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35"/>
  </p:notesMasterIdLst>
  <p:sldIdLst>
    <p:sldId id="257" r:id="rId5"/>
    <p:sldId id="258" r:id="rId6"/>
    <p:sldId id="444" r:id="rId7"/>
    <p:sldId id="446" r:id="rId8"/>
    <p:sldId id="447" r:id="rId9"/>
    <p:sldId id="448" r:id="rId10"/>
    <p:sldId id="449" r:id="rId11"/>
    <p:sldId id="450" r:id="rId12"/>
    <p:sldId id="430" r:id="rId13"/>
    <p:sldId id="435" r:id="rId14"/>
    <p:sldId id="383" r:id="rId15"/>
    <p:sldId id="423" r:id="rId16"/>
    <p:sldId id="425" r:id="rId17"/>
    <p:sldId id="427" r:id="rId18"/>
    <p:sldId id="428" r:id="rId19"/>
    <p:sldId id="429" r:id="rId20"/>
    <p:sldId id="416" r:id="rId21"/>
    <p:sldId id="438" r:id="rId22"/>
    <p:sldId id="417" r:id="rId23"/>
    <p:sldId id="420" r:id="rId24"/>
    <p:sldId id="439" r:id="rId25"/>
    <p:sldId id="422" r:id="rId26"/>
    <p:sldId id="431" r:id="rId27"/>
    <p:sldId id="440" r:id="rId28"/>
    <p:sldId id="432" r:id="rId29"/>
    <p:sldId id="433" r:id="rId30"/>
    <p:sldId id="441" r:id="rId31"/>
    <p:sldId id="415" r:id="rId32"/>
    <p:sldId id="442" r:id="rId33"/>
    <p:sldId id="26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ACDD0D-41AB-74FA-D50B-5B99461C1296}" name="Moyo Myers" initials="MM" userId="S::mmyers@ashp.org::a81be176-8718-4b83-91ce-89eb3ae373d2" providerId="AD"/>
  <p188:author id="{EC052E72-062B-413C-DDD1-659D98529531}" name="Eric Maroyka" initials="EM" userId="S::emaroyka@ashp.org::013dc0d7-61f1-4654-826b-249cb01d3b88" providerId="AD"/>
  <p188:author id="{1CA798B8-47FB-4DDF-B3CD-3B98E924D8A6}" name="Joshua A. King" initials="JAK" userId="Joshua A. King" providerId="None"/>
  <p188:author id="{3DD97ACE-DEEA-311E-44B1-88E3912C93EB}" name="Monica Mehta" initials="MM" userId="S::mmehta@ashp.org::64f7db58-fee3-41dd-bd09-9066dc88cc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1F"/>
    <a:srgbClr val="E57137"/>
    <a:srgbClr val="7F7F7F"/>
    <a:srgbClr val="006EB7"/>
    <a:srgbClr val="5B9BD5"/>
    <a:srgbClr val="F7C024"/>
    <a:srgbClr val="FE8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18D7E-5928-484D-A728-69F063896626}" v="8" dt="2025-07-14T17:09:06.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4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yo Myers" userId="a81be176-8718-4b83-91ce-89eb3ae373d2" providerId="ADAL" clId="{965CA476-1E0A-4E2D-B727-1DF037DAC5FC}"/>
    <pc:docChg chg="modSld">
      <pc:chgData name="Moyo Myers" userId="a81be176-8718-4b83-91ce-89eb3ae373d2" providerId="ADAL" clId="{965CA476-1E0A-4E2D-B727-1DF037DAC5FC}" dt="2025-02-04T21:18:45.604" v="24" actId="6549"/>
      <pc:docMkLst>
        <pc:docMk/>
      </pc:docMkLst>
      <pc:sldChg chg="modSp mod">
        <pc:chgData name="Moyo Myers" userId="a81be176-8718-4b83-91ce-89eb3ae373d2" providerId="ADAL" clId="{965CA476-1E0A-4E2D-B727-1DF037DAC5FC}" dt="2025-02-04T21:18:45.604" v="24" actId="6549"/>
        <pc:sldMkLst>
          <pc:docMk/>
          <pc:sldMk cId="1138789868" sldId="437"/>
        </pc:sldMkLst>
      </pc:sldChg>
    </pc:docChg>
  </pc:docChgLst>
  <pc:docChgLst>
    <pc:chgData name="Moyo Myers" userId="a81be176-8718-4b83-91ce-89eb3ae373d2" providerId="ADAL" clId="{B8AA837B-85A5-4565-97B1-5D2109B12156}"/>
    <pc:docChg chg="undo custSel delSld modSld">
      <pc:chgData name="Moyo Myers" userId="a81be176-8718-4b83-91ce-89eb3ae373d2" providerId="ADAL" clId="{B8AA837B-85A5-4565-97B1-5D2109B12156}" dt="2025-06-27T12:33:40.596" v="256" actId="20577"/>
      <pc:docMkLst>
        <pc:docMk/>
      </pc:docMkLst>
      <pc:sldChg chg="modSp mod">
        <pc:chgData name="Moyo Myers" userId="a81be176-8718-4b83-91ce-89eb3ae373d2" providerId="ADAL" clId="{B8AA837B-85A5-4565-97B1-5D2109B12156}" dt="2025-06-27T12:06:49.051" v="42" actId="20577"/>
        <pc:sldMkLst>
          <pc:docMk/>
          <pc:sldMk cId="2551997990" sldId="257"/>
        </pc:sldMkLst>
        <pc:spChg chg="mod">
          <ac:chgData name="Moyo Myers" userId="a81be176-8718-4b83-91ce-89eb3ae373d2" providerId="ADAL" clId="{B8AA837B-85A5-4565-97B1-5D2109B12156}" dt="2025-06-27T12:06:49.051" v="42" actId="20577"/>
          <ac:spMkLst>
            <pc:docMk/>
            <pc:sldMk cId="2551997990" sldId="257"/>
            <ac:spMk id="2" creationId="{00000000-0000-0000-0000-000000000000}"/>
          </ac:spMkLst>
        </pc:spChg>
        <pc:spChg chg="mod">
          <ac:chgData name="Moyo Myers" userId="a81be176-8718-4b83-91ce-89eb3ae373d2" providerId="ADAL" clId="{B8AA837B-85A5-4565-97B1-5D2109B12156}" dt="2025-06-27T12:06:39.038" v="33" actId="20577"/>
          <ac:spMkLst>
            <pc:docMk/>
            <pc:sldMk cId="2551997990" sldId="257"/>
            <ac:spMk id="3" creationId="{00000000-0000-0000-0000-000000000000}"/>
          </ac:spMkLst>
        </pc:spChg>
      </pc:sldChg>
      <pc:sldChg chg="del">
        <pc:chgData name="Moyo Myers" userId="a81be176-8718-4b83-91ce-89eb3ae373d2" providerId="ADAL" clId="{B8AA837B-85A5-4565-97B1-5D2109B12156}" dt="2025-06-27T12:07:06.975" v="43" actId="2696"/>
        <pc:sldMkLst>
          <pc:docMk/>
          <pc:sldMk cId="2089060874" sldId="259"/>
        </pc:sldMkLst>
      </pc:sldChg>
      <pc:sldChg chg="modSp mod">
        <pc:chgData name="Moyo Myers" userId="a81be176-8718-4b83-91ce-89eb3ae373d2" providerId="ADAL" clId="{B8AA837B-85A5-4565-97B1-5D2109B12156}" dt="2025-06-27T12:07:46.530" v="120" actId="255"/>
        <pc:sldMkLst>
          <pc:docMk/>
          <pc:sldMk cId="2904361031" sldId="383"/>
        </pc:sldMkLst>
        <pc:spChg chg="mod">
          <ac:chgData name="Moyo Myers" userId="a81be176-8718-4b83-91ce-89eb3ae373d2" providerId="ADAL" clId="{B8AA837B-85A5-4565-97B1-5D2109B12156}" dt="2025-06-27T12:07:46.530" v="120" actId="255"/>
          <ac:spMkLst>
            <pc:docMk/>
            <pc:sldMk cId="2904361031" sldId="383"/>
            <ac:spMk id="2" creationId="{00000000-0000-0000-0000-000000000000}"/>
          </ac:spMkLst>
        </pc:spChg>
      </pc:sldChg>
      <pc:sldChg chg="modSp">
        <pc:chgData name="Moyo Myers" userId="a81be176-8718-4b83-91ce-89eb3ae373d2" providerId="ADAL" clId="{B8AA837B-85A5-4565-97B1-5D2109B12156}" dt="2025-06-27T12:15:56.137" v="121"/>
        <pc:sldMkLst>
          <pc:docMk/>
          <pc:sldMk cId="343316582" sldId="415"/>
        </pc:sldMkLst>
        <pc:spChg chg="mod">
          <ac:chgData name="Moyo Myers" userId="a81be176-8718-4b83-91ce-89eb3ae373d2" providerId="ADAL" clId="{B8AA837B-85A5-4565-97B1-5D2109B12156}" dt="2025-06-27T12:15:56.137" v="121"/>
          <ac:spMkLst>
            <pc:docMk/>
            <pc:sldMk cId="343316582" sldId="415"/>
            <ac:spMk id="6" creationId="{96B45609-BFB5-F7F2-0B33-4101F4A3598C}"/>
          </ac:spMkLst>
        </pc:spChg>
      </pc:sldChg>
      <pc:sldChg chg="modSp">
        <pc:chgData name="Moyo Myers" userId="a81be176-8718-4b83-91ce-89eb3ae373d2" providerId="ADAL" clId="{B8AA837B-85A5-4565-97B1-5D2109B12156}" dt="2025-06-27T12:22:33.312" v="149"/>
        <pc:sldMkLst>
          <pc:docMk/>
          <pc:sldMk cId="3904659347" sldId="416"/>
        </pc:sldMkLst>
        <pc:spChg chg="mod">
          <ac:chgData name="Moyo Myers" userId="a81be176-8718-4b83-91ce-89eb3ae373d2" providerId="ADAL" clId="{B8AA837B-85A5-4565-97B1-5D2109B12156}" dt="2025-06-27T12:22:33.312" v="149"/>
          <ac:spMkLst>
            <pc:docMk/>
            <pc:sldMk cId="3904659347" sldId="416"/>
            <ac:spMk id="6" creationId="{DE2F58CC-DC29-CD1D-6C05-43053DC0074B}"/>
          </ac:spMkLst>
        </pc:spChg>
      </pc:sldChg>
      <pc:sldChg chg="modSp mod">
        <pc:chgData name="Moyo Myers" userId="a81be176-8718-4b83-91ce-89eb3ae373d2" providerId="ADAL" clId="{B8AA837B-85A5-4565-97B1-5D2109B12156}" dt="2025-06-27T12:24:08.099" v="157" actId="2710"/>
        <pc:sldMkLst>
          <pc:docMk/>
          <pc:sldMk cId="1529608431" sldId="420"/>
        </pc:sldMkLst>
        <pc:spChg chg="mod">
          <ac:chgData name="Moyo Myers" userId="a81be176-8718-4b83-91ce-89eb3ae373d2" providerId="ADAL" clId="{B8AA837B-85A5-4565-97B1-5D2109B12156}" dt="2025-06-27T12:24:08.099" v="157" actId="2710"/>
          <ac:spMkLst>
            <pc:docMk/>
            <pc:sldMk cId="1529608431" sldId="420"/>
            <ac:spMk id="6" creationId="{FA5B8FB3-E1C6-B715-BB41-27E6F6081DDE}"/>
          </ac:spMkLst>
        </pc:spChg>
      </pc:sldChg>
      <pc:sldChg chg="modSp mod">
        <pc:chgData name="Moyo Myers" userId="a81be176-8718-4b83-91ce-89eb3ae373d2" providerId="ADAL" clId="{B8AA837B-85A5-4565-97B1-5D2109B12156}" dt="2025-06-27T12:25:55.499" v="165" actId="2710"/>
        <pc:sldMkLst>
          <pc:docMk/>
          <pc:sldMk cId="2871915078" sldId="422"/>
        </pc:sldMkLst>
        <pc:spChg chg="mod">
          <ac:chgData name="Moyo Myers" userId="a81be176-8718-4b83-91ce-89eb3ae373d2" providerId="ADAL" clId="{B8AA837B-85A5-4565-97B1-5D2109B12156}" dt="2025-06-27T12:25:55.499" v="165" actId="2710"/>
          <ac:spMkLst>
            <pc:docMk/>
            <pc:sldMk cId="2871915078" sldId="422"/>
            <ac:spMk id="6" creationId="{83FF5859-3231-1EAD-1F6A-E27A9CED2428}"/>
          </ac:spMkLst>
        </pc:spChg>
      </pc:sldChg>
      <pc:sldChg chg="modSp mod">
        <pc:chgData name="Moyo Myers" userId="a81be176-8718-4b83-91ce-89eb3ae373d2" providerId="ADAL" clId="{B8AA837B-85A5-4565-97B1-5D2109B12156}" dt="2025-06-27T12:31:51.248" v="198" actId="20577"/>
        <pc:sldMkLst>
          <pc:docMk/>
          <pc:sldMk cId="543514684" sldId="423"/>
        </pc:sldMkLst>
        <pc:spChg chg="mod">
          <ac:chgData name="Moyo Myers" userId="a81be176-8718-4b83-91ce-89eb3ae373d2" providerId="ADAL" clId="{B8AA837B-85A5-4565-97B1-5D2109B12156}" dt="2025-06-27T12:31:51.248" v="198" actId="20577"/>
          <ac:spMkLst>
            <pc:docMk/>
            <pc:sldMk cId="543514684" sldId="423"/>
            <ac:spMk id="6" creationId="{5C75D05F-A9C0-7C01-1FA2-1D2B1DBE2541}"/>
          </ac:spMkLst>
        </pc:spChg>
      </pc:sldChg>
      <pc:sldChg chg="modSp mod">
        <pc:chgData name="Moyo Myers" userId="a81be176-8718-4b83-91ce-89eb3ae373d2" providerId="ADAL" clId="{B8AA837B-85A5-4565-97B1-5D2109B12156}" dt="2025-06-27T12:32:03.007" v="205" actId="20577"/>
        <pc:sldMkLst>
          <pc:docMk/>
          <pc:sldMk cId="3757013728" sldId="425"/>
        </pc:sldMkLst>
        <pc:spChg chg="mod">
          <ac:chgData name="Moyo Myers" userId="a81be176-8718-4b83-91ce-89eb3ae373d2" providerId="ADAL" clId="{B8AA837B-85A5-4565-97B1-5D2109B12156}" dt="2025-06-27T12:32:03.007" v="205" actId="20577"/>
          <ac:spMkLst>
            <pc:docMk/>
            <pc:sldMk cId="3757013728" sldId="425"/>
            <ac:spMk id="6" creationId="{3223179F-2626-F0A9-4BBE-8853A6D60A05}"/>
          </ac:spMkLst>
        </pc:spChg>
      </pc:sldChg>
      <pc:sldChg chg="modSp mod">
        <pc:chgData name="Moyo Myers" userId="a81be176-8718-4b83-91ce-89eb3ae373d2" providerId="ADAL" clId="{B8AA837B-85A5-4565-97B1-5D2109B12156}" dt="2025-06-27T12:32:10.095" v="212" actId="20577"/>
        <pc:sldMkLst>
          <pc:docMk/>
          <pc:sldMk cId="3030065819" sldId="427"/>
        </pc:sldMkLst>
        <pc:spChg chg="mod">
          <ac:chgData name="Moyo Myers" userId="a81be176-8718-4b83-91ce-89eb3ae373d2" providerId="ADAL" clId="{B8AA837B-85A5-4565-97B1-5D2109B12156}" dt="2025-06-27T12:32:10.095" v="212" actId="20577"/>
          <ac:spMkLst>
            <pc:docMk/>
            <pc:sldMk cId="3030065819" sldId="427"/>
            <ac:spMk id="6" creationId="{B6B9963B-8AE6-C57F-1B0D-57EA4D3669F8}"/>
          </ac:spMkLst>
        </pc:spChg>
      </pc:sldChg>
      <pc:sldChg chg="modSp mod">
        <pc:chgData name="Moyo Myers" userId="a81be176-8718-4b83-91ce-89eb3ae373d2" providerId="ADAL" clId="{B8AA837B-85A5-4565-97B1-5D2109B12156}" dt="2025-06-27T12:32:17.816" v="219" actId="20577"/>
        <pc:sldMkLst>
          <pc:docMk/>
          <pc:sldMk cId="2691212299" sldId="428"/>
        </pc:sldMkLst>
        <pc:spChg chg="mod">
          <ac:chgData name="Moyo Myers" userId="a81be176-8718-4b83-91ce-89eb3ae373d2" providerId="ADAL" clId="{B8AA837B-85A5-4565-97B1-5D2109B12156}" dt="2025-06-27T12:32:17.816" v="219" actId="20577"/>
          <ac:spMkLst>
            <pc:docMk/>
            <pc:sldMk cId="2691212299" sldId="428"/>
            <ac:spMk id="6" creationId="{DA9BEE6C-9D6F-40D3-D6BA-EF942F68E10A}"/>
          </ac:spMkLst>
        </pc:spChg>
      </pc:sldChg>
      <pc:sldChg chg="modSp mod">
        <pc:chgData name="Moyo Myers" userId="a81be176-8718-4b83-91ce-89eb3ae373d2" providerId="ADAL" clId="{B8AA837B-85A5-4565-97B1-5D2109B12156}" dt="2025-06-27T12:32:26.692" v="226" actId="20577"/>
        <pc:sldMkLst>
          <pc:docMk/>
          <pc:sldMk cId="1500598763" sldId="429"/>
        </pc:sldMkLst>
        <pc:spChg chg="mod">
          <ac:chgData name="Moyo Myers" userId="a81be176-8718-4b83-91ce-89eb3ae373d2" providerId="ADAL" clId="{B8AA837B-85A5-4565-97B1-5D2109B12156}" dt="2025-06-27T12:32:26.692" v="226" actId="20577"/>
          <ac:spMkLst>
            <pc:docMk/>
            <pc:sldMk cId="1500598763" sldId="429"/>
            <ac:spMk id="6" creationId="{4D89C106-97F0-CB83-1114-6A8F8F4948A6}"/>
          </ac:spMkLst>
        </pc:spChg>
      </pc:sldChg>
      <pc:sldChg chg="modSp mod">
        <pc:chgData name="Moyo Myers" userId="a81be176-8718-4b83-91ce-89eb3ae373d2" providerId="ADAL" clId="{B8AA837B-85A5-4565-97B1-5D2109B12156}" dt="2025-06-27T12:26:37.421" v="168" actId="2710"/>
        <pc:sldMkLst>
          <pc:docMk/>
          <pc:sldMk cId="223511170" sldId="431"/>
        </pc:sldMkLst>
        <pc:spChg chg="mod">
          <ac:chgData name="Moyo Myers" userId="a81be176-8718-4b83-91ce-89eb3ae373d2" providerId="ADAL" clId="{B8AA837B-85A5-4565-97B1-5D2109B12156}" dt="2025-06-27T12:26:37.421" v="168" actId="2710"/>
          <ac:spMkLst>
            <pc:docMk/>
            <pc:sldMk cId="223511170" sldId="431"/>
            <ac:spMk id="6" creationId="{8259901C-8495-D47C-8F53-8DE25AA775BE}"/>
          </ac:spMkLst>
        </pc:spChg>
      </pc:sldChg>
      <pc:sldChg chg="modSp mod">
        <pc:chgData name="Moyo Myers" userId="a81be176-8718-4b83-91ce-89eb3ae373d2" providerId="ADAL" clId="{B8AA837B-85A5-4565-97B1-5D2109B12156}" dt="2025-06-27T12:33:16.313" v="242" actId="255"/>
        <pc:sldMkLst>
          <pc:docMk/>
          <pc:sldMk cId="4236508224" sldId="432"/>
        </pc:sldMkLst>
        <pc:spChg chg="mod">
          <ac:chgData name="Moyo Myers" userId="a81be176-8718-4b83-91ce-89eb3ae373d2" providerId="ADAL" clId="{B8AA837B-85A5-4565-97B1-5D2109B12156}" dt="2025-06-27T12:33:16.313" v="242" actId="255"/>
          <ac:spMkLst>
            <pc:docMk/>
            <pc:sldMk cId="4236508224" sldId="432"/>
            <ac:spMk id="6" creationId="{8376568A-8574-CDA1-5980-46D434C355AE}"/>
          </ac:spMkLst>
        </pc:spChg>
      </pc:sldChg>
      <pc:sldChg chg="modSp">
        <pc:chgData name="Moyo Myers" userId="a81be176-8718-4b83-91ce-89eb3ae373d2" providerId="ADAL" clId="{B8AA837B-85A5-4565-97B1-5D2109B12156}" dt="2025-06-27T12:29:57.997" v="185"/>
        <pc:sldMkLst>
          <pc:docMk/>
          <pc:sldMk cId="324730261" sldId="433"/>
        </pc:sldMkLst>
        <pc:spChg chg="mod">
          <ac:chgData name="Moyo Myers" userId="a81be176-8718-4b83-91ce-89eb3ae373d2" providerId="ADAL" clId="{B8AA837B-85A5-4565-97B1-5D2109B12156}" dt="2025-06-27T12:29:57.997" v="185"/>
          <ac:spMkLst>
            <pc:docMk/>
            <pc:sldMk cId="324730261" sldId="433"/>
            <ac:spMk id="6" creationId="{E43F9B8E-3E8C-181B-1E66-DAD9B456D285}"/>
          </ac:spMkLst>
        </pc:spChg>
      </pc:sldChg>
      <pc:sldChg chg="modSp mod">
        <pc:chgData name="Moyo Myers" userId="a81be176-8718-4b83-91ce-89eb3ae373d2" providerId="ADAL" clId="{B8AA837B-85A5-4565-97B1-5D2109B12156}" dt="2025-06-27T12:32:37.390" v="233" actId="20577"/>
        <pc:sldMkLst>
          <pc:docMk/>
          <pc:sldMk cId="3455609711" sldId="438"/>
        </pc:sldMkLst>
        <pc:spChg chg="mod">
          <ac:chgData name="Moyo Myers" userId="a81be176-8718-4b83-91ce-89eb3ae373d2" providerId="ADAL" clId="{B8AA837B-85A5-4565-97B1-5D2109B12156}" dt="2025-06-27T12:32:37.390" v="233" actId="20577"/>
          <ac:spMkLst>
            <pc:docMk/>
            <pc:sldMk cId="3455609711" sldId="438"/>
            <ac:spMk id="6" creationId="{42A56FFD-C778-DFB7-07F6-CDFEB6CFDD0F}"/>
          </ac:spMkLst>
        </pc:spChg>
      </pc:sldChg>
      <pc:sldChg chg="modSp mod">
        <pc:chgData name="Moyo Myers" userId="a81be176-8718-4b83-91ce-89eb3ae373d2" providerId="ADAL" clId="{B8AA837B-85A5-4565-97B1-5D2109B12156}" dt="2025-06-27T12:24:57.596" v="163" actId="2710"/>
        <pc:sldMkLst>
          <pc:docMk/>
          <pc:sldMk cId="1108438428" sldId="439"/>
        </pc:sldMkLst>
        <pc:spChg chg="mod">
          <ac:chgData name="Moyo Myers" userId="a81be176-8718-4b83-91ce-89eb3ae373d2" providerId="ADAL" clId="{B8AA837B-85A5-4565-97B1-5D2109B12156}" dt="2025-06-27T12:24:57.596" v="163" actId="2710"/>
          <ac:spMkLst>
            <pc:docMk/>
            <pc:sldMk cId="1108438428" sldId="439"/>
            <ac:spMk id="6" creationId="{485D810A-F3DB-FA61-EA8F-DB38462A41BD}"/>
          </ac:spMkLst>
        </pc:spChg>
      </pc:sldChg>
      <pc:sldChg chg="modSp mod">
        <pc:chgData name="Moyo Myers" userId="a81be176-8718-4b83-91ce-89eb3ae373d2" providerId="ADAL" clId="{B8AA837B-85A5-4565-97B1-5D2109B12156}" dt="2025-06-27T12:27:06.671" v="170" actId="2710"/>
        <pc:sldMkLst>
          <pc:docMk/>
          <pc:sldMk cId="1391864868" sldId="440"/>
        </pc:sldMkLst>
        <pc:spChg chg="mod">
          <ac:chgData name="Moyo Myers" userId="a81be176-8718-4b83-91ce-89eb3ae373d2" providerId="ADAL" clId="{B8AA837B-85A5-4565-97B1-5D2109B12156}" dt="2025-06-27T12:27:06.671" v="170" actId="2710"/>
          <ac:spMkLst>
            <pc:docMk/>
            <pc:sldMk cId="1391864868" sldId="440"/>
            <ac:spMk id="6" creationId="{3ED3FA56-80B0-BF1F-952C-73882AEAA7A2}"/>
          </ac:spMkLst>
        </pc:spChg>
      </pc:sldChg>
      <pc:sldChg chg="modSp mod">
        <pc:chgData name="Moyo Myers" userId="a81be176-8718-4b83-91ce-89eb3ae373d2" providerId="ADAL" clId="{B8AA837B-85A5-4565-97B1-5D2109B12156}" dt="2025-06-27T12:33:29.440" v="249" actId="20577"/>
        <pc:sldMkLst>
          <pc:docMk/>
          <pc:sldMk cId="1625216857" sldId="441"/>
        </pc:sldMkLst>
        <pc:spChg chg="mod">
          <ac:chgData name="Moyo Myers" userId="a81be176-8718-4b83-91ce-89eb3ae373d2" providerId="ADAL" clId="{B8AA837B-85A5-4565-97B1-5D2109B12156}" dt="2025-06-27T12:33:29.440" v="249" actId="20577"/>
          <ac:spMkLst>
            <pc:docMk/>
            <pc:sldMk cId="1625216857" sldId="441"/>
            <ac:spMk id="6" creationId="{54DFADE3-B846-9351-B3FF-E86C71C00845}"/>
          </ac:spMkLst>
        </pc:spChg>
      </pc:sldChg>
      <pc:sldChg chg="modSp mod">
        <pc:chgData name="Moyo Myers" userId="a81be176-8718-4b83-91ce-89eb3ae373d2" providerId="ADAL" clId="{B8AA837B-85A5-4565-97B1-5D2109B12156}" dt="2025-06-27T12:33:40.596" v="256" actId="20577"/>
        <pc:sldMkLst>
          <pc:docMk/>
          <pc:sldMk cId="1819256085" sldId="442"/>
        </pc:sldMkLst>
        <pc:spChg chg="mod">
          <ac:chgData name="Moyo Myers" userId="a81be176-8718-4b83-91ce-89eb3ae373d2" providerId="ADAL" clId="{B8AA837B-85A5-4565-97B1-5D2109B12156}" dt="2025-06-27T12:33:40.596" v="256" actId="20577"/>
          <ac:spMkLst>
            <pc:docMk/>
            <pc:sldMk cId="1819256085" sldId="442"/>
            <ac:spMk id="6" creationId="{D2791399-3AA2-EC21-7944-B0F385913A9A}"/>
          </ac:spMkLst>
        </pc:spChg>
      </pc:sldChg>
    </pc:docChg>
  </pc:docChgLst>
  <pc:docChgLst>
    <pc:chgData name="Moyo Myers" userId="a81be176-8718-4b83-91ce-89eb3ae373d2" providerId="ADAL" clId="{2500A8CC-3E3F-4AD3-A055-40F38A9C0F7A}"/>
    <pc:docChg chg="custSel addSld delSld modSld sldOrd">
      <pc:chgData name="Moyo Myers" userId="a81be176-8718-4b83-91ce-89eb3ae373d2" providerId="ADAL" clId="{2500A8CC-3E3F-4AD3-A055-40F38A9C0F7A}" dt="2025-05-07T15:33:34.830" v="1493" actId="255"/>
      <pc:docMkLst>
        <pc:docMk/>
      </pc:docMkLst>
      <pc:sldChg chg="modSp mod">
        <pc:chgData name="Moyo Myers" userId="a81be176-8718-4b83-91ce-89eb3ae373d2" providerId="ADAL" clId="{2500A8CC-3E3F-4AD3-A055-40F38A9C0F7A}" dt="2025-05-07T14:04:48.893" v="33" actId="20577"/>
        <pc:sldMkLst>
          <pc:docMk/>
          <pc:sldMk cId="2551997990" sldId="257"/>
        </pc:sldMkLst>
        <pc:spChg chg="mod">
          <ac:chgData name="Moyo Myers" userId="a81be176-8718-4b83-91ce-89eb3ae373d2" providerId="ADAL" clId="{2500A8CC-3E3F-4AD3-A055-40F38A9C0F7A}" dt="2025-05-07T13:59:11.124" v="4" actId="20577"/>
          <ac:spMkLst>
            <pc:docMk/>
            <pc:sldMk cId="2551997990" sldId="257"/>
            <ac:spMk id="2" creationId="{00000000-0000-0000-0000-000000000000}"/>
          </ac:spMkLst>
        </pc:spChg>
        <pc:spChg chg="mod">
          <ac:chgData name="Moyo Myers" userId="a81be176-8718-4b83-91ce-89eb3ae373d2" providerId="ADAL" clId="{2500A8CC-3E3F-4AD3-A055-40F38A9C0F7A}" dt="2025-05-07T14:04:48.893" v="33" actId="20577"/>
          <ac:spMkLst>
            <pc:docMk/>
            <pc:sldMk cId="2551997990" sldId="257"/>
            <ac:spMk id="3" creationId="{00000000-0000-0000-0000-000000000000}"/>
          </ac:spMkLst>
        </pc:spChg>
      </pc:sldChg>
      <pc:sldChg chg="modSp mod">
        <pc:chgData name="Moyo Myers" userId="a81be176-8718-4b83-91ce-89eb3ae373d2" providerId="ADAL" clId="{2500A8CC-3E3F-4AD3-A055-40F38A9C0F7A}" dt="2025-05-07T14:38:43.791" v="181" actId="20577"/>
        <pc:sldMkLst>
          <pc:docMk/>
          <pc:sldMk cId="2904361031" sldId="383"/>
        </pc:sldMkLst>
        <pc:spChg chg="mod">
          <ac:chgData name="Moyo Myers" userId="a81be176-8718-4b83-91ce-89eb3ae373d2" providerId="ADAL" clId="{2500A8CC-3E3F-4AD3-A055-40F38A9C0F7A}" dt="2025-05-07T14:38:29.267" v="176" actId="20577"/>
          <ac:spMkLst>
            <pc:docMk/>
            <pc:sldMk cId="2904361031" sldId="383"/>
            <ac:spMk id="2" creationId="{00000000-0000-0000-0000-000000000000}"/>
          </ac:spMkLst>
        </pc:spChg>
        <pc:spChg chg="mod">
          <ac:chgData name="Moyo Myers" userId="a81be176-8718-4b83-91ce-89eb3ae373d2" providerId="ADAL" clId="{2500A8CC-3E3F-4AD3-A055-40F38A9C0F7A}" dt="2025-05-07T14:38:43.791" v="181" actId="20577"/>
          <ac:spMkLst>
            <pc:docMk/>
            <pc:sldMk cId="2904361031" sldId="383"/>
            <ac:spMk id="4" creationId="{AF13650D-5D05-AD24-68A2-0089EBA1EC7C}"/>
          </ac:spMkLst>
        </pc:spChg>
      </pc:sldChg>
      <pc:sldChg chg="del">
        <pc:chgData name="Moyo Myers" userId="a81be176-8718-4b83-91ce-89eb3ae373d2" providerId="ADAL" clId="{2500A8CC-3E3F-4AD3-A055-40F38A9C0F7A}" dt="2025-05-07T15:10:43.177" v="1294" actId="2696"/>
        <pc:sldMkLst>
          <pc:docMk/>
          <pc:sldMk cId="121184809" sldId="405"/>
        </pc:sldMkLst>
      </pc:sldChg>
      <pc:sldChg chg="del">
        <pc:chgData name="Moyo Myers" userId="a81be176-8718-4b83-91ce-89eb3ae373d2" providerId="ADAL" clId="{2500A8CC-3E3F-4AD3-A055-40F38A9C0F7A}" dt="2025-05-07T15:10:47.460" v="1295" actId="2696"/>
        <pc:sldMkLst>
          <pc:docMk/>
          <pc:sldMk cId="1304784264" sldId="414"/>
        </pc:sldMkLst>
      </pc:sldChg>
      <pc:sldChg chg="modSp mod ord">
        <pc:chgData name="Moyo Myers" userId="a81be176-8718-4b83-91ce-89eb3ae373d2" providerId="ADAL" clId="{2500A8CC-3E3F-4AD3-A055-40F38A9C0F7A}" dt="2025-05-07T15:09:12.127" v="1247" actId="255"/>
        <pc:sldMkLst>
          <pc:docMk/>
          <pc:sldMk cId="343316582" sldId="415"/>
        </pc:sldMkLst>
        <pc:spChg chg="mod">
          <ac:chgData name="Moyo Myers" userId="a81be176-8718-4b83-91ce-89eb3ae373d2" providerId="ADAL" clId="{2500A8CC-3E3F-4AD3-A055-40F38A9C0F7A}" dt="2025-05-07T15:08:30.604" v="1244" actId="20577"/>
          <ac:spMkLst>
            <pc:docMk/>
            <pc:sldMk cId="343316582" sldId="415"/>
            <ac:spMk id="4" creationId="{868D49E6-D772-75E3-97C9-68D55AB5B815}"/>
          </ac:spMkLst>
        </pc:spChg>
        <pc:spChg chg="mod">
          <ac:chgData name="Moyo Myers" userId="a81be176-8718-4b83-91ce-89eb3ae373d2" providerId="ADAL" clId="{2500A8CC-3E3F-4AD3-A055-40F38A9C0F7A}" dt="2025-05-07T15:09:12.127" v="1247" actId="255"/>
          <ac:spMkLst>
            <pc:docMk/>
            <pc:sldMk cId="343316582" sldId="415"/>
            <ac:spMk id="6" creationId="{96B45609-BFB5-F7F2-0B33-4101F4A3598C}"/>
          </ac:spMkLst>
        </pc:spChg>
      </pc:sldChg>
      <pc:sldChg chg="modSp mod">
        <pc:chgData name="Moyo Myers" userId="a81be176-8718-4b83-91ce-89eb3ae373d2" providerId="ADAL" clId="{2500A8CC-3E3F-4AD3-A055-40F38A9C0F7A}" dt="2025-05-07T14:51:54.431" v="710" actId="20577"/>
        <pc:sldMkLst>
          <pc:docMk/>
          <pc:sldMk cId="3904659347" sldId="416"/>
        </pc:sldMkLst>
        <pc:spChg chg="mod">
          <ac:chgData name="Moyo Myers" userId="a81be176-8718-4b83-91ce-89eb3ae373d2" providerId="ADAL" clId="{2500A8CC-3E3F-4AD3-A055-40F38A9C0F7A}" dt="2025-05-07T14:51:54.431" v="710" actId="20577"/>
          <ac:spMkLst>
            <pc:docMk/>
            <pc:sldMk cId="3904659347" sldId="416"/>
            <ac:spMk id="4" creationId="{3CDACA34-183B-ECF1-DBFE-BFB4F1D067C7}"/>
          </ac:spMkLst>
        </pc:spChg>
      </pc:sldChg>
      <pc:sldChg chg="addSp delSp modSp mod">
        <pc:chgData name="Moyo Myers" userId="a81be176-8718-4b83-91ce-89eb3ae373d2" providerId="ADAL" clId="{2500A8CC-3E3F-4AD3-A055-40F38A9C0F7A}" dt="2025-05-07T15:33:11.993" v="1488" actId="1076"/>
        <pc:sldMkLst>
          <pc:docMk/>
          <pc:sldMk cId="3841092905" sldId="417"/>
        </pc:sldMkLst>
        <pc:spChg chg="mod">
          <ac:chgData name="Moyo Myers" userId="a81be176-8718-4b83-91ce-89eb3ae373d2" providerId="ADAL" clId="{2500A8CC-3E3F-4AD3-A055-40F38A9C0F7A}" dt="2025-05-07T14:56:09.684" v="877" actId="20577"/>
          <ac:spMkLst>
            <pc:docMk/>
            <pc:sldMk cId="3841092905" sldId="417"/>
            <ac:spMk id="4" creationId="{96284DC5-3B0D-C169-6B90-0927E826CB64}"/>
          </ac:spMkLst>
        </pc:spChg>
        <pc:spChg chg="add mod">
          <ac:chgData name="Moyo Myers" userId="a81be176-8718-4b83-91ce-89eb3ae373d2" providerId="ADAL" clId="{2500A8CC-3E3F-4AD3-A055-40F38A9C0F7A}" dt="2025-05-07T15:33:11.993" v="1488" actId="1076"/>
          <ac:spMkLst>
            <pc:docMk/>
            <pc:sldMk cId="3841092905" sldId="417"/>
            <ac:spMk id="7" creationId="{1A206A2C-4F8A-0716-FB84-DF4DCBCEF6F5}"/>
          </ac:spMkLst>
        </pc:spChg>
      </pc:sldChg>
      <pc:sldChg chg="del">
        <pc:chgData name="Moyo Myers" userId="a81be176-8718-4b83-91ce-89eb3ae373d2" providerId="ADAL" clId="{2500A8CC-3E3F-4AD3-A055-40F38A9C0F7A}" dt="2025-05-07T15:10:51.325" v="1296" actId="2696"/>
        <pc:sldMkLst>
          <pc:docMk/>
          <pc:sldMk cId="2542688038" sldId="418"/>
        </pc:sldMkLst>
      </pc:sldChg>
      <pc:sldChg chg="del">
        <pc:chgData name="Moyo Myers" userId="a81be176-8718-4b83-91ce-89eb3ae373d2" providerId="ADAL" clId="{2500A8CC-3E3F-4AD3-A055-40F38A9C0F7A}" dt="2025-05-07T15:10:57.852" v="1297" actId="2696"/>
        <pc:sldMkLst>
          <pc:docMk/>
          <pc:sldMk cId="2860289139" sldId="419"/>
        </pc:sldMkLst>
      </pc:sldChg>
      <pc:sldChg chg="modSp mod">
        <pc:chgData name="Moyo Myers" userId="a81be176-8718-4b83-91ce-89eb3ae373d2" providerId="ADAL" clId="{2500A8CC-3E3F-4AD3-A055-40F38A9C0F7A}" dt="2025-05-07T14:59:32.989" v="885" actId="20577"/>
        <pc:sldMkLst>
          <pc:docMk/>
          <pc:sldMk cId="1529608431" sldId="420"/>
        </pc:sldMkLst>
        <pc:spChg chg="mod">
          <ac:chgData name="Moyo Myers" userId="a81be176-8718-4b83-91ce-89eb3ae373d2" providerId="ADAL" clId="{2500A8CC-3E3F-4AD3-A055-40F38A9C0F7A}" dt="2025-05-07T14:59:32.989" v="885" actId="20577"/>
          <ac:spMkLst>
            <pc:docMk/>
            <pc:sldMk cId="1529608431" sldId="420"/>
            <ac:spMk id="4" creationId="{080A4C10-B8C5-9101-B695-40063EA1171A}"/>
          </ac:spMkLst>
        </pc:spChg>
      </pc:sldChg>
      <pc:sldChg chg="del">
        <pc:chgData name="Moyo Myers" userId="a81be176-8718-4b83-91ce-89eb3ae373d2" providerId="ADAL" clId="{2500A8CC-3E3F-4AD3-A055-40F38A9C0F7A}" dt="2025-05-07T15:11:02.063" v="1298" actId="2696"/>
        <pc:sldMkLst>
          <pc:docMk/>
          <pc:sldMk cId="545153005" sldId="421"/>
        </pc:sldMkLst>
      </pc:sldChg>
      <pc:sldChg chg="modSp mod">
        <pc:chgData name="Moyo Myers" userId="a81be176-8718-4b83-91ce-89eb3ae373d2" providerId="ADAL" clId="{2500A8CC-3E3F-4AD3-A055-40F38A9C0F7A}" dt="2025-05-07T14:59:46.580" v="893" actId="6549"/>
        <pc:sldMkLst>
          <pc:docMk/>
          <pc:sldMk cId="2871915078" sldId="422"/>
        </pc:sldMkLst>
        <pc:spChg chg="mod">
          <ac:chgData name="Moyo Myers" userId="a81be176-8718-4b83-91ce-89eb3ae373d2" providerId="ADAL" clId="{2500A8CC-3E3F-4AD3-A055-40F38A9C0F7A}" dt="2025-05-07T14:59:46.580" v="893" actId="6549"/>
          <ac:spMkLst>
            <pc:docMk/>
            <pc:sldMk cId="2871915078" sldId="422"/>
            <ac:spMk id="4" creationId="{ECFD6553-3F0A-1FD7-9623-178594A7BFE4}"/>
          </ac:spMkLst>
        </pc:spChg>
      </pc:sldChg>
      <pc:sldChg chg="modSp mod ord">
        <pc:chgData name="Moyo Myers" userId="a81be176-8718-4b83-91ce-89eb3ae373d2" providerId="ADAL" clId="{2500A8CC-3E3F-4AD3-A055-40F38A9C0F7A}" dt="2025-05-07T14:39:29.574" v="189" actId="20577"/>
        <pc:sldMkLst>
          <pc:docMk/>
          <pc:sldMk cId="543514684" sldId="423"/>
        </pc:sldMkLst>
        <pc:spChg chg="mod">
          <ac:chgData name="Moyo Myers" userId="a81be176-8718-4b83-91ce-89eb3ae373d2" providerId="ADAL" clId="{2500A8CC-3E3F-4AD3-A055-40F38A9C0F7A}" dt="2025-05-07T14:39:29.574" v="189" actId="20577"/>
          <ac:spMkLst>
            <pc:docMk/>
            <pc:sldMk cId="543514684" sldId="423"/>
            <ac:spMk id="4" creationId="{A75D58B5-C290-FDE1-2806-08FF7AD2CB8C}"/>
          </ac:spMkLst>
        </pc:spChg>
      </pc:sldChg>
      <pc:sldChg chg="del">
        <pc:chgData name="Moyo Myers" userId="a81be176-8718-4b83-91ce-89eb3ae373d2" providerId="ADAL" clId="{2500A8CC-3E3F-4AD3-A055-40F38A9C0F7A}" dt="2025-05-07T15:11:05.862" v="1299" actId="2696"/>
        <pc:sldMkLst>
          <pc:docMk/>
          <pc:sldMk cId="3297302856" sldId="424"/>
        </pc:sldMkLst>
      </pc:sldChg>
      <pc:sldChg chg="modSp mod ord">
        <pc:chgData name="Moyo Myers" userId="a81be176-8718-4b83-91ce-89eb3ae373d2" providerId="ADAL" clId="{2500A8CC-3E3F-4AD3-A055-40F38A9C0F7A}" dt="2025-05-07T15:23:39.884" v="1461" actId="6549"/>
        <pc:sldMkLst>
          <pc:docMk/>
          <pc:sldMk cId="3757013728" sldId="425"/>
        </pc:sldMkLst>
        <pc:spChg chg="mod">
          <ac:chgData name="Moyo Myers" userId="a81be176-8718-4b83-91ce-89eb3ae373d2" providerId="ADAL" clId="{2500A8CC-3E3F-4AD3-A055-40F38A9C0F7A}" dt="2025-05-07T14:41:37.371" v="249" actId="6549"/>
          <ac:spMkLst>
            <pc:docMk/>
            <pc:sldMk cId="3757013728" sldId="425"/>
            <ac:spMk id="4" creationId="{2C470535-CAA2-EE97-A322-B48B7E3298A3}"/>
          </ac:spMkLst>
        </pc:spChg>
        <pc:spChg chg="mod">
          <ac:chgData name="Moyo Myers" userId="a81be176-8718-4b83-91ce-89eb3ae373d2" providerId="ADAL" clId="{2500A8CC-3E3F-4AD3-A055-40F38A9C0F7A}" dt="2025-05-07T15:23:39.884" v="1461" actId="6549"/>
          <ac:spMkLst>
            <pc:docMk/>
            <pc:sldMk cId="3757013728" sldId="425"/>
            <ac:spMk id="6" creationId="{3223179F-2626-F0A9-4BBE-8853A6D60A05}"/>
          </ac:spMkLst>
        </pc:spChg>
      </pc:sldChg>
      <pc:sldChg chg="del">
        <pc:chgData name="Moyo Myers" userId="a81be176-8718-4b83-91ce-89eb3ae373d2" providerId="ADAL" clId="{2500A8CC-3E3F-4AD3-A055-40F38A9C0F7A}" dt="2025-05-07T15:11:09.859" v="1300" actId="2696"/>
        <pc:sldMkLst>
          <pc:docMk/>
          <pc:sldMk cId="3300564231" sldId="426"/>
        </pc:sldMkLst>
      </pc:sldChg>
      <pc:sldChg chg="modSp mod ord">
        <pc:chgData name="Moyo Myers" userId="a81be176-8718-4b83-91ce-89eb3ae373d2" providerId="ADAL" clId="{2500A8CC-3E3F-4AD3-A055-40F38A9C0F7A}" dt="2025-05-07T15:31:30.858" v="1470" actId="27636"/>
        <pc:sldMkLst>
          <pc:docMk/>
          <pc:sldMk cId="3030065819" sldId="427"/>
        </pc:sldMkLst>
        <pc:spChg chg="mod">
          <ac:chgData name="Moyo Myers" userId="a81be176-8718-4b83-91ce-89eb3ae373d2" providerId="ADAL" clId="{2500A8CC-3E3F-4AD3-A055-40F38A9C0F7A}" dt="2025-05-07T14:45:14.074" v="294" actId="6549"/>
          <ac:spMkLst>
            <pc:docMk/>
            <pc:sldMk cId="3030065819" sldId="427"/>
            <ac:spMk id="4" creationId="{5E74231C-DE53-2D0C-924F-A5C41C750C69}"/>
          </ac:spMkLst>
        </pc:spChg>
        <pc:spChg chg="mod">
          <ac:chgData name="Moyo Myers" userId="a81be176-8718-4b83-91ce-89eb3ae373d2" providerId="ADAL" clId="{2500A8CC-3E3F-4AD3-A055-40F38A9C0F7A}" dt="2025-05-07T15:31:30.858" v="1470" actId="27636"/>
          <ac:spMkLst>
            <pc:docMk/>
            <pc:sldMk cId="3030065819" sldId="427"/>
            <ac:spMk id="6" creationId="{B6B9963B-8AE6-C57F-1B0D-57EA4D3669F8}"/>
          </ac:spMkLst>
        </pc:spChg>
      </pc:sldChg>
      <pc:sldChg chg="modSp mod ord">
        <pc:chgData name="Moyo Myers" userId="a81be176-8718-4b83-91ce-89eb3ae373d2" providerId="ADAL" clId="{2500A8CC-3E3F-4AD3-A055-40F38A9C0F7A}" dt="2025-05-07T15:31:54.106" v="1478" actId="255"/>
        <pc:sldMkLst>
          <pc:docMk/>
          <pc:sldMk cId="2691212299" sldId="428"/>
        </pc:sldMkLst>
        <pc:spChg chg="mod">
          <ac:chgData name="Moyo Myers" userId="a81be176-8718-4b83-91ce-89eb3ae373d2" providerId="ADAL" clId="{2500A8CC-3E3F-4AD3-A055-40F38A9C0F7A}" dt="2025-05-07T14:48:26.464" v="645" actId="6549"/>
          <ac:spMkLst>
            <pc:docMk/>
            <pc:sldMk cId="2691212299" sldId="428"/>
            <ac:spMk id="4" creationId="{24C8F68D-DB29-074E-FB6B-AC19EDEEBA75}"/>
          </ac:spMkLst>
        </pc:spChg>
        <pc:spChg chg="mod">
          <ac:chgData name="Moyo Myers" userId="a81be176-8718-4b83-91ce-89eb3ae373d2" providerId="ADAL" clId="{2500A8CC-3E3F-4AD3-A055-40F38A9C0F7A}" dt="2025-05-07T15:31:54.106" v="1478" actId="255"/>
          <ac:spMkLst>
            <pc:docMk/>
            <pc:sldMk cId="2691212299" sldId="428"/>
            <ac:spMk id="6" creationId="{DA9BEE6C-9D6F-40D3-D6BA-EF942F68E10A}"/>
          </ac:spMkLst>
        </pc:spChg>
      </pc:sldChg>
      <pc:sldChg chg="modSp mod ord">
        <pc:chgData name="Moyo Myers" userId="a81be176-8718-4b83-91ce-89eb3ae373d2" providerId="ADAL" clId="{2500A8CC-3E3F-4AD3-A055-40F38A9C0F7A}" dt="2025-05-07T15:32:07.768" v="1481" actId="255"/>
        <pc:sldMkLst>
          <pc:docMk/>
          <pc:sldMk cId="1500598763" sldId="429"/>
        </pc:sldMkLst>
        <pc:spChg chg="mod">
          <ac:chgData name="Moyo Myers" userId="a81be176-8718-4b83-91ce-89eb3ae373d2" providerId="ADAL" clId="{2500A8CC-3E3F-4AD3-A055-40F38A9C0F7A}" dt="2025-05-07T14:50:22.046" v="698" actId="6549"/>
          <ac:spMkLst>
            <pc:docMk/>
            <pc:sldMk cId="1500598763" sldId="429"/>
            <ac:spMk id="4" creationId="{DF41510A-0144-BFDD-9207-4B05A9CA6139}"/>
          </ac:spMkLst>
        </pc:spChg>
        <pc:spChg chg="mod">
          <ac:chgData name="Moyo Myers" userId="a81be176-8718-4b83-91ce-89eb3ae373d2" providerId="ADAL" clId="{2500A8CC-3E3F-4AD3-A055-40F38A9C0F7A}" dt="2025-05-07T15:32:07.768" v="1481" actId="255"/>
          <ac:spMkLst>
            <pc:docMk/>
            <pc:sldMk cId="1500598763" sldId="429"/>
            <ac:spMk id="6" creationId="{4D89C106-97F0-CB83-1114-6A8F8F4948A6}"/>
          </ac:spMkLst>
        </pc:spChg>
      </pc:sldChg>
      <pc:sldChg chg="del ord">
        <pc:chgData name="Moyo Myers" userId="a81be176-8718-4b83-91ce-89eb3ae373d2" providerId="ADAL" clId="{2500A8CC-3E3F-4AD3-A055-40F38A9C0F7A}" dt="2025-05-07T14:51:44.935" v="702" actId="2696"/>
        <pc:sldMkLst>
          <pc:docMk/>
          <pc:sldMk cId="2375156967" sldId="430"/>
        </pc:sldMkLst>
      </pc:sldChg>
      <pc:sldChg chg="modSp mod">
        <pc:chgData name="Moyo Myers" userId="a81be176-8718-4b83-91ce-89eb3ae373d2" providerId="ADAL" clId="{2500A8CC-3E3F-4AD3-A055-40F38A9C0F7A}" dt="2025-05-07T15:22:21.038" v="1459" actId="27636"/>
        <pc:sldMkLst>
          <pc:docMk/>
          <pc:sldMk cId="223511170" sldId="431"/>
        </pc:sldMkLst>
        <pc:spChg chg="mod">
          <ac:chgData name="Moyo Myers" userId="a81be176-8718-4b83-91ce-89eb3ae373d2" providerId="ADAL" clId="{2500A8CC-3E3F-4AD3-A055-40F38A9C0F7A}" dt="2025-05-07T15:03:25.600" v="1048" actId="20577"/>
          <ac:spMkLst>
            <pc:docMk/>
            <pc:sldMk cId="223511170" sldId="431"/>
            <ac:spMk id="4" creationId="{0EA65B50-5D08-95F9-70A9-3B49615160DF}"/>
          </ac:spMkLst>
        </pc:spChg>
        <pc:spChg chg="mod">
          <ac:chgData name="Moyo Myers" userId="a81be176-8718-4b83-91ce-89eb3ae373d2" providerId="ADAL" clId="{2500A8CC-3E3F-4AD3-A055-40F38A9C0F7A}" dt="2025-05-07T15:22:21.038" v="1459" actId="27636"/>
          <ac:spMkLst>
            <pc:docMk/>
            <pc:sldMk cId="223511170" sldId="431"/>
            <ac:spMk id="6" creationId="{8259901C-8495-D47C-8F53-8DE25AA775BE}"/>
          </ac:spMkLst>
        </pc:spChg>
      </pc:sldChg>
      <pc:sldChg chg="modSp mod">
        <pc:chgData name="Moyo Myers" userId="a81be176-8718-4b83-91ce-89eb3ae373d2" providerId="ADAL" clId="{2500A8CC-3E3F-4AD3-A055-40F38A9C0F7A}" dt="2025-05-07T15:20:32.865" v="1452" actId="255"/>
        <pc:sldMkLst>
          <pc:docMk/>
          <pc:sldMk cId="4236508224" sldId="432"/>
        </pc:sldMkLst>
        <pc:spChg chg="mod">
          <ac:chgData name="Moyo Myers" userId="a81be176-8718-4b83-91ce-89eb3ae373d2" providerId="ADAL" clId="{2500A8CC-3E3F-4AD3-A055-40F38A9C0F7A}" dt="2025-05-07T15:04:46.835" v="1059" actId="6549"/>
          <ac:spMkLst>
            <pc:docMk/>
            <pc:sldMk cId="4236508224" sldId="432"/>
            <ac:spMk id="4" creationId="{D02E7511-965C-9B14-2C7D-9D6785786733}"/>
          </ac:spMkLst>
        </pc:spChg>
        <pc:spChg chg="mod">
          <ac:chgData name="Moyo Myers" userId="a81be176-8718-4b83-91ce-89eb3ae373d2" providerId="ADAL" clId="{2500A8CC-3E3F-4AD3-A055-40F38A9C0F7A}" dt="2025-05-07T15:20:32.865" v="1452" actId="255"/>
          <ac:spMkLst>
            <pc:docMk/>
            <pc:sldMk cId="4236508224" sldId="432"/>
            <ac:spMk id="6" creationId="{8376568A-8574-CDA1-5980-46D434C355AE}"/>
          </ac:spMkLst>
        </pc:spChg>
      </pc:sldChg>
      <pc:sldChg chg="modSp mod">
        <pc:chgData name="Moyo Myers" userId="a81be176-8718-4b83-91ce-89eb3ae373d2" providerId="ADAL" clId="{2500A8CC-3E3F-4AD3-A055-40F38A9C0F7A}" dt="2025-05-07T15:05:00.360" v="1067" actId="6549"/>
        <pc:sldMkLst>
          <pc:docMk/>
          <pc:sldMk cId="324730261" sldId="433"/>
        </pc:sldMkLst>
        <pc:spChg chg="mod">
          <ac:chgData name="Moyo Myers" userId="a81be176-8718-4b83-91ce-89eb3ae373d2" providerId="ADAL" clId="{2500A8CC-3E3F-4AD3-A055-40F38A9C0F7A}" dt="2025-05-07T15:05:00.360" v="1067" actId="6549"/>
          <ac:spMkLst>
            <pc:docMk/>
            <pc:sldMk cId="324730261" sldId="433"/>
            <ac:spMk id="4" creationId="{E90E3023-9BCF-E068-1062-A640F04A7823}"/>
          </ac:spMkLst>
        </pc:spChg>
      </pc:sldChg>
      <pc:sldChg chg="del">
        <pc:chgData name="Moyo Myers" userId="a81be176-8718-4b83-91ce-89eb3ae373d2" providerId="ADAL" clId="{2500A8CC-3E3F-4AD3-A055-40F38A9C0F7A}" dt="2025-05-07T15:11:13.300" v="1301" actId="2696"/>
        <pc:sldMkLst>
          <pc:docMk/>
          <pc:sldMk cId="3508111548" sldId="434"/>
        </pc:sldMkLst>
      </pc:sldChg>
      <pc:sldChg chg="del">
        <pc:chgData name="Moyo Myers" userId="a81be176-8718-4b83-91ce-89eb3ae373d2" providerId="ADAL" clId="{2500A8CC-3E3F-4AD3-A055-40F38A9C0F7A}" dt="2025-05-07T15:07:50.052" v="1155" actId="2696"/>
        <pc:sldMkLst>
          <pc:docMk/>
          <pc:sldMk cId="648801061" sldId="435"/>
        </pc:sldMkLst>
      </pc:sldChg>
      <pc:sldChg chg="del">
        <pc:chgData name="Moyo Myers" userId="a81be176-8718-4b83-91ce-89eb3ae373d2" providerId="ADAL" clId="{2500A8CC-3E3F-4AD3-A055-40F38A9C0F7A}" dt="2025-05-07T15:11:20.190" v="1303" actId="2696"/>
        <pc:sldMkLst>
          <pc:docMk/>
          <pc:sldMk cId="2489479077" sldId="436"/>
        </pc:sldMkLst>
      </pc:sldChg>
      <pc:sldChg chg="del">
        <pc:chgData name="Moyo Myers" userId="a81be176-8718-4b83-91ce-89eb3ae373d2" providerId="ADAL" clId="{2500A8CC-3E3F-4AD3-A055-40F38A9C0F7A}" dt="2025-05-07T15:11:17.020" v="1302" actId="2696"/>
        <pc:sldMkLst>
          <pc:docMk/>
          <pc:sldMk cId="1138789868" sldId="437"/>
        </pc:sldMkLst>
      </pc:sldChg>
      <pc:sldChg chg="modSp add mod">
        <pc:chgData name="Moyo Myers" userId="a81be176-8718-4b83-91ce-89eb3ae373d2" providerId="ADAL" clId="{2500A8CC-3E3F-4AD3-A055-40F38A9C0F7A}" dt="2025-05-07T15:32:50.832" v="1487" actId="255"/>
        <pc:sldMkLst>
          <pc:docMk/>
          <pc:sldMk cId="3455609711" sldId="438"/>
        </pc:sldMkLst>
        <pc:spChg chg="mod">
          <ac:chgData name="Moyo Myers" userId="a81be176-8718-4b83-91ce-89eb3ae373d2" providerId="ADAL" clId="{2500A8CC-3E3F-4AD3-A055-40F38A9C0F7A}" dt="2025-05-07T14:52:18.241" v="738" actId="20577"/>
          <ac:spMkLst>
            <pc:docMk/>
            <pc:sldMk cId="3455609711" sldId="438"/>
            <ac:spMk id="4" creationId="{33962967-DA13-7D33-BE55-5AE43395CA12}"/>
          </ac:spMkLst>
        </pc:spChg>
        <pc:spChg chg="mod">
          <ac:chgData name="Moyo Myers" userId="a81be176-8718-4b83-91ce-89eb3ae373d2" providerId="ADAL" clId="{2500A8CC-3E3F-4AD3-A055-40F38A9C0F7A}" dt="2025-05-07T15:32:50.832" v="1487" actId="255"/>
          <ac:spMkLst>
            <pc:docMk/>
            <pc:sldMk cId="3455609711" sldId="438"/>
            <ac:spMk id="6" creationId="{42A56FFD-C778-DFB7-07F6-CDFEB6CFDD0F}"/>
          </ac:spMkLst>
        </pc:spChg>
      </pc:sldChg>
      <pc:sldChg chg="modSp add mod">
        <pc:chgData name="Moyo Myers" userId="a81be176-8718-4b83-91ce-89eb3ae373d2" providerId="ADAL" clId="{2500A8CC-3E3F-4AD3-A055-40F38A9C0F7A}" dt="2025-05-07T15:33:34.830" v="1493" actId="255"/>
        <pc:sldMkLst>
          <pc:docMk/>
          <pc:sldMk cId="1108438428" sldId="439"/>
        </pc:sldMkLst>
        <pc:spChg chg="mod">
          <ac:chgData name="Moyo Myers" userId="a81be176-8718-4b83-91ce-89eb3ae373d2" providerId="ADAL" clId="{2500A8CC-3E3F-4AD3-A055-40F38A9C0F7A}" dt="2025-05-07T15:00:30.139" v="983" actId="20577"/>
          <ac:spMkLst>
            <pc:docMk/>
            <pc:sldMk cId="1108438428" sldId="439"/>
            <ac:spMk id="4" creationId="{479D194C-E0F7-38B0-3FF6-30C99E598F35}"/>
          </ac:spMkLst>
        </pc:spChg>
        <pc:spChg chg="mod">
          <ac:chgData name="Moyo Myers" userId="a81be176-8718-4b83-91ce-89eb3ae373d2" providerId="ADAL" clId="{2500A8CC-3E3F-4AD3-A055-40F38A9C0F7A}" dt="2025-05-07T15:33:34.830" v="1493" actId="255"/>
          <ac:spMkLst>
            <pc:docMk/>
            <pc:sldMk cId="1108438428" sldId="439"/>
            <ac:spMk id="6" creationId="{485D810A-F3DB-FA61-EA8F-DB38462A41BD}"/>
          </ac:spMkLst>
        </pc:spChg>
      </pc:sldChg>
      <pc:sldChg chg="add">
        <pc:chgData name="Moyo Myers" userId="a81be176-8718-4b83-91ce-89eb3ae373d2" providerId="ADAL" clId="{2500A8CC-3E3F-4AD3-A055-40F38A9C0F7A}" dt="2025-05-07T15:03:14.125" v="998" actId="2890"/>
        <pc:sldMkLst>
          <pc:docMk/>
          <pc:sldMk cId="1391864868" sldId="440"/>
        </pc:sldMkLst>
      </pc:sldChg>
      <pc:sldChg chg="modSp add mod">
        <pc:chgData name="Moyo Myers" userId="a81be176-8718-4b83-91ce-89eb3ae373d2" providerId="ADAL" clId="{2500A8CC-3E3F-4AD3-A055-40F38A9C0F7A}" dt="2025-05-07T15:19:52.402" v="1443" actId="114"/>
        <pc:sldMkLst>
          <pc:docMk/>
          <pc:sldMk cId="1625216857" sldId="441"/>
        </pc:sldMkLst>
        <pc:spChg chg="mod">
          <ac:chgData name="Moyo Myers" userId="a81be176-8718-4b83-91ce-89eb3ae373d2" providerId="ADAL" clId="{2500A8CC-3E3F-4AD3-A055-40F38A9C0F7A}" dt="2025-05-07T15:05:44.033" v="1145" actId="20577"/>
          <ac:spMkLst>
            <pc:docMk/>
            <pc:sldMk cId="1625216857" sldId="441"/>
            <ac:spMk id="4" creationId="{A0C1C49F-881C-D23E-4983-7F50AD40E589}"/>
          </ac:spMkLst>
        </pc:spChg>
        <pc:spChg chg="mod">
          <ac:chgData name="Moyo Myers" userId="a81be176-8718-4b83-91ce-89eb3ae373d2" providerId="ADAL" clId="{2500A8CC-3E3F-4AD3-A055-40F38A9C0F7A}" dt="2025-05-07T15:19:52.402" v="1443" actId="114"/>
          <ac:spMkLst>
            <pc:docMk/>
            <pc:sldMk cId="1625216857" sldId="441"/>
            <ac:spMk id="6" creationId="{54DFADE3-B846-9351-B3FF-E86C71C00845}"/>
          </ac:spMkLst>
        </pc:spChg>
      </pc:sldChg>
      <pc:sldChg chg="modSp add mod">
        <pc:chgData name="Moyo Myers" userId="a81be176-8718-4b83-91ce-89eb3ae373d2" providerId="ADAL" clId="{2500A8CC-3E3F-4AD3-A055-40F38A9C0F7A}" dt="2025-05-07T15:18:55.994" v="1441" actId="114"/>
        <pc:sldMkLst>
          <pc:docMk/>
          <pc:sldMk cId="1819256085" sldId="442"/>
        </pc:sldMkLst>
        <pc:spChg chg="mod">
          <ac:chgData name="Moyo Myers" userId="a81be176-8718-4b83-91ce-89eb3ae373d2" providerId="ADAL" clId="{2500A8CC-3E3F-4AD3-A055-40F38A9C0F7A}" dt="2025-05-07T15:09:42.011" v="1292" actId="20577"/>
          <ac:spMkLst>
            <pc:docMk/>
            <pc:sldMk cId="1819256085" sldId="442"/>
            <ac:spMk id="4" creationId="{3D2A1142-B573-229F-D31A-5E9479138648}"/>
          </ac:spMkLst>
        </pc:spChg>
        <pc:spChg chg="mod">
          <ac:chgData name="Moyo Myers" userId="a81be176-8718-4b83-91ce-89eb3ae373d2" providerId="ADAL" clId="{2500A8CC-3E3F-4AD3-A055-40F38A9C0F7A}" dt="2025-05-07T15:18:55.994" v="1441" actId="114"/>
          <ac:spMkLst>
            <pc:docMk/>
            <pc:sldMk cId="1819256085" sldId="442"/>
            <ac:spMk id="6" creationId="{D2791399-3AA2-EC21-7944-B0F385913A9A}"/>
          </ac:spMkLst>
        </pc:spChg>
      </pc:sldChg>
      <pc:sldChg chg="new del">
        <pc:chgData name="Moyo Myers" userId="a81be176-8718-4b83-91ce-89eb3ae373d2" providerId="ADAL" clId="{2500A8CC-3E3F-4AD3-A055-40F38A9C0F7A}" dt="2025-05-07T15:16:20.829" v="1305" actId="2696"/>
        <pc:sldMkLst>
          <pc:docMk/>
          <pc:sldMk cId="3060683224" sldId="443"/>
        </pc:sldMkLst>
      </pc:sldChg>
      <pc:sldChg chg="modSp add del mod">
        <pc:chgData name="Moyo Myers" userId="a81be176-8718-4b83-91ce-89eb3ae373d2" providerId="ADAL" clId="{2500A8CC-3E3F-4AD3-A055-40F38A9C0F7A}" dt="2025-05-07T15:24:12.570" v="1462" actId="2696"/>
        <pc:sldMkLst>
          <pc:docMk/>
          <pc:sldMk cId="3766238918" sldId="443"/>
        </pc:sldMkLst>
      </pc:sldChg>
    </pc:docChg>
  </pc:docChgLst>
  <pc:docChgLst>
    <pc:chgData name="Moyo Myers" userId="a81be176-8718-4b83-91ce-89eb3ae373d2" providerId="ADAL" clId="{74518D7E-5928-484D-A728-69F063896626}"/>
    <pc:docChg chg="custSel addSld delSld modSld sldOrd">
      <pc:chgData name="Moyo Myers" userId="a81be176-8718-4b83-91ce-89eb3ae373d2" providerId="ADAL" clId="{74518D7E-5928-484D-A728-69F063896626}" dt="2025-07-14T17:11:29.854" v="42" actId="20577"/>
      <pc:docMkLst>
        <pc:docMk/>
      </pc:docMkLst>
      <pc:sldChg chg="modSp mod">
        <pc:chgData name="Moyo Myers" userId="a81be176-8718-4b83-91ce-89eb3ae373d2" providerId="ADAL" clId="{74518D7E-5928-484D-A728-69F063896626}" dt="2025-07-14T17:11:29.854" v="42" actId="20577"/>
        <pc:sldMkLst>
          <pc:docMk/>
          <pc:sldMk cId="2551997990" sldId="257"/>
        </pc:sldMkLst>
        <pc:spChg chg="mod">
          <ac:chgData name="Moyo Myers" userId="a81be176-8718-4b83-91ce-89eb3ae373d2" providerId="ADAL" clId="{74518D7E-5928-484D-A728-69F063896626}" dt="2025-07-14T17:11:29.854" v="42" actId="20577"/>
          <ac:spMkLst>
            <pc:docMk/>
            <pc:sldMk cId="2551997990" sldId="257"/>
            <ac:spMk id="2" creationId="{00000000-0000-0000-0000-000000000000}"/>
          </ac:spMkLst>
        </pc:spChg>
        <pc:spChg chg="mod">
          <ac:chgData name="Moyo Myers" userId="a81be176-8718-4b83-91ce-89eb3ae373d2" providerId="ADAL" clId="{74518D7E-5928-484D-A728-69F063896626}" dt="2025-07-14T17:00:25.069" v="4" actId="6549"/>
          <ac:spMkLst>
            <pc:docMk/>
            <pc:sldMk cId="2551997990" sldId="257"/>
            <ac:spMk id="3" creationId="{00000000-0000-0000-0000-000000000000}"/>
          </ac:spMkLst>
        </pc:spChg>
      </pc:sldChg>
      <pc:sldChg chg="modSp add mod">
        <pc:chgData name="Moyo Myers" userId="a81be176-8718-4b83-91ce-89eb3ae373d2" providerId="ADAL" clId="{74518D7E-5928-484D-A728-69F063896626}" dt="2025-07-14T17:10:38.467" v="33" actId="2710"/>
        <pc:sldMkLst>
          <pc:docMk/>
          <pc:sldMk cId="2375156967" sldId="430"/>
        </pc:sldMkLst>
        <pc:spChg chg="mod">
          <ac:chgData name="Moyo Myers" userId="a81be176-8718-4b83-91ce-89eb3ae373d2" providerId="ADAL" clId="{74518D7E-5928-484D-A728-69F063896626}" dt="2025-07-14T17:10:38.467" v="33" actId="2710"/>
          <ac:spMkLst>
            <pc:docMk/>
            <pc:sldMk cId="2375156967" sldId="430"/>
            <ac:spMk id="6" creationId="{CC66FEE9-673D-61E5-7242-893E5440D4FD}"/>
          </ac:spMkLst>
        </pc:spChg>
      </pc:sldChg>
      <pc:sldChg chg="modSp add mod">
        <pc:chgData name="Moyo Myers" userId="a81be176-8718-4b83-91ce-89eb3ae373d2" providerId="ADAL" clId="{74518D7E-5928-484D-A728-69F063896626}" dt="2025-07-14T17:10:26.316" v="32" actId="2710"/>
        <pc:sldMkLst>
          <pc:docMk/>
          <pc:sldMk cId="648801061" sldId="435"/>
        </pc:sldMkLst>
        <pc:spChg chg="mod">
          <ac:chgData name="Moyo Myers" userId="a81be176-8718-4b83-91ce-89eb3ae373d2" providerId="ADAL" clId="{74518D7E-5928-484D-A728-69F063896626}" dt="2025-07-14T17:10:26.316" v="32" actId="2710"/>
          <ac:spMkLst>
            <pc:docMk/>
            <pc:sldMk cId="648801061" sldId="435"/>
            <ac:spMk id="6" creationId="{936FAFEB-7AE8-28F1-5F7A-5DB8B737FCB2}"/>
          </ac:spMkLst>
        </pc:spChg>
      </pc:sldChg>
      <pc:sldChg chg="addSp delSp modSp new del mod modClrScheme chgLayout">
        <pc:chgData name="Moyo Myers" userId="a81be176-8718-4b83-91ce-89eb3ae373d2" providerId="ADAL" clId="{74518D7E-5928-484D-A728-69F063896626}" dt="2025-07-14T17:07:32.744" v="12" actId="2696"/>
        <pc:sldMkLst>
          <pc:docMk/>
          <pc:sldMk cId="498468218" sldId="443"/>
        </pc:sldMkLst>
        <pc:spChg chg="del mod ord">
          <ac:chgData name="Moyo Myers" userId="a81be176-8718-4b83-91ce-89eb3ae373d2" providerId="ADAL" clId="{74518D7E-5928-484D-A728-69F063896626}" dt="2025-07-14T17:06:53.512" v="6" actId="700"/>
          <ac:spMkLst>
            <pc:docMk/>
            <pc:sldMk cId="498468218" sldId="443"/>
            <ac:spMk id="2" creationId="{2CD01BCE-D1FE-4722-5AD6-65B9C6AFB1B9}"/>
          </ac:spMkLst>
        </pc:spChg>
        <pc:spChg chg="del mod ord">
          <ac:chgData name="Moyo Myers" userId="a81be176-8718-4b83-91ce-89eb3ae373d2" providerId="ADAL" clId="{74518D7E-5928-484D-A728-69F063896626}" dt="2025-07-14T17:06:53.512" v="6" actId="700"/>
          <ac:spMkLst>
            <pc:docMk/>
            <pc:sldMk cId="498468218" sldId="443"/>
            <ac:spMk id="3" creationId="{300486DF-94E8-4BF5-AB04-D3C3C210AC0B}"/>
          </ac:spMkLst>
        </pc:spChg>
        <pc:spChg chg="del">
          <ac:chgData name="Moyo Myers" userId="a81be176-8718-4b83-91ce-89eb3ae373d2" providerId="ADAL" clId="{74518D7E-5928-484D-A728-69F063896626}" dt="2025-07-14T17:06:53.512" v="6" actId="700"/>
          <ac:spMkLst>
            <pc:docMk/>
            <pc:sldMk cId="498468218" sldId="443"/>
            <ac:spMk id="4" creationId="{561BD745-4BEA-BE4C-64ED-4533107B2822}"/>
          </ac:spMkLst>
        </pc:spChg>
        <pc:spChg chg="add del mod ord">
          <ac:chgData name="Moyo Myers" userId="a81be176-8718-4b83-91ce-89eb3ae373d2" providerId="ADAL" clId="{74518D7E-5928-484D-A728-69F063896626}" dt="2025-07-14T17:06:57.332" v="7" actId="26606"/>
          <ac:spMkLst>
            <pc:docMk/>
            <pc:sldMk cId="498468218" sldId="443"/>
            <ac:spMk id="5" creationId="{23011656-19C5-5937-B159-67B3B37EBB1B}"/>
          </ac:spMkLst>
        </pc:spChg>
        <pc:spChg chg="add del mod ord">
          <ac:chgData name="Moyo Myers" userId="a81be176-8718-4b83-91ce-89eb3ae373d2" providerId="ADAL" clId="{74518D7E-5928-484D-A728-69F063896626}" dt="2025-07-14T17:06:57.332" v="7" actId="26606"/>
          <ac:spMkLst>
            <pc:docMk/>
            <pc:sldMk cId="498468218" sldId="443"/>
            <ac:spMk id="6" creationId="{32B6C719-DFFD-EDC5-785D-9F57F62BA33E}"/>
          </ac:spMkLst>
        </pc:spChg>
        <pc:spChg chg="add del mod ord">
          <ac:chgData name="Moyo Myers" userId="a81be176-8718-4b83-91ce-89eb3ae373d2" providerId="ADAL" clId="{74518D7E-5928-484D-A728-69F063896626}" dt="2025-07-14T17:06:57.332" v="7" actId="26606"/>
          <ac:spMkLst>
            <pc:docMk/>
            <pc:sldMk cId="498468218" sldId="443"/>
            <ac:spMk id="7" creationId="{9A8D1716-6285-11BC-B4BF-9AE0FC9D0C65}"/>
          </ac:spMkLst>
        </pc:spChg>
        <pc:spChg chg="add mod">
          <ac:chgData name="Moyo Myers" userId="a81be176-8718-4b83-91ce-89eb3ae373d2" providerId="ADAL" clId="{74518D7E-5928-484D-A728-69F063896626}" dt="2025-07-14T17:06:57.332" v="7" actId="26606"/>
          <ac:spMkLst>
            <pc:docMk/>
            <pc:sldMk cId="498468218" sldId="443"/>
            <ac:spMk id="12" creationId="{D4F2F82C-806C-86D3-8A30-2675E9A90C13}"/>
          </ac:spMkLst>
        </pc:spChg>
        <pc:spChg chg="add mod">
          <ac:chgData name="Moyo Myers" userId="a81be176-8718-4b83-91ce-89eb3ae373d2" providerId="ADAL" clId="{74518D7E-5928-484D-A728-69F063896626}" dt="2025-07-14T17:06:57.332" v="7" actId="26606"/>
          <ac:spMkLst>
            <pc:docMk/>
            <pc:sldMk cId="498468218" sldId="443"/>
            <ac:spMk id="14" creationId="{31951A19-DBAD-4DEA-01A2-75DFF2351B12}"/>
          </ac:spMkLst>
        </pc:spChg>
        <pc:spChg chg="add mod">
          <ac:chgData name="Moyo Myers" userId="a81be176-8718-4b83-91ce-89eb3ae373d2" providerId="ADAL" clId="{74518D7E-5928-484D-A728-69F063896626}" dt="2025-07-14T17:06:57.332" v="7" actId="26606"/>
          <ac:spMkLst>
            <pc:docMk/>
            <pc:sldMk cId="498468218" sldId="443"/>
            <ac:spMk id="16" creationId="{D24EE6A2-181D-CFF8-E35F-7608490DD505}"/>
          </ac:spMkLst>
        </pc:spChg>
      </pc:sldChg>
      <pc:sldChg chg="add">
        <pc:chgData name="Moyo Myers" userId="a81be176-8718-4b83-91ce-89eb3ae373d2" providerId="ADAL" clId="{74518D7E-5928-484D-A728-69F063896626}" dt="2025-07-14T17:07:03.833" v="8"/>
        <pc:sldMkLst>
          <pc:docMk/>
          <pc:sldMk cId="2336889978" sldId="444"/>
        </pc:sldMkLst>
      </pc:sldChg>
      <pc:sldChg chg="addSp delSp modSp new del mod ord modClrScheme chgLayout">
        <pc:chgData name="Moyo Myers" userId="a81be176-8718-4b83-91ce-89eb3ae373d2" providerId="ADAL" clId="{74518D7E-5928-484D-A728-69F063896626}" dt="2025-07-14T17:09:09.671" v="31" actId="2696"/>
        <pc:sldMkLst>
          <pc:docMk/>
          <pc:sldMk cId="2285388449" sldId="445"/>
        </pc:sldMkLst>
        <pc:spChg chg="del mod ord">
          <ac:chgData name="Moyo Myers" userId="a81be176-8718-4b83-91ce-89eb3ae373d2" providerId="ADAL" clId="{74518D7E-5928-484D-A728-69F063896626}" dt="2025-07-14T17:07:15.359" v="10" actId="700"/>
          <ac:spMkLst>
            <pc:docMk/>
            <pc:sldMk cId="2285388449" sldId="445"/>
            <ac:spMk id="2" creationId="{4002BC5F-226B-7E57-A009-2C00090F66E5}"/>
          </ac:spMkLst>
        </pc:spChg>
        <pc:spChg chg="del">
          <ac:chgData name="Moyo Myers" userId="a81be176-8718-4b83-91ce-89eb3ae373d2" providerId="ADAL" clId="{74518D7E-5928-484D-A728-69F063896626}" dt="2025-07-14T17:07:15.359" v="10" actId="700"/>
          <ac:spMkLst>
            <pc:docMk/>
            <pc:sldMk cId="2285388449" sldId="445"/>
            <ac:spMk id="3" creationId="{6E2B285A-B880-A240-F640-DF01861CC4F2}"/>
          </ac:spMkLst>
        </pc:spChg>
        <pc:spChg chg="add mod ord">
          <ac:chgData name="Moyo Myers" userId="a81be176-8718-4b83-91ce-89eb3ae373d2" providerId="ADAL" clId="{74518D7E-5928-484D-A728-69F063896626}" dt="2025-07-14T17:07:15.359" v="10" actId="700"/>
          <ac:spMkLst>
            <pc:docMk/>
            <pc:sldMk cId="2285388449" sldId="445"/>
            <ac:spMk id="4" creationId="{684D0D1E-3B34-4EFC-F2CA-A3FE7D3734DB}"/>
          </ac:spMkLst>
        </pc:spChg>
      </pc:sldChg>
      <pc:sldChg chg="add">
        <pc:chgData name="Moyo Myers" userId="a81be176-8718-4b83-91ce-89eb3ae373d2" providerId="ADAL" clId="{74518D7E-5928-484D-A728-69F063896626}" dt="2025-07-14T17:07:28.255" v="11"/>
        <pc:sldMkLst>
          <pc:docMk/>
          <pc:sldMk cId="2747732002" sldId="446"/>
        </pc:sldMkLst>
      </pc:sldChg>
      <pc:sldChg chg="modSp add mod">
        <pc:chgData name="Moyo Myers" userId="a81be176-8718-4b83-91ce-89eb3ae373d2" providerId="ADAL" clId="{74518D7E-5928-484D-A728-69F063896626}" dt="2025-07-14T17:11:10.368" v="36" actId="2710"/>
        <pc:sldMkLst>
          <pc:docMk/>
          <pc:sldMk cId="2583179537" sldId="447"/>
        </pc:sldMkLst>
        <pc:spChg chg="mod">
          <ac:chgData name="Moyo Myers" userId="a81be176-8718-4b83-91ce-89eb3ae373d2" providerId="ADAL" clId="{74518D7E-5928-484D-A728-69F063896626}" dt="2025-07-14T17:11:10.368" v="36" actId="2710"/>
          <ac:spMkLst>
            <pc:docMk/>
            <pc:sldMk cId="2583179537" sldId="447"/>
            <ac:spMk id="6" creationId="{2E0644B3-7F37-FAB5-9539-A9C4160251B1}"/>
          </ac:spMkLst>
        </pc:spChg>
      </pc:sldChg>
      <pc:sldChg chg="add">
        <pc:chgData name="Moyo Myers" userId="a81be176-8718-4b83-91ce-89eb3ae373d2" providerId="ADAL" clId="{74518D7E-5928-484D-A728-69F063896626}" dt="2025-07-14T17:08:15.380" v="18"/>
        <pc:sldMkLst>
          <pc:docMk/>
          <pc:sldMk cId="1745675490" sldId="448"/>
        </pc:sldMkLst>
      </pc:sldChg>
      <pc:sldChg chg="modSp add mod">
        <pc:chgData name="Moyo Myers" userId="a81be176-8718-4b83-91ce-89eb3ae373d2" providerId="ADAL" clId="{74518D7E-5928-484D-A728-69F063896626}" dt="2025-07-14T17:10:54.237" v="35" actId="2710"/>
        <pc:sldMkLst>
          <pc:docMk/>
          <pc:sldMk cId="3039002603" sldId="449"/>
        </pc:sldMkLst>
        <pc:spChg chg="mod">
          <ac:chgData name="Moyo Myers" userId="a81be176-8718-4b83-91ce-89eb3ae373d2" providerId="ADAL" clId="{74518D7E-5928-484D-A728-69F063896626}" dt="2025-07-14T17:10:54.237" v="35" actId="2710"/>
          <ac:spMkLst>
            <pc:docMk/>
            <pc:sldMk cId="3039002603" sldId="449"/>
            <ac:spMk id="6" creationId="{DA9BEE6C-9D6F-40D3-D6BA-EF942F68E10A}"/>
          </ac:spMkLst>
        </pc:spChg>
      </pc:sldChg>
      <pc:sldChg chg="modSp add mod">
        <pc:chgData name="Moyo Myers" userId="a81be176-8718-4b83-91ce-89eb3ae373d2" providerId="ADAL" clId="{74518D7E-5928-484D-A728-69F063896626}" dt="2025-07-14T17:10:45.485" v="34" actId="2710"/>
        <pc:sldMkLst>
          <pc:docMk/>
          <pc:sldMk cId="1716333222" sldId="450"/>
        </pc:sldMkLst>
        <pc:spChg chg="mod">
          <ac:chgData name="Moyo Myers" userId="a81be176-8718-4b83-91ce-89eb3ae373d2" providerId="ADAL" clId="{74518D7E-5928-484D-A728-69F063896626}" dt="2025-07-14T17:10:45.485" v="34" actId="2710"/>
          <ac:spMkLst>
            <pc:docMk/>
            <pc:sldMk cId="1716333222" sldId="450"/>
            <ac:spMk id="6" creationId="{4D89C106-97F0-CB83-1114-6A8F8F4948A6}"/>
          </ac:spMkLst>
        </pc:spChg>
      </pc:sldChg>
    </pc:docChg>
  </pc:docChgLst>
  <pc:docChgLst>
    <pc:chgData name="Moyo Myers" userId="a81be176-8718-4b83-91ce-89eb3ae373d2" providerId="ADAL" clId="{936C0C7F-D3DF-49CA-9552-2DB71EA5CF9E}"/>
    <pc:docChg chg="undo redo custSel addSld delSld modSld sldOrd modMainMaster">
      <pc:chgData name="Moyo Myers" userId="a81be176-8718-4b83-91ce-89eb3ae373d2" providerId="ADAL" clId="{936C0C7F-D3DF-49CA-9552-2DB71EA5CF9E}" dt="2025-01-28T15:37:34.010" v="1597" actId="14100"/>
      <pc:docMkLst>
        <pc:docMk/>
      </pc:docMkLst>
      <pc:sldChg chg="modSp mod modClrScheme chgLayout">
        <pc:chgData name="Moyo Myers" userId="a81be176-8718-4b83-91ce-89eb3ae373d2" providerId="ADAL" clId="{936C0C7F-D3DF-49CA-9552-2DB71EA5CF9E}" dt="2025-01-28T13:38:40.764" v="167" actId="1076"/>
        <pc:sldMkLst>
          <pc:docMk/>
          <pc:sldMk cId="2551997990" sldId="257"/>
        </pc:sldMkLst>
      </pc:sldChg>
      <pc:sldChg chg="addSp delSp modSp mod modClrScheme chgLayout">
        <pc:chgData name="Moyo Myers" userId="a81be176-8718-4b83-91ce-89eb3ae373d2" providerId="ADAL" clId="{936C0C7F-D3DF-49CA-9552-2DB71EA5CF9E}" dt="2025-01-28T13:46:55.935" v="567" actId="478"/>
        <pc:sldMkLst>
          <pc:docMk/>
          <pc:sldMk cId="4017872657" sldId="258"/>
        </pc:sldMkLst>
      </pc:sldChg>
      <pc:sldChg chg="addSp delSp modSp mod modClrScheme chgLayout">
        <pc:chgData name="Moyo Myers" userId="a81be176-8718-4b83-91ce-89eb3ae373d2" providerId="ADAL" clId="{936C0C7F-D3DF-49CA-9552-2DB71EA5CF9E}" dt="2025-01-28T13:48:25.417" v="591" actId="1076"/>
        <pc:sldMkLst>
          <pc:docMk/>
          <pc:sldMk cId="2089060874" sldId="259"/>
        </pc:sldMkLst>
      </pc:sldChg>
      <pc:sldChg chg="modSp mod modClrScheme chgLayout">
        <pc:chgData name="Moyo Myers" userId="a81be176-8718-4b83-91ce-89eb3ae373d2" providerId="ADAL" clId="{936C0C7F-D3DF-49CA-9552-2DB71EA5CF9E}" dt="2025-01-28T14:59:01.323" v="1423" actId="26606"/>
        <pc:sldMkLst>
          <pc:docMk/>
          <pc:sldMk cId="2769966427" sldId="260"/>
        </pc:sldMkLst>
      </pc:sldChg>
      <pc:sldChg chg="addSp delSp modSp mod modClrScheme chgLayout">
        <pc:chgData name="Moyo Myers" userId="a81be176-8718-4b83-91ce-89eb3ae373d2" providerId="ADAL" clId="{936C0C7F-D3DF-49CA-9552-2DB71EA5CF9E}" dt="2025-01-28T13:51:34.503" v="632" actId="1076"/>
        <pc:sldMkLst>
          <pc:docMk/>
          <pc:sldMk cId="2904361031" sldId="383"/>
        </pc:sldMkLst>
      </pc:sldChg>
      <pc:sldChg chg="modSp del">
        <pc:chgData name="Moyo Myers" userId="a81be176-8718-4b83-91ce-89eb3ae373d2" providerId="ADAL" clId="{936C0C7F-D3DF-49CA-9552-2DB71EA5CF9E}" dt="2025-01-28T14:49:35.871" v="1389" actId="2696"/>
        <pc:sldMkLst>
          <pc:docMk/>
          <pc:sldMk cId="1323986504" sldId="384"/>
        </pc:sldMkLst>
      </pc:sldChg>
      <pc:sldChg chg="modSp del mod">
        <pc:chgData name="Moyo Myers" userId="a81be176-8718-4b83-91ce-89eb3ae373d2" providerId="ADAL" clId="{936C0C7F-D3DF-49CA-9552-2DB71EA5CF9E}" dt="2025-01-28T14:59:20.361" v="1424" actId="2696"/>
        <pc:sldMkLst>
          <pc:docMk/>
          <pc:sldMk cId="1613305027" sldId="385"/>
        </pc:sldMkLst>
      </pc:sldChg>
      <pc:sldChg chg="modSp del">
        <pc:chgData name="Moyo Myers" userId="a81be176-8718-4b83-91ce-89eb3ae373d2" providerId="ADAL" clId="{936C0C7F-D3DF-49CA-9552-2DB71EA5CF9E}" dt="2025-01-28T14:21:29.503" v="661" actId="2696"/>
        <pc:sldMkLst>
          <pc:docMk/>
          <pc:sldMk cId="2421501643" sldId="386"/>
        </pc:sldMkLst>
      </pc:sldChg>
      <pc:sldChg chg="modSp del">
        <pc:chgData name="Moyo Myers" userId="a81be176-8718-4b83-91ce-89eb3ae373d2" providerId="ADAL" clId="{936C0C7F-D3DF-49CA-9552-2DB71EA5CF9E}" dt="2025-01-28T14:22:35.812" v="679" actId="2696"/>
        <pc:sldMkLst>
          <pc:docMk/>
          <pc:sldMk cId="968441275" sldId="387"/>
        </pc:sldMkLst>
      </pc:sldChg>
      <pc:sldChg chg="modSp del">
        <pc:chgData name="Moyo Myers" userId="a81be176-8718-4b83-91ce-89eb3ae373d2" providerId="ADAL" clId="{936C0C7F-D3DF-49CA-9552-2DB71EA5CF9E}" dt="2025-01-28T14:22:29.916" v="678" actId="2696"/>
        <pc:sldMkLst>
          <pc:docMk/>
          <pc:sldMk cId="3365943774" sldId="388"/>
        </pc:sldMkLst>
      </pc:sldChg>
      <pc:sldChg chg="modSp del">
        <pc:chgData name="Moyo Myers" userId="a81be176-8718-4b83-91ce-89eb3ae373d2" providerId="ADAL" clId="{936C0C7F-D3DF-49CA-9552-2DB71EA5CF9E}" dt="2025-01-28T14:22:26.217" v="677" actId="2696"/>
        <pc:sldMkLst>
          <pc:docMk/>
          <pc:sldMk cId="4021904860" sldId="389"/>
        </pc:sldMkLst>
      </pc:sldChg>
      <pc:sldChg chg="modSp del">
        <pc:chgData name="Moyo Myers" userId="a81be176-8718-4b83-91ce-89eb3ae373d2" providerId="ADAL" clId="{936C0C7F-D3DF-49CA-9552-2DB71EA5CF9E}" dt="2025-01-28T14:22:22.895" v="676" actId="2696"/>
        <pc:sldMkLst>
          <pc:docMk/>
          <pc:sldMk cId="2484003248" sldId="390"/>
        </pc:sldMkLst>
      </pc:sldChg>
      <pc:sldChg chg="modSp del">
        <pc:chgData name="Moyo Myers" userId="a81be176-8718-4b83-91ce-89eb3ae373d2" providerId="ADAL" clId="{936C0C7F-D3DF-49CA-9552-2DB71EA5CF9E}" dt="2025-01-28T14:22:18.590" v="675" actId="2696"/>
        <pc:sldMkLst>
          <pc:docMk/>
          <pc:sldMk cId="3586465383" sldId="391"/>
        </pc:sldMkLst>
      </pc:sldChg>
      <pc:sldChg chg="modSp del">
        <pc:chgData name="Moyo Myers" userId="a81be176-8718-4b83-91ce-89eb3ae373d2" providerId="ADAL" clId="{936C0C7F-D3DF-49CA-9552-2DB71EA5CF9E}" dt="2025-01-28T14:22:13.691" v="674" actId="2696"/>
        <pc:sldMkLst>
          <pc:docMk/>
          <pc:sldMk cId="1021132245" sldId="392"/>
        </pc:sldMkLst>
      </pc:sldChg>
      <pc:sldChg chg="modSp del">
        <pc:chgData name="Moyo Myers" userId="a81be176-8718-4b83-91ce-89eb3ae373d2" providerId="ADAL" clId="{936C0C7F-D3DF-49CA-9552-2DB71EA5CF9E}" dt="2025-01-28T14:22:10.922" v="673" actId="2696"/>
        <pc:sldMkLst>
          <pc:docMk/>
          <pc:sldMk cId="939195762" sldId="393"/>
        </pc:sldMkLst>
      </pc:sldChg>
      <pc:sldChg chg="del">
        <pc:chgData name="Moyo Myers" userId="a81be176-8718-4b83-91ce-89eb3ae373d2" providerId="ADAL" clId="{936C0C7F-D3DF-49CA-9552-2DB71EA5CF9E}" dt="2025-01-28T14:22:07.837" v="672" actId="2696"/>
        <pc:sldMkLst>
          <pc:docMk/>
          <pc:sldMk cId="3928959814" sldId="394"/>
        </pc:sldMkLst>
      </pc:sldChg>
      <pc:sldChg chg="modSp del">
        <pc:chgData name="Moyo Myers" userId="a81be176-8718-4b83-91ce-89eb3ae373d2" providerId="ADAL" clId="{936C0C7F-D3DF-49CA-9552-2DB71EA5CF9E}" dt="2025-01-28T14:22:04.740" v="671" actId="2696"/>
        <pc:sldMkLst>
          <pc:docMk/>
          <pc:sldMk cId="2811551324" sldId="395"/>
        </pc:sldMkLst>
      </pc:sldChg>
      <pc:sldChg chg="del">
        <pc:chgData name="Moyo Myers" userId="a81be176-8718-4b83-91ce-89eb3ae373d2" providerId="ADAL" clId="{936C0C7F-D3DF-49CA-9552-2DB71EA5CF9E}" dt="2025-01-28T14:22:01.702" v="670" actId="2696"/>
        <pc:sldMkLst>
          <pc:docMk/>
          <pc:sldMk cId="1110205926" sldId="396"/>
        </pc:sldMkLst>
      </pc:sldChg>
      <pc:sldChg chg="modSp del">
        <pc:chgData name="Moyo Myers" userId="a81be176-8718-4b83-91ce-89eb3ae373d2" providerId="ADAL" clId="{936C0C7F-D3DF-49CA-9552-2DB71EA5CF9E}" dt="2025-01-28T14:21:57.973" v="669" actId="2696"/>
        <pc:sldMkLst>
          <pc:docMk/>
          <pc:sldMk cId="1442092013" sldId="397"/>
        </pc:sldMkLst>
      </pc:sldChg>
      <pc:sldChg chg="modSp del">
        <pc:chgData name="Moyo Myers" userId="a81be176-8718-4b83-91ce-89eb3ae373d2" providerId="ADAL" clId="{936C0C7F-D3DF-49CA-9552-2DB71EA5CF9E}" dt="2025-01-28T14:21:55.115" v="668" actId="2696"/>
        <pc:sldMkLst>
          <pc:docMk/>
          <pc:sldMk cId="3371688389" sldId="398"/>
        </pc:sldMkLst>
      </pc:sldChg>
      <pc:sldChg chg="modSp del">
        <pc:chgData name="Moyo Myers" userId="a81be176-8718-4b83-91ce-89eb3ae373d2" providerId="ADAL" clId="{936C0C7F-D3DF-49CA-9552-2DB71EA5CF9E}" dt="2025-01-28T14:21:52.519" v="667" actId="2696"/>
        <pc:sldMkLst>
          <pc:docMk/>
          <pc:sldMk cId="2625655891" sldId="399"/>
        </pc:sldMkLst>
      </pc:sldChg>
      <pc:sldChg chg="modSp del">
        <pc:chgData name="Moyo Myers" userId="a81be176-8718-4b83-91ce-89eb3ae373d2" providerId="ADAL" clId="{936C0C7F-D3DF-49CA-9552-2DB71EA5CF9E}" dt="2025-01-28T14:21:48.903" v="666" actId="2696"/>
        <pc:sldMkLst>
          <pc:docMk/>
          <pc:sldMk cId="658477229" sldId="400"/>
        </pc:sldMkLst>
      </pc:sldChg>
      <pc:sldChg chg="modSp del">
        <pc:chgData name="Moyo Myers" userId="a81be176-8718-4b83-91ce-89eb3ae373d2" providerId="ADAL" clId="{936C0C7F-D3DF-49CA-9552-2DB71EA5CF9E}" dt="2025-01-28T14:21:45.811" v="665" actId="2696"/>
        <pc:sldMkLst>
          <pc:docMk/>
          <pc:sldMk cId="2931104328" sldId="401"/>
        </pc:sldMkLst>
      </pc:sldChg>
      <pc:sldChg chg="modSp del">
        <pc:chgData name="Moyo Myers" userId="a81be176-8718-4b83-91ce-89eb3ae373d2" providerId="ADAL" clId="{936C0C7F-D3DF-49CA-9552-2DB71EA5CF9E}" dt="2025-01-28T14:21:40.873" v="664" actId="2696"/>
        <pc:sldMkLst>
          <pc:docMk/>
          <pc:sldMk cId="2145911801" sldId="402"/>
        </pc:sldMkLst>
      </pc:sldChg>
      <pc:sldChg chg="modSp del">
        <pc:chgData name="Moyo Myers" userId="a81be176-8718-4b83-91ce-89eb3ae373d2" providerId="ADAL" clId="{936C0C7F-D3DF-49CA-9552-2DB71EA5CF9E}" dt="2025-01-28T14:21:35.776" v="663" actId="2696"/>
        <pc:sldMkLst>
          <pc:docMk/>
          <pc:sldMk cId="3155108613" sldId="403"/>
        </pc:sldMkLst>
      </pc:sldChg>
      <pc:sldChg chg="modSp del">
        <pc:chgData name="Moyo Myers" userId="a81be176-8718-4b83-91ce-89eb3ae373d2" providerId="ADAL" clId="{936C0C7F-D3DF-49CA-9552-2DB71EA5CF9E}" dt="2025-01-28T14:21:33.014" v="662" actId="2696"/>
        <pc:sldMkLst>
          <pc:docMk/>
          <pc:sldMk cId="135667242" sldId="404"/>
        </pc:sldMkLst>
      </pc:sldChg>
      <pc:sldChg chg="addSp delSp modSp mod ord modClrScheme chgLayout">
        <pc:chgData name="Moyo Myers" userId="a81be176-8718-4b83-91ce-89eb3ae373d2" providerId="ADAL" clId="{936C0C7F-D3DF-49CA-9552-2DB71EA5CF9E}" dt="2025-01-28T15:21:19.577" v="1449" actId="20577"/>
        <pc:sldMkLst>
          <pc:docMk/>
          <pc:sldMk cId="121184809" sldId="405"/>
        </pc:sldMkLst>
      </pc:sldChg>
      <pc:sldChg chg="modSp del">
        <pc:chgData name="Moyo Myers" userId="a81be176-8718-4b83-91ce-89eb3ae373d2" providerId="ADAL" clId="{936C0C7F-D3DF-49CA-9552-2DB71EA5CF9E}" dt="2025-01-28T14:50:04.519" v="1396" actId="2696"/>
        <pc:sldMkLst>
          <pc:docMk/>
          <pc:sldMk cId="317032207" sldId="407"/>
        </pc:sldMkLst>
      </pc:sldChg>
      <pc:sldChg chg="modSp del">
        <pc:chgData name="Moyo Myers" userId="a81be176-8718-4b83-91ce-89eb3ae373d2" providerId="ADAL" clId="{936C0C7F-D3DF-49CA-9552-2DB71EA5CF9E}" dt="2025-01-28T14:50:00.701" v="1395" actId="2696"/>
        <pc:sldMkLst>
          <pc:docMk/>
          <pc:sldMk cId="3740101909" sldId="408"/>
        </pc:sldMkLst>
      </pc:sldChg>
      <pc:sldChg chg="del">
        <pc:chgData name="Moyo Myers" userId="a81be176-8718-4b83-91ce-89eb3ae373d2" providerId="ADAL" clId="{936C0C7F-D3DF-49CA-9552-2DB71EA5CF9E}" dt="2025-01-28T14:49:54.310" v="1394" actId="2696"/>
        <pc:sldMkLst>
          <pc:docMk/>
          <pc:sldMk cId="2488514068" sldId="409"/>
        </pc:sldMkLst>
      </pc:sldChg>
      <pc:sldChg chg="del">
        <pc:chgData name="Moyo Myers" userId="a81be176-8718-4b83-91ce-89eb3ae373d2" providerId="ADAL" clId="{936C0C7F-D3DF-49CA-9552-2DB71EA5CF9E}" dt="2025-01-28T14:49:50.520" v="1393" actId="2696"/>
        <pc:sldMkLst>
          <pc:docMk/>
          <pc:sldMk cId="2126228178" sldId="410"/>
        </pc:sldMkLst>
      </pc:sldChg>
      <pc:sldChg chg="del">
        <pc:chgData name="Moyo Myers" userId="a81be176-8718-4b83-91ce-89eb3ae373d2" providerId="ADAL" clId="{936C0C7F-D3DF-49CA-9552-2DB71EA5CF9E}" dt="2025-01-28T14:49:47.066" v="1392" actId="2696"/>
        <pc:sldMkLst>
          <pc:docMk/>
          <pc:sldMk cId="1322577724" sldId="411"/>
        </pc:sldMkLst>
      </pc:sldChg>
      <pc:sldChg chg="modSp del">
        <pc:chgData name="Moyo Myers" userId="a81be176-8718-4b83-91ce-89eb3ae373d2" providerId="ADAL" clId="{936C0C7F-D3DF-49CA-9552-2DB71EA5CF9E}" dt="2025-01-28T14:49:44.177" v="1391" actId="2696"/>
        <pc:sldMkLst>
          <pc:docMk/>
          <pc:sldMk cId="3449474712" sldId="412"/>
        </pc:sldMkLst>
      </pc:sldChg>
      <pc:sldChg chg="del">
        <pc:chgData name="Moyo Myers" userId="a81be176-8718-4b83-91ce-89eb3ae373d2" providerId="ADAL" clId="{936C0C7F-D3DF-49CA-9552-2DB71EA5CF9E}" dt="2025-01-28T14:49:41.295" v="1390" actId="2696"/>
        <pc:sldMkLst>
          <pc:docMk/>
          <pc:sldMk cId="44230833" sldId="413"/>
        </pc:sldMkLst>
      </pc:sldChg>
      <pc:sldChg chg="modSp add mod ord">
        <pc:chgData name="Moyo Myers" userId="a81be176-8718-4b83-91ce-89eb3ae373d2" providerId="ADAL" clId="{936C0C7F-D3DF-49CA-9552-2DB71EA5CF9E}" dt="2025-01-28T15:36:42.914" v="1590" actId="1076"/>
        <pc:sldMkLst>
          <pc:docMk/>
          <pc:sldMk cId="1304784264" sldId="414"/>
        </pc:sldMkLst>
      </pc:sldChg>
      <pc:sldChg chg="modSp add mod">
        <pc:chgData name="Moyo Myers" userId="a81be176-8718-4b83-91ce-89eb3ae373d2" providerId="ADAL" clId="{936C0C7F-D3DF-49CA-9552-2DB71EA5CF9E}" dt="2025-01-28T15:34:33.756" v="1571" actId="27636"/>
        <pc:sldMkLst>
          <pc:docMk/>
          <pc:sldMk cId="343316582" sldId="415"/>
        </pc:sldMkLst>
      </pc:sldChg>
      <pc:sldChg chg="modSp add mod">
        <pc:chgData name="Moyo Myers" userId="a81be176-8718-4b83-91ce-89eb3ae373d2" providerId="ADAL" clId="{936C0C7F-D3DF-49CA-9552-2DB71EA5CF9E}" dt="2025-01-28T15:34:47.900" v="1572" actId="1076"/>
        <pc:sldMkLst>
          <pc:docMk/>
          <pc:sldMk cId="3904659347" sldId="416"/>
        </pc:sldMkLst>
      </pc:sldChg>
      <pc:sldChg chg="modSp add mod">
        <pc:chgData name="Moyo Myers" userId="a81be176-8718-4b83-91ce-89eb3ae373d2" providerId="ADAL" clId="{936C0C7F-D3DF-49CA-9552-2DB71EA5CF9E}" dt="2025-01-28T14:28:33.515" v="895" actId="114"/>
        <pc:sldMkLst>
          <pc:docMk/>
          <pc:sldMk cId="3841092905" sldId="417"/>
        </pc:sldMkLst>
      </pc:sldChg>
      <pc:sldChg chg="modSp add mod ord">
        <pc:chgData name="Moyo Myers" userId="a81be176-8718-4b83-91ce-89eb3ae373d2" providerId="ADAL" clId="{936C0C7F-D3DF-49CA-9552-2DB71EA5CF9E}" dt="2025-01-28T15:21:34.112" v="1467" actId="20577"/>
        <pc:sldMkLst>
          <pc:docMk/>
          <pc:sldMk cId="2542688038" sldId="418"/>
        </pc:sldMkLst>
      </pc:sldChg>
      <pc:sldChg chg="modSp add mod ord">
        <pc:chgData name="Moyo Myers" userId="a81be176-8718-4b83-91ce-89eb3ae373d2" providerId="ADAL" clId="{936C0C7F-D3DF-49CA-9552-2DB71EA5CF9E}" dt="2025-01-28T15:21:42.391" v="1476" actId="20577"/>
        <pc:sldMkLst>
          <pc:docMk/>
          <pc:sldMk cId="2860289139" sldId="419"/>
        </pc:sldMkLst>
      </pc:sldChg>
      <pc:sldChg chg="modSp add mod">
        <pc:chgData name="Moyo Myers" userId="a81be176-8718-4b83-91ce-89eb3ae373d2" providerId="ADAL" clId="{936C0C7F-D3DF-49CA-9552-2DB71EA5CF9E}" dt="2025-01-28T14:31:20.693" v="937" actId="27636"/>
        <pc:sldMkLst>
          <pc:docMk/>
          <pc:sldMk cId="1529608431" sldId="420"/>
        </pc:sldMkLst>
      </pc:sldChg>
      <pc:sldChg chg="modSp add mod ord">
        <pc:chgData name="Moyo Myers" userId="a81be176-8718-4b83-91ce-89eb3ae373d2" providerId="ADAL" clId="{936C0C7F-D3DF-49CA-9552-2DB71EA5CF9E}" dt="2025-01-28T15:36:55.480" v="1591" actId="1076"/>
        <pc:sldMkLst>
          <pc:docMk/>
          <pc:sldMk cId="545153005" sldId="421"/>
        </pc:sldMkLst>
      </pc:sldChg>
      <pc:sldChg chg="modSp add mod">
        <pc:chgData name="Moyo Myers" userId="a81be176-8718-4b83-91ce-89eb3ae373d2" providerId="ADAL" clId="{936C0C7F-D3DF-49CA-9552-2DB71EA5CF9E}" dt="2025-01-28T14:32:58.372" v="968" actId="27636"/>
        <pc:sldMkLst>
          <pc:docMk/>
          <pc:sldMk cId="2871915078" sldId="422"/>
        </pc:sldMkLst>
      </pc:sldChg>
      <pc:sldChg chg="modSp add mod">
        <pc:chgData name="Moyo Myers" userId="a81be176-8718-4b83-91ce-89eb3ae373d2" providerId="ADAL" clId="{936C0C7F-D3DF-49CA-9552-2DB71EA5CF9E}" dt="2025-01-28T15:35:25.859" v="1584" actId="27636"/>
        <pc:sldMkLst>
          <pc:docMk/>
          <pc:sldMk cId="543514684" sldId="423"/>
        </pc:sldMkLst>
      </pc:sldChg>
      <pc:sldChg chg="modSp add mod ord">
        <pc:chgData name="Moyo Myers" userId="a81be176-8718-4b83-91ce-89eb3ae373d2" providerId="ADAL" clId="{936C0C7F-D3DF-49CA-9552-2DB71EA5CF9E}" dt="2025-01-28T15:21:55.907" v="1494" actId="20577"/>
        <pc:sldMkLst>
          <pc:docMk/>
          <pc:sldMk cId="3297302856" sldId="424"/>
        </pc:sldMkLst>
      </pc:sldChg>
      <pc:sldChg chg="modSp add mod">
        <pc:chgData name="Moyo Myers" userId="a81be176-8718-4b83-91ce-89eb3ae373d2" providerId="ADAL" clId="{936C0C7F-D3DF-49CA-9552-2DB71EA5CF9E}" dt="2025-01-28T14:35:53.534" v="1036" actId="114"/>
        <pc:sldMkLst>
          <pc:docMk/>
          <pc:sldMk cId="3757013728" sldId="425"/>
        </pc:sldMkLst>
      </pc:sldChg>
      <pc:sldChg chg="modSp add mod ord">
        <pc:chgData name="Moyo Myers" userId="a81be176-8718-4b83-91ce-89eb3ae373d2" providerId="ADAL" clId="{936C0C7F-D3DF-49CA-9552-2DB71EA5CF9E}" dt="2025-01-28T15:22:02.848" v="1503" actId="20577"/>
        <pc:sldMkLst>
          <pc:docMk/>
          <pc:sldMk cId="3300564231" sldId="426"/>
        </pc:sldMkLst>
      </pc:sldChg>
      <pc:sldChg chg="modSp add mod">
        <pc:chgData name="Moyo Myers" userId="a81be176-8718-4b83-91ce-89eb3ae373d2" providerId="ADAL" clId="{936C0C7F-D3DF-49CA-9552-2DB71EA5CF9E}" dt="2025-01-28T14:37:26.248" v="1068" actId="15"/>
        <pc:sldMkLst>
          <pc:docMk/>
          <pc:sldMk cId="3030065819" sldId="427"/>
        </pc:sldMkLst>
      </pc:sldChg>
      <pc:sldChg chg="modSp add mod">
        <pc:chgData name="Moyo Myers" userId="a81be176-8718-4b83-91ce-89eb3ae373d2" providerId="ADAL" clId="{936C0C7F-D3DF-49CA-9552-2DB71EA5CF9E}" dt="2025-01-28T15:35:49.386" v="1585" actId="1076"/>
        <pc:sldMkLst>
          <pc:docMk/>
          <pc:sldMk cId="2691212299" sldId="428"/>
        </pc:sldMkLst>
      </pc:sldChg>
      <pc:sldChg chg="modSp add mod">
        <pc:chgData name="Moyo Myers" userId="a81be176-8718-4b83-91ce-89eb3ae373d2" providerId="ADAL" clId="{936C0C7F-D3DF-49CA-9552-2DB71EA5CF9E}" dt="2025-01-28T15:36:00.121" v="1586" actId="1076"/>
        <pc:sldMkLst>
          <pc:docMk/>
          <pc:sldMk cId="1500598763" sldId="429"/>
        </pc:sldMkLst>
      </pc:sldChg>
      <pc:sldChg chg="modSp add mod">
        <pc:chgData name="Moyo Myers" userId="a81be176-8718-4b83-91ce-89eb3ae373d2" providerId="ADAL" clId="{936C0C7F-D3DF-49CA-9552-2DB71EA5CF9E}" dt="2025-01-28T14:41:23.827" v="1262" actId="15"/>
        <pc:sldMkLst>
          <pc:docMk/>
          <pc:sldMk cId="2375156967" sldId="430"/>
        </pc:sldMkLst>
      </pc:sldChg>
      <pc:sldChg chg="modSp add mod">
        <pc:chgData name="Moyo Myers" userId="a81be176-8718-4b83-91ce-89eb3ae373d2" providerId="ADAL" clId="{936C0C7F-D3DF-49CA-9552-2DB71EA5CF9E}" dt="2025-01-28T15:36:10.666" v="1587" actId="1076"/>
        <pc:sldMkLst>
          <pc:docMk/>
          <pc:sldMk cId="223511170" sldId="431"/>
        </pc:sldMkLst>
      </pc:sldChg>
      <pc:sldChg chg="modSp add mod">
        <pc:chgData name="Moyo Myers" userId="a81be176-8718-4b83-91ce-89eb3ae373d2" providerId="ADAL" clId="{936C0C7F-D3DF-49CA-9552-2DB71EA5CF9E}" dt="2025-01-28T15:36:17.794" v="1588" actId="1076"/>
        <pc:sldMkLst>
          <pc:docMk/>
          <pc:sldMk cId="4236508224" sldId="432"/>
        </pc:sldMkLst>
      </pc:sldChg>
      <pc:sldChg chg="modSp add mod">
        <pc:chgData name="Moyo Myers" userId="a81be176-8718-4b83-91ce-89eb3ae373d2" providerId="ADAL" clId="{936C0C7F-D3DF-49CA-9552-2DB71EA5CF9E}" dt="2025-01-28T14:43:33.030" v="1319" actId="20577"/>
        <pc:sldMkLst>
          <pc:docMk/>
          <pc:sldMk cId="324730261" sldId="433"/>
        </pc:sldMkLst>
      </pc:sldChg>
      <pc:sldChg chg="modSp add mod ord">
        <pc:chgData name="Moyo Myers" userId="a81be176-8718-4b83-91ce-89eb3ae373d2" providerId="ADAL" clId="{936C0C7F-D3DF-49CA-9552-2DB71EA5CF9E}" dt="2025-01-28T15:37:12.032" v="1594" actId="27636"/>
        <pc:sldMkLst>
          <pc:docMk/>
          <pc:sldMk cId="3508111548" sldId="434"/>
        </pc:sldMkLst>
      </pc:sldChg>
      <pc:sldChg chg="modSp add mod">
        <pc:chgData name="Moyo Myers" userId="a81be176-8718-4b83-91ce-89eb3ae373d2" providerId="ADAL" clId="{936C0C7F-D3DF-49CA-9552-2DB71EA5CF9E}" dt="2025-01-28T15:36:30.298" v="1589" actId="1076"/>
        <pc:sldMkLst>
          <pc:docMk/>
          <pc:sldMk cId="648801061" sldId="435"/>
        </pc:sldMkLst>
      </pc:sldChg>
      <pc:sldChg chg="modSp add mod ord">
        <pc:chgData name="Moyo Myers" userId="a81be176-8718-4b83-91ce-89eb3ae373d2" providerId="ADAL" clId="{936C0C7F-D3DF-49CA-9552-2DB71EA5CF9E}" dt="2025-01-28T14:47:40.978" v="1387" actId="6549"/>
        <pc:sldMkLst>
          <pc:docMk/>
          <pc:sldMk cId="2489479077" sldId="436"/>
        </pc:sldMkLst>
      </pc:sldChg>
      <pc:sldChg chg="modSp add mod">
        <pc:chgData name="Moyo Myers" userId="a81be176-8718-4b83-91ce-89eb3ae373d2" providerId="ADAL" clId="{936C0C7F-D3DF-49CA-9552-2DB71EA5CF9E}" dt="2025-01-28T15:37:34.010" v="1597" actId="14100"/>
        <pc:sldMkLst>
          <pc:docMk/>
          <pc:sldMk cId="1138789868" sldId="437"/>
        </pc:sldMkLst>
      </pc:sldChg>
      <pc:sldChg chg="modSp add del mod">
        <pc:chgData name="Moyo Myers" userId="a81be176-8718-4b83-91ce-89eb3ae373d2" providerId="ADAL" clId="{936C0C7F-D3DF-49CA-9552-2DB71EA5CF9E}" dt="2025-01-28T15:29:29.463" v="1569" actId="2696"/>
        <pc:sldMkLst>
          <pc:docMk/>
          <pc:sldMk cId="4189102105" sldId="438"/>
        </pc:sldMkLst>
      </pc:sldChg>
      <pc:sldMasterChg chg="delSldLayout modSldLayout">
        <pc:chgData name="Moyo Myers" userId="a81be176-8718-4b83-91ce-89eb3ae373d2" providerId="ADAL" clId="{936C0C7F-D3DF-49CA-9552-2DB71EA5CF9E}" dt="2025-01-28T14:59:20.361" v="1424" actId="2696"/>
        <pc:sldMasterMkLst>
          <pc:docMk/>
          <pc:sldMasterMk cId="1402874643" sldId="2147483680"/>
        </pc:sldMasterMkLst>
        <pc:sldLayoutChg chg="delSp mod">
          <pc:chgData name="Moyo Myers" userId="a81be176-8718-4b83-91ce-89eb3ae373d2" providerId="ADAL" clId="{936C0C7F-D3DF-49CA-9552-2DB71EA5CF9E}" dt="2025-01-28T13:39:57.725" v="170" actId="478"/>
          <pc:sldLayoutMkLst>
            <pc:docMk/>
            <pc:sldMasterMk cId="1402874643" sldId="2147483680"/>
            <pc:sldLayoutMk cId="4014112659" sldId="2147483650"/>
          </pc:sldLayoutMkLst>
        </pc:sldLayoutChg>
        <pc:sldLayoutChg chg="delSp mod">
          <pc:chgData name="Moyo Myers" userId="a81be176-8718-4b83-91ce-89eb3ae373d2" providerId="ADAL" clId="{936C0C7F-D3DF-49CA-9552-2DB71EA5CF9E}" dt="2025-01-28T13:40:03.097" v="171" actId="478"/>
          <pc:sldLayoutMkLst>
            <pc:docMk/>
            <pc:sldMasterMk cId="1402874643" sldId="2147483680"/>
            <pc:sldLayoutMk cId="2343700734" sldId="2147483667"/>
          </pc:sldLayoutMkLst>
        </pc:sldLayoutChg>
        <pc:sldLayoutChg chg="delSp mod">
          <pc:chgData name="Moyo Myers" userId="a81be176-8718-4b83-91ce-89eb3ae373d2" providerId="ADAL" clId="{936C0C7F-D3DF-49CA-9552-2DB71EA5CF9E}" dt="2025-01-28T13:40:07.346" v="172" actId="478"/>
          <pc:sldLayoutMkLst>
            <pc:docMk/>
            <pc:sldMasterMk cId="1402874643" sldId="2147483680"/>
            <pc:sldLayoutMk cId="2471097078" sldId="2147483668"/>
          </pc:sldLayoutMkLst>
        </pc:sldLayoutChg>
        <pc:sldLayoutChg chg="delSp mod">
          <pc:chgData name="Moyo Myers" userId="a81be176-8718-4b83-91ce-89eb3ae373d2" providerId="ADAL" clId="{936C0C7F-D3DF-49CA-9552-2DB71EA5CF9E}" dt="2025-01-28T13:40:16.700" v="173" actId="478"/>
          <pc:sldLayoutMkLst>
            <pc:docMk/>
            <pc:sldMasterMk cId="1402874643" sldId="2147483680"/>
            <pc:sldLayoutMk cId="2241275460" sldId="2147483673"/>
          </pc:sldLayoutMkLst>
        </pc:sldLayoutChg>
        <pc:sldLayoutChg chg="delSp mod">
          <pc:chgData name="Moyo Myers" userId="a81be176-8718-4b83-91ce-89eb3ae373d2" providerId="ADAL" clId="{936C0C7F-D3DF-49CA-9552-2DB71EA5CF9E}" dt="2025-01-28T13:40:27.781" v="174" actId="478"/>
          <pc:sldLayoutMkLst>
            <pc:docMk/>
            <pc:sldMasterMk cId="1402874643" sldId="2147483680"/>
            <pc:sldLayoutMk cId="3235678158" sldId="2147483676"/>
          </pc:sldLayoutMkLst>
        </pc:sldLayoutChg>
        <pc:sldLayoutChg chg="delSp mod">
          <pc:chgData name="Moyo Myers" userId="a81be176-8718-4b83-91ce-89eb3ae373d2" providerId="ADAL" clId="{936C0C7F-D3DF-49CA-9552-2DB71EA5CF9E}" dt="2025-01-28T13:39:31.157" v="168" actId="478"/>
          <pc:sldLayoutMkLst>
            <pc:docMk/>
            <pc:sldMasterMk cId="1402874643" sldId="2147483680"/>
            <pc:sldLayoutMk cId="1851053070" sldId="2147483700"/>
          </pc:sldLayoutMkLst>
        </pc:sldLayoutChg>
        <pc:sldLayoutChg chg="delSp del mod">
          <pc:chgData name="Moyo Myers" userId="a81be176-8718-4b83-91ce-89eb3ae373d2" providerId="ADAL" clId="{936C0C7F-D3DF-49CA-9552-2DB71EA5CF9E}" dt="2025-01-28T14:59:20.361" v="1424" actId="2696"/>
          <pc:sldLayoutMkLst>
            <pc:docMk/>
            <pc:sldMasterMk cId="1402874643" sldId="2147483680"/>
            <pc:sldLayoutMk cId="1667678924" sldId="2147483701"/>
          </pc:sldLayoutMkLst>
        </pc:sldLayoutChg>
      </pc:sldMasterChg>
    </pc:docChg>
  </pc:docChgLst>
  <pc:docChgLst>
    <pc:chgData name="Eric Maroyka" userId="S::emaroyka@ashp.org::013dc0d7-61f1-4654-826b-249cb01d3b88" providerId="AD" clId="Web-{B08FB9F0-9FD8-1BC3-F0A4-DF770575590C}"/>
    <pc:docChg chg="mod">
      <pc:chgData name="Eric Maroyka" userId="S::emaroyka@ashp.org::013dc0d7-61f1-4654-826b-249cb01d3b88" providerId="AD" clId="Web-{B08FB9F0-9FD8-1BC3-F0A4-DF770575590C}" dt="2025-01-30T21:18:16.716" v="0"/>
      <pc:docMkLst>
        <pc:docMk/>
      </pc:docMkLst>
    </pc:docChg>
  </pc:docChgLst>
  <pc:docChgLst>
    <pc:chgData name="Monica Mehta" userId="64f7db58-fee3-41dd-bd09-9066dc88cc30" providerId="ADAL" clId="{FE92D240-9AE0-496A-A8F7-2F62A9BAF828}"/>
    <pc:docChg chg="undo custSel modSld">
      <pc:chgData name="Monica Mehta" userId="64f7db58-fee3-41dd-bd09-9066dc88cc30" providerId="ADAL" clId="{FE92D240-9AE0-496A-A8F7-2F62A9BAF828}" dt="2025-01-28T19:46:50.330" v="167" actId="20577"/>
      <pc:docMkLst>
        <pc:docMk/>
      </pc:docMkLst>
      <pc:sldChg chg="modSp mod">
        <pc:chgData name="Monica Mehta" userId="64f7db58-fee3-41dd-bd09-9066dc88cc30" providerId="ADAL" clId="{FE92D240-9AE0-496A-A8F7-2F62A9BAF828}" dt="2025-01-28T18:20:49.606" v="39" actId="255"/>
        <pc:sldMkLst>
          <pc:docMk/>
          <pc:sldMk cId="4017872657" sldId="258"/>
        </pc:sldMkLst>
      </pc:sldChg>
      <pc:sldChg chg="modSp mod">
        <pc:chgData name="Monica Mehta" userId="64f7db58-fee3-41dd-bd09-9066dc88cc30" providerId="ADAL" clId="{FE92D240-9AE0-496A-A8F7-2F62A9BAF828}" dt="2025-01-28T18:21:10.879" v="40" actId="948"/>
        <pc:sldMkLst>
          <pc:docMk/>
          <pc:sldMk cId="2904361031" sldId="383"/>
        </pc:sldMkLst>
      </pc:sldChg>
      <pc:sldChg chg="modSp mod">
        <pc:chgData name="Monica Mehta" userId="64f7db58-fee3-41dd-bd09-9066dc88cc30" providerId="ADAL" clId="{FE92D240-9AE0-496A-A8F7-2F62A9BAF828}" dt="2025-01-28T18:30:36.487" v="101" actId="27636"/>
        <pc:sldMkLst>
          <pc:docMk/>
          <pc:sldMk cId="121184809" sldId="405"/>
        </pc:sldMkLst>
      </pc:sldChg>
      <pc:sldChg chg="modSp mod">
        <pc:chgData name="Monica Mehta" userId="64f7db58-fee3-41dd-bd09-9066dc88cc30" providerId="ADAL" clId="{FE92D240-9AE0-496A-A8F7-2F62A9BAF828}" dt="2025-01-28T18:31:00.205" v="102" actId="948"/>
        <pc:sldMkLst>
          <pc:docMk/>
          <pc:sldMk cId="1304784264" sldId="414"/>
        </pc:sldMkLst>
      </pc:sldChg>
      <pc:sldChg chg="modSp mod">
        <pc:chgData name="Monica Mehta" userId="64f7db58-fee3-41dd-bd09-9066dc88cc30" providerId="ADAL" clId="{FE92D240-9AE0-496A-A8F7-2F62A9BAF828}" dt="2025-01-28T19:42:38.729" v="153" actId="948"/>
        <pc:sldMkLst>
          <pc:docMk/>
          <pc:sldMk cId="343316582" sldId="415"/>
        </pc:sldMkLst>
      </pc:sldChg>
      <pc:sldChg chg="modSp mod">
        <pc:chgData name="Monica Mehta" userId="64f7db58-fee3-41dd-bd09-9066dc88cc30" providerId="ADAL" clId="{FE92D240-9AE0-496A-A8F7-2F62A9BAF828}" dt="2025-01-28T18:24:32.919" v="64" actId="255"/>
        <pc:sldMkLst>
          <pc:docMk/>
          <pc:sldMk cId="3904659347" sldId="416"/>
        </pc:sldMkLst>
      </pc:sldChg>
      <pc:sldChg chg="modSp mod">
        <pc:chgData name="Monica Mehta" userId="64f7db58-fee3-41dd-bd09-9066dc88cc30" providerId="ADAL" clId="{FE92D240-9AE0-496A-A8F7-2F62A9BAF828}" dt="2025-01-28T18:24:51.257" v="67" actId="255"/>
        <pc:sldMkLst>
          <pc:docMk/>
          <pc:sldMk cId="3841092905" sldId="417"/>
        </pc:sldMkLst>
      </pc:sldChg>
      <pc:sldChg chg="modSp mod">
        <pc:chgData name="Monica Mehta" userId="64f7db58-fee3-41dd-bd09-9066dc88cc30" providerId="ADAL" clId="{FE92D240-9AE0-496A-A8F7-2F62A9BAF828}" dt="2025-01-28T18:31:17.580" v="107" actId="255"/>
        <pc:sldMkLst>
          <pc:docMk/>
          <pc:sldMk cId="2542688038" sldId="418"/>
        </pc:sldMkLst>
      </pc:sldChg>
      <pc:sldChg chg="modSp mod">
        <pc:chgData name="Monica Mehta" userId="64f7db58-fee3-41dd-bd09-9066dc88cc30" providerId="ADAL" clId="{FE92D240-9AE0-496A-A8F7-2F62A9BAF828}" dt="2025-01-28T19:43:16.418" v="155" actId="255"/>
        <pc:sldMkLst>
          <pc:docMk/>
          <pc:sldMk cId="1529608431" sldId="420"/>
        </pc:sldMkLst>
      </pc:sldChg>
      <pc:sldChg chg="modSp mod">
        <pc:chgData name="Monica Mehta" userId="64f7db58-fee3-41dd-bd09-9066dc88cc30" providerId="ADAL" clId="{FE92D240-9AE0-496A-A8F7-2F62A9BAF828}" dt="2025-01-28T19:23:21.041" v="109" actId="948"/>
        <pc:sldMkLst>
          <pc:docMk/>
          <pc:sldMk cId="545153005" sldId="421"/>
        </pc:sldMkLst>
      </pc:sldChg>
      <pc:sldChg chg="modSp mod">
        <pc:chgData name="Monica Mehta" userId="64f7db58-fee3-41dd-bd09-9066dc88cc30" providerId="ADAL" clId="{FE92D240-9AE0-496A-A8F7-2F62A9BAF828}" dt="2025-01-28T19:43:22.801" v="156" actId="255"/>
        <pc:sldMkLst>
          <pc:docMk/>
          <pc:sldMk cId="2871915078" sldId="422"/>
        </pc:sldMkLst>
      </pc:sldChg>
      <pc:sldChg chg="modSp mod">
        <pc:chgData name="Monica Mehta" userId="64f7db58-fee3-41dd-bd09-9066dc88cc30" providerId="ADAL" clId="{FE92D240-9AE0-496A-A8F7-2F62A9BAF828}" dt="2025-01-28T19:43:34.777" v="157" actId="948"/>
        <pc:sldMkLst>
          <pc:docMk/>
          <pc:sldMk cId="543514684" sldId="423"/>
        </pc:sldMkLst>
      </pc:sldChg>
      <pc:sldChg chg="modSp mod">
        <pc:chgData name="Monica Mehta" userId="64f7db58-fee3-41dd-bd09-9066dc88cc30" providerId="ADAL" clId="{FE92D240-9AE0-496A-A8F7-2F62A9BAF828}" dt="2025-01-28T18:26:37.868" v="78" actId="255"/>
        <pc:sldMkLst>
          <pc:docMk/>
          <pc:sldMk cId="3757013728" sldId="425"/>
        </pc:sldMkLst>
      </pc:sldChg>
      <pc:sldChg chg="modSp mod">
        <pc:chgData name="Monica Mehta" userId="64f7db58-fee3-41dd-bd09-9066dc88cc30" providerId="ADAL" clId="{FE92D240-9AE0-496A-A8F7-2F62A9BAF828}" dt="2025-01-28T19:23:55.509" v="113" actId="27636"/>
        <pc:sldMkLst>
          <pc:docMk/>
          <pc:sldMk cId="3300564231" sldId="426"/>
        </pc:sldMkLst>
      </pc:sldChg>
      <pc:sldChg chg="modSp mod">
        <pc:chgData name="Monica Mehta" userId="64f7db58-fee3-41dd-bd09-9066dc88cc30" providerId="ADAL" clId="{FE92D240-9AE0-496A-A8F7-2F62A9BAF828}" dt="2025-01-28T18:27:03.211" v="81" actId="948"/>
        <pc:sldMkLst>
          <pc:docMk/>
          <pc:sldMk cId="3030065819" sldId="427"/>
        </pc:sldMkLst>
      </pc:sldChg>
      <pc:sldChg chg="modSp mod">
        <pc:chgData name="Monica Mehta" userId="64f7db58-fee3-41dd-bd09-9066dc88cc30" providerId="ADAL" clId="{FE92D240-9AE0-496A-A8F7-2F62A9BAF828}" dt="2025-01-28T18:27:16.386" v="83" actId="27636"/>
        <pc:sldMkLst>
          <pc:docMk/>
          <pc:sldMk cId="2691212299" sldId="428"/>
        </pc:sldMkLst>
      </pc:sldChg>
      <pc:sldChg chg="modSp mod">
        <pc:chgData name="Monica Mehta" userId="64f7db58-fee3-41dd-bd09-9066dc88cc30" providerId="ADAL" clId="{FE92D240-9AE0-496A-A8F7-2F62A9BAF828}" dt="2025-01-28T18:27:38.916" v="84" actId="108"/>
        <pc:sldMkLst>
          <pc:docMk/>
          <pc:sldMk cId="1500598763" sldId="429"/>
        </pc:sldMkLst>
      </pc:sldChg>
      <pc:sldChg chg="modSp mod">
        <pc:chgData name="Monica Mehta" userId="64f7db58-fee3-41dd-bd09-9066dc88cc30" providerId="ADAL" clId="{FE92D240-9AE0-496A-A8F7-2F62A9BAF828}" dt="2025-01-28T18:29:23.872" v="91" actId="948"/>
        <pc:sldMkLst>
          <pc:docMk/>
          <pc:sldMk cId="223511170" sldId="431"/>
        </pc:sldMkLst>
      </pc:sldChg>
      <pc:sldChg chg="modSp mod">
        <pc:chgData name="Monica Mehta" userId="64f7db58-fee3-41dd-bd09-9066dc88cc30" providerId="ADAL" clId="{FE92D240-9AE0-496A-A8F7-2F62A9BAF828}" dt="2025-01-28T18:29:50.592" v="93" actId="948"/>
        <pc:sldMkLst>
          <pc:docMk/>
          <pc:sldMk cId="4236508224" sldId="432"/>
        </pc:sldMkLst>
      </pc:sldChg>
      <pc:sldChg chg="modSp mod">
        <pc:chgData name="Monica Mehta" userId="64f7db58-fee3-41dd-bd09-9066dc88cc30" providerId="ADAL" clId="{FE92D240-9AE0-496A-A8F7-2F62A9BAF828}" dt="2025-01-28T19:44:36.736" v="159" actId="948"/>
        <pc:sldMkLst>
          <pc:docMk/>
          <pc:sldMk cId="324730261" sldId="433"/>
        </pc:sldMkLst>
      </pc:sldChg>
      <pc:sldChg chg="modSp mod">
        <pc:chgData name="Monica Mehta" userId="64f7db58-fee3-41dd-bd09-9066dc88cc30" providerId="ADAL" clId="{FE92D240-9AE0-496A-A8F7-2F62A9BAF828}" dt="2025-01-28T19:24:09.658" v="114" actId="948"/>
        <pc:sldMkLst>
          <pc:docMk/>
          <pc:sldMk cId="3508111548" sldId="434"/>
        </pc:sldMkLst>
      </pc:sldChg>
      <pc:sldChg chg="modSp mod">
        <pc:chgData name="Monica Mehta" userId="64f7db58-fee3-41dd-bd09-9066dc88cc30" providerId="ADAL" clId="{FE92D240-9AE0-496A-A8F7-2F62A9BAF828}" dt="2025-01-28T19:44:57.423" v="161" actId="255"/>
        <pc:sldMkLst>
          <pc:docMk/>
          <pc:sldMk cId="648801061" sldId="435"/>
        </pc:sldMkLst>
      </pc:sldChg>
      <pc:sldChg chg="modSp mod">
        <pc:chgData name="Monica Mehta" userId="64f7db58-fee3-41dd-bd09-9066dc88cc30" providerId="ADAL" clId="{FE92D240-9AE0-496A-A8F7-2F62A9BAF828}" dt="2025-01-28T19:39:12.945" v="149" actId="948"/>
        <pc:sldMkLst>
          <pc:docMk/>
          <pc:sldMk cId="2489479077" sldId="436"/>
        </pc:sldMkLst>
      </pc:sldChg>
      <pc:sldChg chg="modSp mod modCm">
        <pc:chgData name="Monica Mehta" userId="64f7db58-fee3-41dd-bd09-9066dc88cc30" providerId="ADAL" clId="{FE92D240-9AE0-496A-A8F7-2F62A9BAF828}" dt="2025-01-28T19:46:50.330" v="167" actId="20577"/>
        <pc:sldMkLst>
          <pc:docMk/>
          <pc:sldMk cId="1138789868" sldId="437"/>
        </pc:sldMkLst>
        <pc:extLst>
          <p:ext xmlns:p="http://schemas.openxmlformats.org/presentationml/2006/main" uri="{D6D511B9-2390-475A-947B-AFAB55BFBCF1}">
            <pc226:cmChg xmlns:pc226="http://schemas.microsoft.com/office/powerpoint/2022/06/main/command" chg="mod">
              <pc226:chgData name="Monica Mehta" userId="64f7db58-fee3-41dd-bd09-9066dc88cc30" providerId="ADAL" clId="{FE92D240-9AE0-496A-A8F7-2F62A9BAF828}" dt="2025-01-28T19:46:50.330" v="167" actId="20577"/>
              <pc2:cmMkLst xmlns:pc2="http://schemas.microsoft.com/office/powerpoint/2019/9/main/command">
                <pc:docMk/>
                <pc:sldMk cId="1138789868" sldId="437"/>
                <pc2:cmMk id="{912FB755-8B68-42A5-B7A2-EB6FF48C32B8}"/>
              </pc2:cmMkLst>
            </pc226:cmChg>
          </p:ext>
        </pc:extLst>
      </pc:sldChg>
    </pc:docChg>
  </pc:docChgLst>
  <pc:docChgLst>
    <pc:chgData name="Joshua King" userId="967dca17-9601-40ef-bab2-1979fc138955" providerId="ADAL" clId="{F6A2DF02-58C9-434F-8E56-D42768BA5A6D}"/>
    <pc:docChg chg="undo redo custSel modSld sldOrd">
      <pc:chgData name="Joshua King" userId="967dca17-9601-40ef-bab2-1979fc138955" providerId="ADAL" clId="{F6A2DF02-58C9-434F-8E56-D42768BA5A6D}" dt="2025-01-30T15:13:39.414" v="769" actId="20578"/>
      <pc:docMkLst>
        <pc:docMk/>
      </pc:docMkLst>
      <pc:sldChg chg="modSp mod">
        <pc:chgData name="Joshua King" userId="967dca17-9601-40ef-bab2-1979fc138955" providerId="ADAL" clId="{F6A2DF02-58C9-434F-8E56-D42768BA5A6D}" dt="2025-01-30T15:12:08.656" v="765" actId="1076"/>
        <pc:sldMkLst>
          <pc:docMk/>
          <pc:sldMk cId="2551997990" sldId="257"/>
        </pc:sldMkLst>
      </pc:sldChg>
      <pc:sldChg chg="modSp mod ord">
        <pc:chgData name="Joshua King" userId="967dca17-9601-40ef-bab2-1979fc138955" providerId="ADAL" clId="{F6A2DF02-58C9-434F-8E56-D42768BA5A6D}" dt="2025-01-30T15:04:44.296" v="740"/>
        <pc:sldMkLst>
          <pc:docMk/>
          <pc:sldMk cId="4017872657" sldId="258"/>
        </pc:sldMkLst>
      </pc:sldChg>
      <pc:sldChg chg="modSp mod">
        <pc:chgData name="Joshua King" userId="967dca17-9601-40ef-bab2-1979fc138955" providerId="ADAL" clId="{F6A2DF02-58C9-434F-8E56-D42768BA5A6D}" dt="2025-01-30T15:03:16.951" v="738" actId="20577"/>
        <pc:sldMkLst>
          <pc:docMk/>
          <pc:sldMk cId="2769966427" sldId="260"/>
        </pc:sldMkLst>
      </pc:sldChg>
      <pc:sldChg chg="modSp mod">
        <pc:chgData name="Joshua King" userId="967dca17-9601-40ef-bab2-1979fc138955" providerId="ADAL" clId="{F6A2DF02-58C9-434F-8E56-D42768BA5A6D}" dt="2025-01-30T14:42:59.466" v="474" actId="14100"/>
        <pc:sldMkLst>
          <pc:docMk/>
          <pc:sldMk cId="2904361031" sldId="383"/>
        </pc:sldMkLst>
      </pc:sldChg>
      <pc:sldChg chg="modSp mod">
        <pc:chgData name="Joshua King" userId="967dca17-9601-40ef-bab2-1979fc138955" providerId="ADAL" clId="{F6A2DF02-58C9-434F-8E56-D42768BA5A6D}" dt="2025-01-30T14:44:58.422" v="501" actId="255"/>
        <pc:sldMkLst>
          <pc:docMk/>
          <pc:sldMk cId="121184809" sldId="405"/>
        </pc:sldMkLst>
      </pc:sldChg>
      <pc:sldChg chg="modSp mod">
        <pc:chgData name="Joshua King" userId="967dca17-9601-40ef-bab2-1979fc138955" providerId="ADAL" clId="{F6A2DF02-58C9-434F-8E56-D42768BA5A6D}" dt="2025-01-30T14:49:12.838" v="586" actId="255"/>
        <pc:sldMkLst>
          <pc:docMk/>
          <pc:sldMk cId="1304784264" sldId="414"/>
        </pc:sldMkLst>
      </pc:sldChg>
      <pc:sldChg chg="modSp mod">
        <pc:chgData name="Joshua King" userId="967dca17-9601-40ef-bab2-1979fc138955" providerId="ADAL" clId="{F6A2DF02-58C9-434F-8E56-D42768BA5A6D}" dt="2025-01-30T13:47:35.029" v="122" actId="255"/>
        <pc:sldMkLst>
          <pc:docMk/>
          <pc:sldMk cId="343316582" sldId="415"/>
        </pc:sldMkLst>
      </pc:sldChg>
      <pc:sldChg chg="modSp mod">
        <pc:chgData name="Joshua King" userId="967dca17-9601-40ef-bab2-1979fc138955" providerId="ADAL" clId="{F6A2DF02-58C9-434F-8E56-D42768BA5A6D}" dt="2025-01-30T13:49:03.785" v="146" actId="404"/>
        <pc:sldMkLst>
          <pc:docMk/>
          <pc:sldMk cId="3904659347" sldId="416"/>
        </pc:sldMkLst>
      </pc:sldChg>
      <pc:sldChg chg="modSp mod">
        <pc:chgData name="Joshua King" userId="967dca17-9601-40ef-bab2-1979fc138955" providerId="ADAL" clId="{F6A2DF02-58C9-434F-8E56-D42768BA5A6D}" dt="2025-01-30T13:50:52.283" v="173" actId="403"/>
        <pc:sldMkLst>
          <pc:docMk/>
          <pc:sldMk cId="3841092905" sldId="417"/>
        </pc:sldMkLst>
      </pc:sldChg>
      <pc:sldChg chg="modSp mod">
        <pc:chgData name="Joshua King" userId="967dca17-9601-40ef-bab2-1979fc138955" providerId="ADAL" clId="{F6A2DF02-58C9-434F-8E56-D42768BA5A6D}" dt="2025-01-30T14:46:44.721" v="542" actId="255"/>
        <pc:sldMkLst>
          <pc:docMk/>
          <pc:sldMk cId="2542688038" sldId="418"/>
        </pc:sldMkLst>
      </pc:sldChg>
      <pc:sldChg chg="modSp mod">
        <pc:chgData name="Joshua King" userId="967dca17-9601-40ef-bab2-1979fc138955" providerId="ADAL" clId="{F6A2DF02-58C9-434F-8E56-D42768BA5A6D}" dt="2025-01-30T15:13:07.546" v="767" actId="255"/>
        <pc:sldMkLst>
          <pc:docMk/>
          <pc:sldMk cId="2860289139" sldId="419"/>
        </pc:sldMkLst>
      </pc:sldChg>
      <pc:sldChg chg="modSp mod">
        <pc:chgData name="Joshua King" userId="967dca17-9601-40ef-bab2-1979fc138955" providerId="ADAL" clId="{F6A2DF02-58C9-434F-8E56-D42768BA5A6D}" dt="2025-01-30T13:55:21.899" v="203" actId="255"/>
        <pc:sldMkLst>
          <pc:docMk/>
          <pc:sldMk cId="1529608431" sldId="420"/>
        </pc:sldMkLst>
      </pc:sldChg>
      <pc:sldChg chg="modSp mod">
        <pc:chgData name="Joshua King" userId="967dca17-9601-40ef-bab2-1979fc138955" providerId="ADAL" clId="{F6A2DF02-58C9-434F-8E56-D42768BA5A6D}" dt="2025-01-30T14:48:21.351" v="577" actId="255"/>
        <pc:sldMkLst>
          <pc:docMk/>
          <pc:sldMk cId="545153005" sldId="421"/>
        </pc:sldMkLst>
      </pc:sldChg>
      <pc:sldChg chg="modSp mod">
        <pc:chgData name="Joshua King" userId="967dca17-9601-40ef-bab2-1979fc138955" providerId="ADAL" clId="{F6A2DF02-58C9-434F-8E56-D42768BA5A6D}" dt="2025-01-30T13:56:37.009" v="222" actId="255"/>
        <pc:sldMkLst>
          <pc:docMk/>
          <pc:sldMk cId="2871915078" sldId="422"/>
        </pc:sldMkLst>
      </pc:sldChg>
      <pc:sldChg chg="modSp mod">
        <pc:chgData name="Joshua King" userId="967dca17-9601-40ef-bab2-1979fc138955" providerId="ADAL" clId="{F6A2DF02-58C9-434F-8E56-D42768BA5A6D}" dt="2025-01-30T14:04:00.654" v="246" actId="404"/>
        <pc:sldMkLst>
          <pc:docMk/>
          <pc:sldMk cId="543514684" sldId="423"/>
        </pc:sldMkLst>
      </pc:sldChg>
      <pc:sldChg chg="modSp mod">
        <pc:chgData name="Joshua King" userId="967dca17-9601-40ef-bab2-1979fc138955" providerId="ADAL" clId="{F6A2DF02-58C9-434F-8E56-D42768BA5A6D}" dt="2025-01-30T14:51:33.860" v="620" actId="20577"/>
        <pc:sldMkLst>
          <pc:docMk/>
          <pc:sldMk cId="3297302856" sldId="424"/>
        </pc:sldMkLst>
      </pc:sldChg>
      <pc:sldChg chg="modSp mod">
        <pc:chgData name="Joshua King" userId="967dca17-9601-40ef-bab2-1979fc138955" providerId="ADAL" clId="{F6A2DF02-58C9-434F-8E56-D42768BA5A6D}" dt="2025-01-30T14:08:30.236" v="263" actId="255"/>
        <pc:sldMkLst>
          <pc:docMk/>
          <pc:sldMk cId="3757013728" sldId="425"/>
        </pc:sldMkLst>
      </pc:sldChg>
      <pc:sldChg chg="modSp mod">
        <pc:chgData name="Joshua King" userId="967dca17-9601-40ef-bab2-1979fc138955" providerId="ADAL" clId="{F6A2DF02-58C9-434F-8E56-D42768BA5A6D}" dt="2025-01-30T14:53:06.323" v="660" actId="27636"/>
        <pc:sldMkLst>
          <pc:docMk/>
          <pc:sldMk cId="3300564231" sldId="426"/>
        </pc:sldMkLst>
      </pc:sldChg>
      <pc:sldChg chg="modSp mod modCm">
        <pc:chgData name="Joshua King" userId="967dca17-9601-40ef-bab2-1979fc138955" providerId="ADAL" clId="{F6A2DF02-58C9-434F-8E56-D42768BA5A6D}" dt="2025-01-30T15:12:49.822" v="766" actId="20577"/>
        <pc:sldMkLst>
          <pc:docMk/>
          <pc:sldMk cId="3030065819" sldId="427"/>
        </pc:sldMkLst>
        <pc:extLst>
          <p:ext xmlns:p="http://schemas.openxmlformats.org/presentationml/2006/main" uri="{D6D511B9-2390-475A-947B-AFAB55BFBCF1}">
            <pc226:cmChg xmlns:pc226="http://schemas.microsoft.com/office/powerpoint/2022/06/main/command" chg="mod">
              <pc226:chgData name="Joshua King" userId="967dca17-9601-40ef-bab2-1979fc138955" providerId="ADAL" clId="{F6A2DF02-58C9-434F-8E56-D42768BA5A6D}" dt="2025-01-30T15:12:49.822" v="766" actId="20577"/>
              <pc2:cmMkLst xmlns:pc2="http://schemas.microsoft.com/office/powerpoint/2019/9/main/command">
                <pc:docMk/>
                <pc:sldMk cId="3030065819" sldId="427"/>
                <pc2:cmMk id="{5C12B9FE-BF6A-4FE4-80C1-0C557B8D99A1}"/>
              </pc2:cmMkLst>
            </pc226:cmChg>
          </p:ext>
        </pc:extLst>
      </pc:sldChg>
      <pc:sldChg chg="modSp mod">
        <pc:chgData name="Joshua King" userId="967dca17-9601-40ef-bab2-1979fc138955" providerId="ADAL" clId="{F6A2DF02-58C9-434F-8E56-D42768BA5A6D}" dt="2025-01-30T15:09:29.292" v="745" actId="108"/>
        <pc:sldMkLst>
          <pc:docMk/>
          <pc:sldMk cId="2691212299" sldId="428"/>
        </pc:sldMkLst>
      </pc:sldChg>
      <pc:sldChg chg="modSp mod">
        <pc:chgData name="Joshua King" userId="967dca17-9601-40ef-bab2-1979fc138955" providerId="ADAL" clId="{F6A2DF02-58C9-434F-8E56-D42768BA5A6D}" dt="2025-01-30T15:13:39.414" v="769" actId="20578"/>
        <pc:sldMkLst>
          <pc:docMk/>
          <pc:sldMk cId="1500598763" sldId="429"/>
        </pc:sldMkLst>
      </pc:sldChg>
      <pc:sldChg chg="modSp mod">
        <pc:chgData name="Joshua King" userId="967dca17-9601-40ef-bab2-1979fc138955" providerId="ADAL" clId="{F6A2DF02-58C9-434F-8E56-D42768BA5A6D}" dt="2025-01-30T15:13:33.402" v="768" actId="255"/>
        <pc:sldMkLst>
          <pc:docMk/>
          <pc:sldMk cId="2375156967" sldId="430"/>
        </pc:sldMkLst>
      </pc:sldChg>
      <pc:sldChg chg="modSp mod">
        <pc:chgData name="Joshua King" userId="967dca17-9601-40ef-bab2-1979fc138955" providerId="ADAL" clId="{F6A2DF02-58C9-434F-8E56-D42768BA5A6D}" dt="2025-01-30T14:48:50.087" v="579" actId="255"/>
        <pc:sldMkLst>
          <pc:docMk/>
          <pc:sldMk cId="223511170" sldId="431"/>
        </pc:sldMkLst>
      </pc:sldChg>
      <pc:sldChg chg="modSp mod">
        <pc:chgData name="Joshua King" userId="967dca17-9601-40ef-bab2-1979fc138955" providerId="ADAL" clId="{F6A2DF02-58C9-434F-8E56-D42768BA5A6D}" dt="2025-01-30T14:48:54.536" v="582" actId="255"/>
        <pc:sldMkLst>
          <pc:docMk/>
          <pc:sldMk cId="4236508224" sldId="432"/>
        </pc:sldMkLst>
      </pc:sldChg>
      <pc:sldChg chg="modSp mod">
        <pc:chgData name="Joshua King" userId="967dca17-9601-40ef-bab2-1979fc138955" providerId="ADAL" clId="{F6A2DF02-58C9-434F-8E56-D42768BA5A6D}" dt="2025-01-30T14:40:33.444" v="457" actId="1076"/>
        <pc:sldMkLst>
          <pc:docMk/>
          <pc:sldMk cId="324730261" sldId="433"/>
        </pc:sldMkLst>
      </pc:sldChg>
      <pc:sldChg chg="modSp mod">
        <pc:chgData name="Joshua King" userId="967dca17-9601-40ef-bab2-1979fc138955" providerId="ADAL" clId="{F6A2DF02-58C9-434F-8E56-D42768BA5A6D}" dt="2025-01-30T14:56:07.965" v="710" actId="14100"/>
        <pc:sldMkLst>
          <pc:docMk/>
          <pc:sldMk cId="3508111548" sldId="434"/>
        </pc:sldMkLst>
      </pc:sldChg>
      <pc:sldChg chg="modSp mod">
        <pc:chgData name="Joshua King" userId="967dca17-9601-40ef-bab2-1979fc138955" providerId="ADAL" clId="{F6A2DF02-58C9-434F-8E56-D42768BA5A6D}" dt="2025-01-30T15:10:07.203" v="748" actId="108"/>
        <pc:sldMkLst>
          <pc:docMk/>
          <pc:sldMk cId="648801061" sldId="435"/>
        </pc:sldMkLst>
      </pc:sldChg>
      <pc:sldChg chg="modSp mod">
        <pc:chgData name="Joshua King" userId="967dca17-9601-40ef-bab2-1979fc138955" providerId="ADAL" clId="{F6A2DF02-58C9-434F-8E56-D42768BA5A6D}" dt="2025-01-30T14:43:34.234" v="477" actId="1076"/>
        <pc:sldMkLst>
          <pc:docMk/>
          <pc:sldMk cId="2489479077" sldId="436"/>
        </pc:sldMkLst>
      </pc:sldChg>
      <pc:sldChg chg="modSp mod">
        <pc:chgData name="Joshua King" userId="967dca17-9601-40ef-bab2-1979fc138955" providerId="ADAL" clId="{F6A2DF02-58C9-434F-8E56-D42768BA5A6D}" dt="2025-01-30T14:57:54.857" v="737" actId="403"/>
        <pc:sldMkLst>
          <pc:docMk/>
          <pc:sldMk cId="1138789868" sldId="437"/>
        </pc:sldMkLst>
      </pc:sldChg>
    </pc:docChg>
  </pc:docChgLst>
  <pc:docChgLst>
    <pc:chgData name="Moyo Myers" userId="a81be176-8718-4b83-91ce-89eb3ae373d2" providerId="ADAL" clId="{3DAD71B7-0A7B-4151-ACA9-F372D014A348}"/>
    <pc:docChg chg="custSel modSld">
      <pc:chgData name="Moyo Myers" userId="a81be176-8718-4b83-91ce-89eb3ae373d2" providerId="ADAL" clId="{3DAD71B7-0A7B-4151-ACA9-F372D014A348}" dt="2025-01-29T14:25:07.063" v="70" actId="20577"/>
      <pc:docMkLst>
        <pc:docMk/>
      </pc:docMkLst>
      <pc:sldChg chg="modSp mod modCm">
        <pc:chgData name="Moyo Myers" userId="a81be176-8718-4b83-91ce-89eb3ae373d2" providerId="ADAL" clId="{3DAD71B7-0A7B-4151-ACA9-F372D014A348}" dt="2025-01-29T14:22:53.147" v="46" actId="20577"/>
        <pc:sldMkLst>
          <pc:docMk/>
          <pc:sldMk cId="2904361031" sldId="383"/>
        </pc:sldMkLst>
        <pc:extLst>
          <p:ext xmlns:p="http://schemas.openxmlformats.org/presentationml/2006/main" uri="{D6D511B9-2390-475A-947B-AFAB55BFBCF1}">
            <pc226:cmChg xmlns:pc226="http://schemas.microsoft.com/office/powerpoint/2022/06/main/command" chg="mod">
              <pc226:chgData name="Moyo Myers" userId="a81be176-8718-4b83-91ce-89eb3ae373d2" providerId="ADAL" clId="{3DAD71B7-0A7B-4151-ACA9-F372D014A348}" dt="2025-01-29T14:22:53.147" v="46" actId="20577"/>
              <pc2:cmMkLst xmlns:pc2="http://schemas.microsoft.com/office/powerpoint/2019/9/main/command">
                <pc:docMk/>
                <pc:sldMk cId="2904361031" sldId="383"/>
                <pc2:cmMk id="{CD49FFED-4C95-417A-91E1-63873866A56F}"/>
              </pc2:cmMkLst>
            </pc226:cmChg>
          </p:ext>
        </pc:extLst>
      </pc:sldChg>
      <pc:sldChg chg="modSp mod">
        <pc:chgData name="Moyo Myers" userId="a81be176-8718-4b83-91ce-89eb3ae373d2" providerId="ADAL" clId="{3DAD71B7-0A7B-4151-ACA9-F372D014A348}" dt="2025-01-29T14:23:42.520" v="47" actId="15"/>
        <pc:sldMkLst>
          <pc:docMk/>
          <pc:sldMk cId="3030065819" sldId="427"/>
        </pc:sldMkLst>
      </pc:sldChg>
      <pc:sldChg chg="modSp mod">
        <pc:chgData name="Moyo Myers" userId="a81be176-8718-4b83-91ce-89eb3ae373d2" providerId="ADAL" clId="{3DAD71B7-0A7B-4151-ACA9-F372D014A348}" dt="2025-01-29T14:23:59.622" v="49" actId="27636"/>
        <pc:sldMkLst>
          <pc:docMk/>
          <pc:sldMk cId="2691212299" sldId="428"/>
        </pc:sldMkLst>
      </pc:sldChg>
      <pc:sldChg chg="modSp mod">
        <pc:chgData name="Moyo Myers" userId="a81be176-8718-4b83-91ce-89eb3ae373d2" providerId="ADAL" clId="{3DAD71B7-0A7B-4151-ACA9-F372D014A348}" dt="2025-01-29T14:24:22.626" v="50" actId="15"/>
        <pc:sldMkLst>
          <pc:docMk/>
          <pc:sldMk cId="1500598763" sldId="429"/>
        </pc:sldMkLst>
      </pc:sldChg>
      <pc:sldChg chg="modSp mod">
        <pc:chgData name="Moyo Myers" userId="a81be176-8718-4b83-91ce-89eb3ae373d2" providerId="ADAL" clId="{3DAD71B7-0A7B-4151-ACA9-F372D014A348}" dt="2025-01-29T14:24:48.856" v="51" actId="15"/>
        <pc:sldMkLst>
          <pc:docMk/>
          <pc:sldMk cId="648801061" sldId="435"/>
        </pc:sldMkLst>
      </pc:sldChg>
      <pc:sldChg chg="modSp mod modCm">
        <pc:chgData name="Moyo Myers" userId="a81be176-8718-4b83-91ce-89eb3ae373d2" providerId="ADAL" clId="{3DAD71B7-0A7B-4151-ACA9-F372D014A348}" dt="2025-01-29T14:25:07.063" v="70" actId="20577"/>
        <pc:sldMkLst>
          <pc:docMk/>
          <pc:sldMk cId="2489479077" sldId="436"/>
        </pc:sldMkLst>
        <pc:extLst>
          <p:ext xmlns:p="http://schemas.openxmlformats.org/presentationml/2006/main" uri="{D6D511B9-2390-475A-947B-AFAB55BFBCF1}">
            <pc226:cmChg xmlns:pc226="http://schemas.microsoft.com/office/powerpoint/2022/06/main/command" chg="mod">
              <pc226:chgData name="Moyo Myers" userId="a81be176-8718-4b83-91ce-89eb3ae373d2" providerId="ADAL" clId="{3DAD71B7-0A7B-4151-ACA9-F372D014A348}" dt="2025-01-29T14:25:07.063" v="70" actId="20577"/>
              <pc2:cmMkLst xmlns:pc2="http://schemas.microsoft.com/office/powerpoint/2019/9/main/command">
                <pc:docMk/>
                <pc:sldMk cId="2489479077" sldId="436"/>
                <pc2:cmMk id="{3FF5C7DC-84BA-4074-926D-F59CCCAADAF7}"/>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99709-38FE-4CAA-9155-0D44667BBD86}" type="datetimeFigureOut">
              <a:rPr lang="en-US" smtClean="0"/>
              <a:t>7/14/2025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A9072-3B6E-487A-8C28-0F8262378461}" type="slidenum">
              <a:rPr lang="en-US" smtClean="0"/>
              <a:t>‹#›</a:t>
            </a:fld>
            <a:endParaRPr lang="en-US" dirty="0"/>
          </a:p>
        </p:txBody>
      </p:sp>
    </p:spTree>
    <p:extLst>
      <p:ext uri="{BB962C8B-B14F-4D97-AF65-F5344CB8AC3E}">
        <p14:creationId xmlns:p14="http://schemas.microsoft.com/office/powerpoint/2010/main" val="84388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1</a:t>
            </a:fld>
            <a:endParaRPr lang="en-US" dirty="0"/>
          </a:p>
        </p:txBody>
      </p:sp>
    </p:spTree>
    <p:extLst>
      <p:ext uri="{BB962C8B-B14F-4D97-AF65-F5344CB8AC3E}">
        <p14:creationId xmlns:p14="http://schemas.microsoft.com/office/powerpoint/2010/main" val="331870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ECACD-CB37-1A9B-9CD8-78D4EC85A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25101-1D26-EC00-873F-4AA4EFC71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45630-6A9D-20FD-005A-8834369336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F33799-5637-0BE2-DF22-32B3218E90F8}"/>
              </a:ext>
            </a:extLst>
          </p:cNvPr>
          <p:cNvSpPr>
            <a:spLocks noGrp="1"/>
          </p:cNvSpPr>
          <p:nvPr>
            <p:ph type="sldNum" sz="quarter" idx="10"/>
          </p:nvPr>
        </p:nvSpPr>
        <p:spPr/>
        <p:txBody>
          <a:bodyPr/>
          <a:lstStyle/>
          <a:p>
            <a:fld id="{189A9072-3B6E-487A-8C28-0F8262378461}" type="slidenum">
              <a:rPr lang="en-US" smtClean="0"/>
              <a:t>10</a:t>
            </a:fld>
            <a:endParaRPr lang="en-US" dirty="0"/>
          </a:p>
        </p:txBody>
      </p:sp>
    </p:spTree>
    <p:extLst>
      <p:ext uri="{BB962C8B-B14F-4D97-AF65-F5344CB8AC3E}">
        <p14:creationId xmlns:p14="http://schemas.microsoft.com/office/powerpoint/2010/main" val="259000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11</a:t>
            </a:fld>
            <a:endParaRPr lang="en-US" dirty="0"/>
          </a:p>
        </p:txBody>
      </p:sp>
    </p:spTree>
    <p:extLst>
      <p:ext uri="{BB962C8B-B14F-4D97-AF65-F5344CB8AC3E}">
        <p14:creationId xmlns:p14="http://schemas.microsoft.com/office/powerpoint/2010/main" val="411948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AEE6-DD99-2A3B-CEA7-976C31355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BDB13-8604-AEA7-48FF-676ABE04F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FFA69-A210-9540-AD8A-EAD84B1C6C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F3AE36-B711-7240-5FC2-978BD95BB04B}"/>
              </a:ext>
            </a:extLst>
          </p:cNvPr>
          <p:cNvSpPr>
            <a:spLocks noGrp="1"/>
          </p:cNvSpPr>
          <p:nvPr>
            <p:ph type="sldNum" sz="quarter" idx="10"/>
          </p:nvPr>
        </p:nvSpPr>
        <p:spPr/>
        <p:txBody>
          <a:bodyPr/>
          <a:lstStyle/>
          <a:p>
            <a:fld id="{189A9072-3B6E-487A-8C28-0F8262378461}" type="slidenum">
              <a:rPr lang="en-US" smtClean="0"/>
              <a:t>12</a:t>
            </a:fld>
            <a:endParaRPr lang="en-US" dirty="0"/>
          </a:p>
        </p:txBody>
      </p:sp>
    </p:spTree>
    <p:extLst>
      <p:ext uri="{BB962C8B-B14F-4D97-AF65-F5344CB8AC3E}">
        <p14:creationId xmlns:p14="http://schemas.microsoft.com/office/powerpoint/2010/main" val="123412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174B2-9F0C-C474-AF67-9512F8774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7CBFC-9343-44A7-7C20-9348F0BBB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190A7-0CE7-B3FF-10B1-60B12FEF5E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B75F7F-6B82-0810-27C9-508924550F3D}"/>
              </a:ext>
            </a:extLst>
          </p:cNvPr>
          <p:cNvSpPr>
            <a:spLocks noGrp="1"/>
          </p:cNvSpPr>
          <p:nvPr>
            <p:ph type="sldNum" sz="quarter" idx="10"/>
          </p:nvPr>
        </p:nvSpPr>
        <p:spPr/>
        <p:txBody>
          <a:bodyPr/>
          <a:lstStyle/>
          <a:p>
            <a:fld id="{189A9072-3B6E-487A-8C28-0F8262378461}" type="slidenum">
              <a:rPr lang="en-US" smtClean="0"/>
              <a:t>13</a:t>
            </a:fld>
            <a:endParaRPr lang="en-US" dirty="0"/>
          </a:p>
        </p:txBody>
      </p:sp>
    </p:spTree>
    <p:extLst>
      <p:ext uri="{BB962C8B-B14F-4D97-AF65-F5344CB8AC3E}">
        <p14:creationId xmlns:p14="http://schemas.microsoft.com/office/powerpoint/2010/main" val="720712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CAAE-13DF-4EEC-27BC-A4B90089F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05313-3857-934F-7B66-1969F0F4E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740D1-7B3B-F976-8C80-80E266A8BA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B9D1AE-5BBA-7154-6401-1D34B473FF93}"/>
              </a:ext>
            </a:extLst>
          </p:cNvPr>
          <p:cNvSpPr>
            <a:spLocks noGrp="1"/>
          </p:cNvSpPr>
          <p:nvPr>
            <p:ph type="sldNum" sz="quarter" idx="10"/>
          </p:nvPr>
        </p:nvSpPr>
        <p:spPr/>
        <p:txBody>
          <a:bodyPr/>
          <a:lstStyle/>
          <a:p>
            <a:fld id="{189A9072-3B6E-487A-8C28-0F8262378461}" type="slidenum">
              <a:rPr lang="en-US" smtClean="0"/>
              <a:t>14</a:t>
            </a:fld>
            <a:endParaRPr lang="en-US" dirty="0"/>
          </a:p>
        </p:txBody>
      </p:sp>
    </p:spTree>
    <p:extLst>
      <p:ext uri="{BB962C8B-B14F-4D97-AF65-F5344CB8AC3E}">
        <p14:creationId xmlns:p14="http://schemas.microsoft.com/office/powerpoint/2010/main" val="421266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62E6-2069-ECDE-0AFC-D0A9304BF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FB3C8-20AA-D500-C57D-9CE679446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85222-0630-8640-4072-97321E5E49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C0C195-ED7D-CBD3-3939-4183CA030D75}"/>
              </a:ext>
            </a:extLst>
          </p:cNvPr>
          <p:cNvSpPr>
            <a:spLocks noGrp="1"/>
          </p:cNvSpPr>
          <p:nvPr>
            <p:ph type="sldNum" sz="quarter" idx="10"/>
          </p:nvPr>
        </p:nvSpPr>
        <p:spPr/>
        <p:txBody>
          <a:bodyPr/>
          <a:lstStyle/>
          <a:p>
            <a:fld id="{189A9072-3B6E-487A-8C28-0F8262378461}" type="slidenum">
              <a:rPr lang="en-US" smtClean="0"/>
              <a:t>15</a:t>
            </a:fld>
            <a:endParaRPr lang="en-US" dirty="0"/>
          </a:p>
        </p:txBody>
      </p:sp>
    </p:spTree>
    <p:extLst>
      <p:ext uri="{BB962C8B-B14F-4D97-AF65-F5344CB8AC3E}">
        <p14:creationId xmlns:p14="http://schemas.microsoft.com/office/powerpoint/2010/main" val="450951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C9034-C305-DEFF-CEC7-A7E162365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8430F-89BE-CE79-B8B8-B8A054BF4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51B34-F8B6-67CD-CBD0-1741530CF3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FA4E93-F151-B536-F882-1BB3C4FEF3A8}"/>
              </a:ext>
            </a:extLst>
          </p:cNvPr>
          <p:cNvSpPr>
            <a:spLocks noGrp="1"/>
          </p:cNvSpPr>
          <p:nvPr>
            <p:ph type="sldNum" sz="quarter" idx="10"/>
          </p:nvPr>
        </p:nvSpPr>
        <p:spPr/>
        <p:txBody>
          <a:bodyPr/>
          <a:lstStyle/>
          <a:p>
            <a:fld id="{189A9072-3B6E-487A-8C28-0F8262378461}" type="slidenum">
              <a:rPr lang="en-US" smtClean="0"/>
              <a:t>16</a:t>
            </a:fld>
            <a:endParaRPr lang="en-US" dirty="0"/>
          </a:p>
        </p:txBody>
      </p:sp>
    </p:spTree>
    <p:extLst>
      <p:ext uri="{BB962C8B-B14F-4D97-AF65-F5344CB8AC3E}">
        <p14:creationId xmlns:p14="http://schemas.microsoft.com/office/powerpoint/2010/main" val="3777393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CF309-8B1B-477E-62C9-2BBA8E7D7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8DACF-9238-B8E4-904E-1D9401F0F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90A7C-6BF5-D459-BD9F-A140B8CFA8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7D9EC4-B01F-2772-0280-E73F7D271ADE}"/>
              </a:ext>
            </a:extLst>
          </p:cNvPr>
          <p:cNvSpPr>
            <a:spLocks noGrp="1"/>
          </p:cNvSpPr>
          <p:nvPr>
            <p:ph type="sldNum" sz="quarter" idx="10"/>
          </p:nvPr>
        </p:nvSpPr>
        <p:spPr/>
        <p:txBody>
          <a:bodyPr/>
          <a:lstStyle/>
          <a:p>
            <a:fld id="{189A9072-3B6E-487A-8C28-0F8262378461}" type="slidenum">
              <a:rPr lang="en-US" smtClean="0"/>
              <a:t>17</a:t>
            </a:fld>
            <a:endParaRPr lang="en-US" dirty="0"/>
          </a:p>
        </p:txBody>
      </p:sp>
    </p:spTree>
    <p:extLst>
      <p:ext uri="{BB962C8B-B14F-4D97-AF65-F5344CB8AC3E}">
        <p14:creationId xmlns:p14="http://schemas.microsoft.com/office/powerpoint/2010/main" val="3453230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8120D-C6D7-2EE5-1692-5B4A2CE1F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C8E16-D19F-D8C0-2CB2-4A88F5EAD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3FE05-5DF1-4D89-FA73-349ABF34D3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CC2F12-33D7-D7E6-EDB8-A44E5E5E94BB}"/>
              </a:ext>
            </a:extLst>
          </p:cNvPr>
          <p:cNvSpPr>
            <a:spLocks noGrp="1"/>
          </p:cNvSpPr>
          <p:nvPr>
            <p:ph type="sldNum" sz="quarter" idx="10"/>
          </p:nvPr>
        </p:nvSpPr>
        <p:spPr/>
        <p:txBody>
          <a:bodyPr/>
          <a:lstStyle/>
          <a:p>
            <a:fld id="{189A9072-3B6E-487A-8C28-0F8262378461}" type="slidenum">
              <a:rPr lang="en-US" smtClean="0"/>
              <a:t>18</a:t>
            </a:fld>
            <a:endParaRPr lang="en-US" dirty="0"/>
          </a:p>
        </p:txBody>
      </p:sp>
    </p:spTree>
    <p:extLst>
      <p:ext uri="{BB962C8B-B14F-4D97-AF65-F5344CB8AC3E}">
        <p14:creationId xmlns:p14="http://schemas.microsoft.com/office/powerpoint/2010/main" val="1992049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8D8CA-3CF0-6DFC-CB02-132DCC3FF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EC42B-2C90-D29F-ECE4-E38692896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F284E-4456-37C2-A970-D18659BC64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DC556D-44FE-DFBC-0034-360AB8B4AFFA}"/>
              </a:ext>
            </a:extLst>
          </p:cNvPr>
          <p:cNvSpPr>
            <a:spLocks noGrp="1"/>
          </p:cNvSpPr>
          <p:nvPr>
            <p:ph type="sldNum" sz="quarter" idx="10"/>
          </p:nvPr>
        </p:nvSpPr>
        <p:spPr/>
        <p:txBody>
          <a:bodyPr/>
          <a:lstStyle/>
          <a:p>
            <a:fld id="{189A9072-3B6E-487A-8C28-0F8262378461}" type="slidenum">
              <a:rPr lang="en-US" smtClean="0"/>
              <a:t>19</a:t>
            </a:fld>
            <a:endParaRPr lang="en-US" dirty="0"/>
          </a:p>
        </p:txBody>
      </p:sp>
    </p:spTree>
    <p:extLst>
      <p:ext uri="{BB962C8B-B14F-4D97-AF65-F5344CB8AC3E}">
        <p14:creationId xmlns:p14="http://schemas.microsoft.com/office/powerpoint/2010/main" val="60822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2</a:t>
            </a:fld>
            <a:endParaRPr lang="en-US" dirty="0"/>
          </a:p>
        </p:txBody>
      </p:sp>
    </p:spTree>
    <p:extLst>
      <p:ext uri="{BB962C8B-B14F-4D97-AF65-F5344CB8AC3E}">
        <p14:creationId xmlns:p14="http://schemas.microsoft.com/office/powerpoint/2010/main" val="179381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941C-D57A-8EED-D350-2AEA34EEB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E1F6C-4633-1387-7ECA-9658916E4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35453-D7A4-1045-4992-4547BB1B7F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F57306-C549-A89B-2E14-75E8E6DBA0F1}"/>
              </a:ext>
            </a:extLst>
          </p:cNvPr>
          <p:cNvSpPr>
            <a:spLocks noGrp="1"/>
          </p:cNvSpPr>
          <p:nvPr>
            <p:ph type="sldNum" sz="quarter" idx="10"/>
          </p:nvPr>
        </p:nvSpPr>
        <p:spPr/>
        <p:txBody>
          <a:bodyPr/>
          <a:lstStyle/>
          <a:p>
            <a:fld id="{189A9072-3B6E-487A-8C28-0F8262378461}" type="slidenum">
              <a:rPr lang="en-US" smtClean="0"/>
              <a:t>20</a:t>
            </a:fld>
            <a:endParaRPr lang="en-US" dirty="0"/>
          </a:p>
        </p:txBody>
      </p:sp>
    </p:spTree>
    <p:extLst>
      <p:ext uri="{BB962C8B-B14F-4D97-AF65-F5344CB8AC3E}">
        <p14:creationId xmlns:p14="http://schemas.microsoft.com/office/powerpoint/2010/main" val="2374902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07F1-CD6E-FBE3-F73D-2B7D5A4BC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212F1-0AA2-E440-6362-B908782C1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6B9B5-1CF3-CF5C-1C58-EA6BA7F7FE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CA0E38-0FD8-CDD4-9B24-86EF56F0C662}"/>
              </a:ext>
            </a:extLst>
          </p:cNvPr>
          <p:cNvSpPr>
            <a:spLocks noGrp="1"/>
          </p:cNvSpPr>
          <p:nvPr>
            <p:ph type="sldNum" sz="quarter" idx="10"/>
          </p:nvPr>
        </p:nvSpPr>
        <p:spPr/>
        <p:txBody>
          <a:bodyPr/>
          <a:lstStyle/>
          <a:p>
            <a:fld id="{189A9072-3B6E-487A-8C28-0F8262378461}" type="slidenum">
              <a:rPr lang="en-US" smtClean="0"/>
              <a:t>21</a:t>
            </a:fld>
            <a:endParaRPr lang="en-US" dirty="0"/>
          </a:p>
        </p:txBody>
      </p:sp>
    </p:spTree>
    <p:extLst>
      <p:ext uri="{BB962C8B-B14F-4D97-AF65-F5344CB8AC3E}">
        <p14:creationId xmlns:p14="http://schemas.microsoft.com/office/powerpoint/2010/main" val="316770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8BB54-5F0F-8797-261F-19E3B1E3F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AA1D7-9A7F-46DC-86A8-CC39D037C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E2831-18F8-EB92-24B2-854DD071F2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A48D86-91BD-DC5B-F946-4BBC8C4F3EE6}"/>
              </a:ext>
            </a:extLst>
          </p:cNvPr>
          <p:cNvSpPr>
            <a:spLocks noGrp="1"/>
          </p:cNvSpPr>
          <p:nvPr>
            <p:ph type="sldNum" sz="quarter" idx="10"/>
          </p:nvPr>
        </p:nvSpPr>
        <p:spPr/>
        <p:txBody>
          <a:bodyPr/>
          <a:lstStyle/>
          <a:p>
            <a:fld id="{189A9072-3B6E-487A-8C28-0F8262378461}" type="slidenum">
              <a:rPr lang="en-US" smtClean="0"/>
              <a:t>22</a:t>
            </a:fld>
            <a:endParaRPr lang="en-US" dirty="0"/>
          </a:p>
        </p:txBody>
      </p:sp>
    </p:spTree>
    <p:extLst>
      <p:ext uri="{BB962C8B-B14F-4D97-AF65-F5344CB8AC3E}">
        <p14:creationId xmlns:p14="http://schemas.microsoft.com/office/powerpoint/2010/main" val="1972054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0BD6F-B2E1-0FF4-4528-744B45D4C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D23AF-0DB2-30DA-B509-EE0B93732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5A9FC-0BFA-50F6-1C79-11C44678B0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565B75-8ACC-59B3-9E50-69F265540A35}"/>
              </a:ext>
            </a:extLst>
          </p:cNvPr>
          <p:cNvSpPr>
            <a:spLocks noGrp="1"/>
          </p:cNvSpPr>
          <p:nvPr>
            <p:ph type="sldNum" sz="quarter" idx="10"/>
          </p:nvPr>
        </p:nvSpPr>
        <p:spPr/>
        <p:txBody>
          <a:bodyPr/>
          <a:lstStyle/>
          <a:p>
            <a:fld id="{189A9072-3B6E-487A-8C28-0F8262378461}" type="slidenum">
              <a:rPr lang="en-US" smtClean="0"/>
              <a:t>23</a:t>
            </a:fld>
            <a:endParaRPr lang="en-US" dirty="0"/>
          </a:p>
        </p:txBody>
      </p:sp>
    </p:spTree>
    <p:extLst>
      <p:ext uri="{BB962C8B-B14F-4D97-AF65-F5344CB8AC3E}">
        <p14:creationId xmlns:p14="http://schemas.microsoft.com/office/powerpoint/2010/main" val="2152916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8B52F-3D70-4543-83FB-971D0828D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902B6-7570-38A3-0642-371F440B6E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3EF347-6B41-E889-2412-B259C7A58E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94363D-FDB6-AC37-7890-B0C1D11A0D14}"/>
              </a:ext>
            </a:extLst>
          </p:cNvPr>
          <p:cNvSpPr>
            <a:spLocks noGrp="1"/>
          </p:cNvSpPr>
          <p:nvPr>
            <p:ph type="sldNum" sz="quarter" idx="10"/>
          </p:nvPr>
        </p:nvSpPr>
        <p:spPr/>
        <p:txBody>
          <a:bodyPr/>
          <a:lstStyle/>
          <a:p>
            <a:fld id="{189A9072-3B6E-487A-8C28-0F8262378461}" type="slidenum">
              <a:rPr lang="en-US" smtClean="0"/>
              <a:t>24</a:t>
            </a:fld>
            <a:endParaRPr lang="en-US" dirty="0"/>
          </a:p>
        </p:txBody>
      </p:sp>
    </p:spTree>
    <p:extLst>
      <p:ext uri="{BB962C8B-B14F-4D97-AF65-F5344CB8AC3E}">
        <p14:creationId xmlns:p14="http://schemas.microsoft.com/office/powerpoint/2010/main" val="2825439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8A57E-D373-5D9D-2BFA-112125627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9DA24-77CC-8F46-20CB-95BBCAB5F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D20CD-3D03-0149-62EE-6A995CB4DE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BDF75F-E579-9B82-6AD2-2286019B456E}"/>
              </a:ext>
            </a:extLst>
          </p:cNvPr>
          <p:cNvSpPr>
            <a:spLocks noGrp="1"/>
          </p:cNvSpPr>
          <p:nvPr>
            <p:ph type="sldNum" sz="quarter" idx="10"/>
          </p:nvPr>
        </p:nvSpPr>
        <p:spPr/>
        <p:txBody>
          <a:bodyPr/>
          <a:lstStyle/>
          <a:p>
            <a:fld id="{189A9072-3B6E-487A-8C28-0F8262378461}" type="slidenum">
              <a:rPr lang="en-US" smtClean="0"/>
              <a:t>25</a:t>
            </a:fld>
            <a:endParaRPr lang="en-US" dirty="0"/>
          </a:p>
        </p:txBody>
      </p:sp>
    </p:spTree>
    <p:extLst>
      <p:ext uri="{BB962C8B-B14F-4D97-AF65-F5344CB8AC3E}">
        <p14:creationId xmlns:p14="http://schemas.microsoft.com/office/powerpoint/2010/main" val="1223665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4B839-0A44-4CFA-FDD9-89979A499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3E8CB-E5A3-4142-3B37-999087864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5670D-B46D-0A68-4F45-33F3EC946D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F4EB5D-E629-378E-E73F-E3ADD2170CB3}"/>
              </a:ext>
            </a:extLst>
          </p:cNvPr>
          <p:cNvSpPr>
            <a:spLocks noGrp="1"/>
          </p:cNvSpPr>
          <p:nvPr>
            <p:ph type="sldNum" sz="quarter" idx="10"/>
          </p:nvPr>
        </p:nvSpPr>
        <p:spPr/>
        <p:txBody>
          <a:bodyPr/>
          <a:lstStyle/>
          <a:p>
            <a:fld id="{189A9072-3B6E-487A-8C28-0F8262378461}" type="slidenum">
              <a:rPr lang="en-US" smtClean="0"/>
              <a:t>26</a:t>
            </a:fld>
            <a:endParaRPr lang="en-US" dirty="0"/>
          </a:p>
        </p:txBody>
      </p:sp>
    </p:spTree>
    <p:extLst>
      <p:ext uri="{BB962C8B-B14F-4D97-AF65-F5344CB8AC3E}">
        <p14:creationId xmlns:p14="http://schemas.microsoft.com/office/powerpoint/2010/main" val="3095402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10CBE-D995-4B66-02DA-81B5BD795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C35D1-14DF-1A04-E7F0-2D88D5569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31DF2-2488-D46A-9EFD-213ED429E1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2B14F6-166E-5E06-18F4-18FC19E0ACA0}"/>
              </a:ext>
            </a:extLst>
          </p:cNvPr>
          <p:cNvSpPr>
            <a:spLocks noGrp="1"/>
          </p:cNvSpPr>
          <p:nvPr>
            <p:ph type="sldNum" sz="quarter" idx="10"/>
          </p:nvPr>
        </p:nvSpPr>
        <p:spPr/>
        <p:txBody>
          <a:bodyPr/>
          <a:lstStyle/>
          <a:p>
            <a:fld id="{189A9072-3B6E-487A-8C28-0F8262378461}" type="slidenum">
              <a:rPr lang="en-US" smtClean="0"/>
              <a:t>27</a:t>
            </a:fld>
            <a:endParaRPr lang="en-US" dirty="0"/>
          </a:p>
        </p:txBody>
      </p:sp>
    </p:spTree>
    <p:extLst>
      <p:ext uri="{BB962C8B-B14F-4D97-AF65-F5344CB8AC3E}">
        <p14:creationId xmlns:p14="http://schemas.microsoft.com/office/powerpoint/2010/main" val="693070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E4005-E36A-44E6-6E9F-C1FCF5BE8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3CFFA-E500-733B-354E-7FCDB34D7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0ACA4-BCA7-E4B8-E1A3-8B43FBC0EE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DE61CC-756D-6825-F749-51553BF516FD}"/>
              </a:ext>
            </a:extLst>
          </p:cNvPr>
          <p:cNvSpPr>
            <a:spLocks noGrp="1"/>
          </p:cNvSpPr>
          <p:nvPr>
            <p:ph type="sldNum" sz="quarter" idx="10"/>
          </p:nvPr>
        </p:nvSpPr>
        <p:spPr/>
        <p:txBody>
          <a:bodyPr/>
          <a:lstStyle/>
          <a:p>
            <a:fld id="{189A9072-3B6E-487A-8C28-0F8262378461}" type="slidenum">
              <a:rPr lang="en-US" smtClean="0"/>
              <a:t>28</a:t>
            </a:fld>
            <a:endParaRPr lang="en-US" dirty="0"/>
          </a:p>
        </p:txBody>
      </p:sp>
    </p:spTree>
    <p:extLst>
      <p:ext uri="{BB962C8B-B14F-4D97-AF65-F5344CB8AC3E}">
        <p14:creationId xmlns:p14="http://schemas.microsoft.com/office/powerpoint/2010/main" val="168877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E9D60-9289-016E-E2F4-9EC7DC7ED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48FAD-F8FB-58F8-B146-10EE897B9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0365D-4187-ED9A-5E91-AF22A29C1B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BA1DC8-31FF-3AD4-261B-EE0451945A15}"/>
              </a:ext>
            </a:extLst>
          </p:cNvPr>
          <p:cNvSpPr>
            <a:spLocks noGrp="1"/>
          </p:cNvSpPr>
          <p:nvPr>
            <p:ph type="sldNum" sz="quarter" idx="10"/>
          </p:nvPr>
        </p:nvSpPr>
        <p:spPr/>
        <p:txBody>
          <a:bodyPr/>
          <a:lstStyle/>
          <a:p>
            <a:fld id="{189A9072-3B6E-487A-8C28-0F8262378461}" type="slidenum">
              <a:rPr lang="en-US" smtClean="0"/>
              <a:t>29</a:t>
            </a:fld>
            <a:endParaRPr lang="en-US" dirty="0"/>
          </a:p>
        </p:txBody>
      </p:sp>
    </p:spTree>
    <p:extLst>
      <p:ext uri="{BB962C8B-B14F-4D97-AF65-F5344CB8AC3E}">
        <p14:creationId xmlns:p14="http://schemas.microsoft.com/office/powerpoint/2010/main" val="418112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3</a:t>
            </a:fld>
            <a:endParaRPr lang="en-US" dirty="0"/>
          </a:p>
        </p:txBody>
      </p:sp>
    </p:spTree>
    <p:extLst>
      <p:ext uri="{BB962C8B-B14F-4D97-AF65-F5344CB8AC3E}">
        <p14:creationId xmlns:p14="http://schemas.microsoft.com/office/powerpoint/2010/main" val="4119483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30</a:t>
            </a:fld>
            <a:endParaRPr lang="en-US" dirty="0"/>
          </a:p>
        </p:txBody>
      </p:sp>
    </p:spTree>
    <p:extLst>
      <p:ext uri="{BB962C8B-B14F-4D97-AF65-F5344CB8AC3E}">
        <p14:creationId xmlns:p14="http://schemas.microsoft.com/office/powerpoint/2010/main" val="197234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E4005-E36A-44E6-6E9F-C1FCF5BE8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3CFFA-E500-733B-354E-7FCDB34D7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0ACA4-BCA7-E4B8-E1A3-8B43FBC0EE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DE61CC-756D-6825-F749-51553BF516FD}"/>
              </a:ext>
            </a:extLst>
          </p:cNvPr>
          <p:cNvSpPr>
            <a:spLocks noGrp="1"/>
          </p:cNvSpPr>
          <p:nvPr>
            <p:ph type="sldNum" sz="quarter" idx="10"/>
          </p:nvPr>
        </p:nvSpPr>
        <p:spPr/>
        <p:txBody>
          <a:bodyPr/>
          <a:lstStyle/>
          <a:p>
            <a:fld id="{189A9072-3B6E-487A-8C28-0F8262378461}" type="slidenum">
              <a:rPr lang="en-US" smtClean="0"/>
              <a:t>4</a:t>
            </a:fld>
            <a:endParaRPr lang="en-US" dirty="0"/>
          </a:p>
        </p:txBody>
      </p:sp>
    </p:spTree>
    <p:extLst>
      <p:ext uri="{BB962C8B-B14F-4D97-AF65-F5344CB8AC3E}">
        <p14:creationId xmlns:p14="http://schemas.microsoft.com/office/powerpoint/2010/main" val="16887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8D8CA-3CF0-6DFC-CB02-132DCC3FF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EC42B-2C90-D29F-ECE4-E38692896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F284E-4456-37C2-A970-D18659BC64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DC556D-44FE-DFBC-0034-360AB8B4AFFA}"/>
              </a:ext>
            </a:extLst>
          </p:cNvPr>
          <p:cNvSpPr>
            <a:spLocks noGrp="1"/>
          </p:cNvSpPr>
          <p:nvPr>
            <p:ph type="sldNum" sz="quarter" idx="10"/>
          </p:nvPr>
        </p:nvSpPr>
        <p:spPr/>
        <p:txBody>
          <a:bodyPr/>
          <a:lstStyle/>
          <a:p>
            <a:fld id="{189A9072-3B6E-487A-8C28-0F8262378461}" type="slidenum">
              <a:rPr lang="en-US" smtClean="0"/>
              <a:t>5</a:t>
            </a:fld>
            <a:endParaRPr lang="en-US" dirty="0"/>
          </a:p>
        </p:txBody>
      </p:sp>
    </p:spTree>
    <p:extLst>
      <p:ext uri="{BB962C8B-B14F-4D97-AF65-F5344CB8AC3E}">
        <p14:creationId xmlns:p14="http://schemas.microsoft.com/office/powerpoint/2010/main" val="60822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CAAE-13DF-4EEC-27BC-A4B90089F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05313-3857-934F-7B66-1969F0F4E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740D1-7B3B-F976-8C80-80E266A8BA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B9D1AE-5BBA-7154-6401-1D34B473FF93}"/>
              </a:ext>
            </a:extLst>
          </p:cNvPr>
          <p:cNvSpPr>
            <a:spLocks noGrp="1"/>
          </p:cNvSpPr>
          <p:nvPr>
            <p:ph type="sldNum" sz="quarter" idx="10"/>
          </p:nvPr>
        </p:nvSpPr>
        <p:spPr/>
        <p:txBody>
          <a:bodyPr/>
          <a:lstStyle/>
          <a:p>
            <a:fld id="{189A9072-3B6E-487A-8C28-0F8262378461}" type="slidenum">
              <a:rPr lang="en-US" smtClean="0"/>
              <a:t>6</a:t>
            </a:fld>
            <a:endParaRPr lang="en-US" dirty="0"/>
          </a:p>
        </p:txBody>
      </p:sp>
    </p:spTree>
    <p:extLst>
      <p:ext uri="{BB962C8B-B14F-4D97-AF65-F5344CB8AC3E}">
        <p14:creationId xmlns:p14="http://schemas.microsoft.com/office/powerpoint/2010/main" val="421266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62E6-2069-ECDE-0AFC-D0A9304BF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FB3C8-20AA-D500-C57D-9CE679446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85222-0630-8640-4072-97321E5E49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C0C195-ED7D-CBD3-3939-4183CA030D75}"/>
              </a:ext>
            </a:extLst>
          </p:cNvPr>
          <p:cNvSpPr>
            <a:spLocks noGrp="1"/>
          </p:cNvSpPr>
          <p:nvPr>
            <p:ph type="sldNum" sz="quarter" idx="10"/>
          </p:nvPr>
        </p:nvSpPr>
        <p:spPr/>
        <p:txBody>
          <a:bodyPr/>
          <a:lstStyle/>
          <a:p>
            <a:fld id="{189A9072-3B6E-487A-8C28-0F8262378461}" type="slidenum">
              <a:rPr lang="en-US" smtClean="0"/>
              <a:t>7</a:t>
            </a:fld>
            <a:endParaRPr lang="en-US" dirty="0"/>
          </a:p>
        </p:txBody>
      </p:sp>
    </p:spTree>
    <p:extLst>
      <p:ext uri="{BB962C8B-B14F-4D97-AF65-F5344CB8AC3E}">
        <p14:creationId xmlns:p14="http://schemas.microsoft.com/office/powerpoint/2010/main" val="45095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C9034-C305-DEFF-CEC7-A7E162365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8430F-89BE-CE79-B8B8-B8A054BF4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51B34-F8B6-67CD-CBD0-1741530CF3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FA4E93-F151-B536-F882-1BB3C4FEF3A8}"/>
              </a:ext>
            </a:extLst>
          </p:cNvPr>
          <p:cNvSpPr>
            <a:spLocks noGrp="1"/>
          </p:cNvSpPr>
          <p:nvPr>
            <p:ph type="sldNum" sz="quarter" idx="10"/>
          </p:nvPr>
        </p:nvSpPr>
        <p:spPr/>
        <p:txBody>
          <a:bodyPr/>
          <a:lstStyle/>
          <a:p>
            <a:fld id="{189A9072-3B6E-487A-8C28-0F8262378461}" type="slidenum">
              <a:rPr lang="en-US" smtClean="0"/>
              <a:t>8</a:t>
            </a:fld>
            <a:endParaRPr lang="en-US" dirty="0"/>
          </a:p>
        </p:txBody>
      </p:sp>
    </p:spTree>
    <p:extLst>
      <p:ext uri="{BB962C8B-B14F-4D97-AF65-F5344CB8AC3E}">
        <p14:creationId xmlns:p14="http://schemas.microsoft.com/office/powerpoint/2010/main" val="377739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21BB3-C426-E3FB-B5E2-45D2CB4F9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ED3D2-968B-1BA5-83F6-F0BECE8AF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82AC3-6BFA-DEE5-B493-A07F59570B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050E69-3E21-5F13-F833-3BE894496663}"/>
              </a:ext>
            </a:extLst>
          </p:cNvPr>
          <p:cNvSpPr>
            <a:spLocks noGrp="1"/>
          </p:cNvSpPr>
          <p:nvPr>
            <p:ph type="sldNum" sz="quarter" idx="10"/>
          </p:nvPr>
        </p:nvSpPr>
        <p:spPr/>
        <p:txBody>
          <a:bodyPr/>
          <a:lstStyle/>
          <a:p>
            <a:fld id="{189A9072-3B6E-487A-8C28-0F8262378461}" type="slidenum">
              <a:rPr lang="en-US" smtClean="0"/>
              <a:t>9</a:t>
            </a:fld>
            <a:endParaRPr lang="en-US" dirty="0"/>
          </a:p>
        </p:txBody>
      </p:sp>
    </p:spTree>
    <p:extLst>
      <p:ext uri="{BB962C8B-B14F-4D97-AF65-F5344CB8AC3E}">
        <p14:creationId xmlns:p14="http://schemas.microsoft.com/office/powerpoint/2010/main" val="3471402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1.xml"/><Relationship Id="rId5" Type="http://schemas.openxmlformats.org/officeDocument/2006/relationships/image" Target="../media/image38.png"/><Relationship Id="rId4" Type="http://schemas.openxmlformats.org/officeDocument/2006/relationships/image" Target="../media/image3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1.xml"/><Relationship Id="rId5" Type="http://schemas.openxmlformats.org/officeDocument/2006/relationships/image" Target="../media/image42.png"/><Relationship Id="rId4" Type="http://schemas.openxmlformats.org/officeDocument/2006/relationships/image" Target="../media/image4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 Id="rId4" Type="http://schemas.openxmlformats.org/officeDocument/2006/relationships/image" Target="../media/image4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 Id="rId5" Type="http://schemas.openxmlformats.org/officeDocument/2006/relationships/image" Target="../media/image46.png"/><Relationship Id="rId4" Type="http://schemas.openxmlformats.org/officeDocument/2006/relationships/image" Target="../media/image4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Master" Target="../slideMasters/slideMaster1.xml"/><Relationship Id="rId4" Type="http://schemas.openxmlformats.org/officeDocument/2006/relationships/image" Target="../media/image49.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Master" Target="../slideMasters/slideMaster1.xml"/><Relationship Id="rId5" Type="http://schemas.openxmlformats.org/officeDocument/2006/relationships/image" Target="../media/image53.png"/><Relationship Id="rId4" Type="http://schemas.openxmlformats.org/officeDocument/2006/relationships/image" Target="../media/image5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5934" t="1905" r="-3893" b="136"/>
          <a:stretch/>
        </p:blipFill>
        <p:spPr>
          <a:xfrm>
            <a:off x="0" y="0"/>
            <a:ext cx="6760585" cy="685800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4985" y="0"/>
            <a:ext cx="10607015"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Tree>
    <p:extLst>
      <p:ext uri="{BB962C8B-B14F-4D97-AF65-F5344CB8AC3E}">
        <p14:creationId xmlns:p14="http://schemas.microsoft.com/office/powerpoint/2010/main" val="40079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838200" y="6356350"/>
            <a:ext cx="7315200" cy="365125"/>
          </a:xfrm>
          <a:prstGeom prst="rect">
            <a:avLst/>
          </a:prstGeom>
        </p:spPr>
        <p:txBody>
          <a:bodyPr/>
          <a:lstStyle/>
          <a:p>
            <a:r>
              <a:rPr lang="en-US"/>
              <a:t>2025 Policy Recommendations for the ASHP House of Delegates</a:t>
            </a:r>
          </a:p>
        </p:txBody>
      </p:sp>
    </p:spTree>
    <p:extLst>
      <p:ext uri="{BB962C8B-B14F-4D97-AF65-F5344CB8AC3E}">
        <p14:creationId xmlns:p14="http://schemas.microsoft.com/office/powerpoint/2010/main" val="414580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22555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39788" y="6356350"/>
            <a:ext cx="7313612" cy="365125"/>
          </a:xfrm>
          <a:prstGeom prst="rect">
            <a:avLst/>
          </a:prstGeom>
        </p:spPr>
        <p:txBody>
          <a:bodyPr/>
          <a:lstStyle/>
          <a:p>
            <a:r>
              <a:rPr lang="en-US"/>
              <a:t>2025 Policy Recommendations for the ASHP House of Delegates</a:t>
            </a:r>
          </a:p>
        </p:txBody>
      </p:sp>
    </p:spTree>
    <p:extLst>
      <p:ext uri="{BB962C8B-B14F-4D97-AF65-F5344CB8AC3E}">
        <p14:creationId xmlns:p14="http://schemas.microsoft.com/office/powerpoint/2010/main" val="42264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10" name="Rectangle 9"/>
          <p:cNvSpPr/>
          <p:nvPr/>
        </p:nvSpPr>
        <p:spPr>
          <a:xfrm>
            <a:off x="6194424" y="7257"/>
            <a:ext cx="5997575" cy="6850742"/>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7257"/>
            <a:ext cx="5997575" cy="6850743"/>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19893" y="2281238"/>
            <a:ext cx="5120640" cy="738187"/>
          </a:xfrm>
        </p:spPr>
        <p:txBody>
          <a:bodyPr anchor="b"/>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893" y="3239096"/>
            <a:ext cx="5120640" cy="3232347"/>
          </a:xfrm>
        </p:spPr>
        <p:txBody>
          <a:bodyPr>
            <a:normAutofit/>
          </a:bodyPr>
          <a:lstStyle>
            <a:lvl1pPr>
              <a:buClr>
                <a:schemeClr val="bg2"/>
              </a:buClr>
              <a:defRPr sz="2400">
                <a:solidFill>
                  <a:schemeClr val="bg1"/>
                </a:solidFill>
              </a:defRPr>
            </a:lvl1pPr>
            <a:lvl2pPr>
              <a:buClr>
                <a:schemeClr val="bg2"/>
              </a:buClr>
              <a:defRPr sz="2000">
                <a:solidFill>
                  <a:schemeClr val="bg1"/>
                </a:solidFill>
              </a:defRPr>
            </a:lvl2pPr>
            <a:lvl3pPr>
              <a:buClr>
                <a:schemeClr val="bg2"/>
              </a:buClr>
              <a:defRPr sz="1800">
                <a:solidFill>
                  <a:schemeClr val="bg1"/>
                </a:solidFill>
              </a:defRPr>
            </a:lvl3pPr>
            <a:lvl4pPr>
              <a:buClr>
                <a:schemeClr val="bg2"/>
              </a:buClr>
              <a:defRPr sz="1600">
                <a:solidFill>
                  <a:schemeClr val="bg1"/>
                </a:solidFill>
              </a:defRPr>
            </a:lvl4pPr>
            <a:lvl5pPr>
              <a:buClr>
                <a:schemeClr val="bg2"/>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2891" y="2281237"/>
            <a:ext cx="5120640" cy="738187"/>
          </a:xfrm>
        </p:spPr>
        <p:txBody>
          <a:bodyPr anchor="b"/>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2891" y="3239096"/>
            <a:ext cx="5120640" cy="3232348"/>
          </a:xfrm>
        </p:spPr>
        <p:txBody>
          <a:bodyPr>
            <a:normAutofit/>
          </a:bodyPr>
          <a:lstStyle>
            <a:lvl1pPr>
              <a:buClr>
                <a:schemeClr val="accent6"/>
              </a:buClr>
              <a:defRPr sz="2400">
                <a:solidFill>
                  <a:schemeClr val="bg1"/>
                </a:solidFill>
              </a:defRPr>
            </a:lvl1pPr>
            <a:lvl2pPr>
              <a:buClr>
                <a:schemeClr val="accent6"/>
              </a:buClr>
              <a:defRPr sz="2000">
                <a:solidFill>
                  <a:schemeClr val="bg1"/>
                </a:solidFill>
              </a:defRPr>
            </a:lvl2pPr>
            <a:lvl3pPr>
              <a:buClr>
                <a:schemeClr val="accent6"/>
              </a:buClr>
              <a:defRPr sz="1800">
                <a:solidFill>
                  <a:schemeClr val="bg1"/>
                </a:solidFill>
              </a:defRPr>
            </a:lvl3pPr>
            <a:lvl4pPr>
              <a:buClr>
                <a:schemeClr val="accent6"/>
              </a:buClr>
              <a:defRPr sz="1600">
                <a:solidFill>
                  <a:schemeClr val="bg1"/>
                </a:solidFill>
              </a:defRPr>
            </a:lvl4pPr>
            <a:lvl5pPr>
              <a:buClr>
                <a:schemeClr val="accent6"/>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3"/>
          <p:cNvSpPr>
            <a:spLocks noGrp="1"/>
          </p:cNvSpPr>
          <p:nvPr>
            <p:ph type="pic" sz="quarter" idx="11"/>
          </p:nvPr>
        </p:nvSpPr>
        <p:spPr>
          <a:xfrm>
            <a:off x="0" y="0"/>
            <a:ext cx="5997575" cy="2061566"/>
          </a:xfrm>
          <a:solidFill>
            <a:schemeClr val="bg1">
              <a:lumMod val="95000"/>
            </a:schemeClr>
          </a:solidFill>
        </p:spPr>
        <p:txBody>
          <a:bodyPr/>
          <a:lstStyle/>
          <a:p>
            <a:r>
              <a:rPr lang="en-US"/>
              <a:t>Click icon to add picture</a:t>
            </a:r>
          </a:p>
        </p:txBody>
      </p:sp>
      <p:sp>
        <p:nvSpPr>
          <p:cNvPr id="12" name="Picture Placeholder 13"/>
          <p:cNvSpPr>
            <a:spLocks noGrp="1"/>
          </p:cNvSpPr>
          <p:nvPr>
            <p:ph type="pic" sz="quarter" idx="10"/>
          </p:nvPr>
        </p:nvSpPr>
        <p:spPr>
          <a:xfrm>
            <a:off x="6194425" y="1"/>
            <a:ext cx="5997575" cy="2068824"/>
          </a:xfrm>
          <a:solidFill>
            <a:schemeClr val="bg1">
              <a:lumMod val="95000"/>
            </a:schemeClr>
          </a:solidFill>
        </p:spPr>
        <p:txBody>
          <a:bodyPr/>
          <a:lstStyle/>
          <a:p>
            <a:r>
              <a:rPr lang="en-US"/>
              <a:t>Click icon to add picture</a:t>
            </a:r>
          </a:p>
        </p:txBody>
      </p:sp>
      <p:cxnSp>
        <p:nvCxnSpPr>
          <p:cNvPr id="13" name="Straight Connector 12"/>
          <p:cNvCxnSpPr/>
          <p:nvPr/>
        </p:nvCxnSpPr>
        <p:spPr>
          <a:xfrm>
            <a:off x="0" y="2068825"/>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10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p>
            <a:r>
              <a:rPr lang="en-US"/>
              <a:t>2025 Policy Recommendations for the ASHP House of Delegates</a:t>
            </a:r>
            <a:endParaRPr lang="en-US" dirty="0"/>
          </a:p>
        </p:txBody>
      </p:sp>
    </p:spTree>
    <p:extLst>
      <p:ext uri="{BB962C8B-B14F-4D97-AF65-F5344CB8AC3E}">
        <p14:creationId xmlns:p14="http://schemas.microsoft.com/office/powerpoint/2010/main" val="4258038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377190" y="457200"/>
            <a:ext cx="11437620" cy="5943600"/>
            <a:chOff x="432435" y="460609"/>
            <a:chExt cx="11437620" cy="5943600"/>
          </a:xfrm>
        </p:grpSpPr>
        <p:grpSp>
          <p:nvGrpSpPr>
            <p:cNvPr id="5" name="Group 4"/>
            <p:cNvGrpSpPr/>
            <p:nvPr userDrawn="1"/>
          </p:nvGrpSpPr>
          <p:grpSpPr>
            <a:xfrm>
              <a:off x="5461635" y="460609"/>
              <a:ext cx="6408420" cy="5943600"/>
              <a:chOff x="5461635" y="466725"/>
              <a:chExt cx="6408420" cy="5943600"/>
            </a:xfrm>
          </p:grpSpPr>
          <p:sp>
            <p:nvSpPr>
              <p:cNvPr id="6" name="Rectangle 5"/>
              <p:cNvSpPr/>
              <p:nvPr userDrawn="1"/>
            </p:nvSpPr>
            <p:spPr>
              <a:xfrm>
                <a:off x="8665845" y="3438525"/>
                <a:ext cx="3204210" cy="29718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sp>
            <p:nvSpPr>
              <p:cNvPr id="7" name="Rectangle 6"/>
              <p:cNvSpPr/>
              <p:nvPr userDrawn="1"/>
            </p:nvSpPr>
            <p:spPr>
              <a:xfrm>
                <a:off x="5461635" y="466725"/>
                <a:ext cx="3204210" cy="297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dirty="0"/>
              </a:p>
            </p:txBody>
          </p:sp>
          <p:sp>
            <p:nvSpPr>
              <p:cNvPr id="8" name="Rectangle 7"/>
              <p:cNvSpPr/>
              <p:nvPr userDrawn="1"/>
            </p:nvSpPr>
            <p:spPr>
              <a:xfrm>
                <a:off x="8665845" y="466725"/>
                <a:ext cx="3204210" cy="29718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sp>
            <p:nvSpPr>
              <p:cNvPr id="9" name="Rectangle 8"/>
              <p:cNvSpPr/>
              <p:nvPr userDrawn="1"/>
            </p:nvSpPr>
            <p:spPr>
              <a:xfrm>
                <a:off x="5461635" y="3438525"/>
                <a:ext cx="3204210" cy="2971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grpSp>
        <p:sp>
          <p:nvSpPr>
            <p:cNvPr id="10" name="Rectangle 9"/>
            <p:cNvSpPr/>
            <p:nvPr userDrawn="1"/>
          </p:nvSpPr>
          <p:spPr>
            <a:xfrm>
              <a:off x="432435" y="460609"/>
              <a:ext cx="5029200" cy="5943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63" y="5749171"/>
            <a:ext cx="1057275" cy="537448"/>
          </a:xfrm>
          <a:prstGeom prst="rect">
            <a:avLst/>
          </a:prstGeom>
        </p:spPr>
      </p:pic>
      <p:sp>
        <p:nvSpPr>
          <p:cNvPr id="13" name="Title 12"/>
          <p:cNvSpPr>
            <a:spLocks noGrp="1"/>
          </p:cNvSpPr>
          <p:nvPr>
            <p:ph type="title"/>
          </p:nvPr>
        </p:nvSpPr>
        <p:spPr>
          <a:xfrm>
            <a:off x="690563" y="784226"/>
            <a:ext cx="4405312" cy="1016000"/>
          </a:xfrm>
        </p:spPr>
        <p:txBody>
          <a:bodyPr>
            <a:normAutofit/>
          </a:bodyPr>
          <a:lstStyle>
            <a:lvl1pPr>
              <a:defRPr sz="2800"/>
            </a:lvl1pPr>
          </a:lstStyle>
          <a:p>
            <a:r>
              <a:rPr lang="en-US"/>
              <a:t>Click to edit Master title style</a:t>
            </a:r>
            <a:endParaRPr lang="en-US" dirty="0"/>
          </a:p>
        </p:txBody>
      </p:sp>
      <p:sp>
        <p:nvSpPr>
          <p:cNvPr id="15" name="Content Placeholder 14"/>
          <p:cNvSpPr>
            <a:spLocks noGrp="1"/>
          </p:cNvSpPr>
          <p:nvPr>
            <p:ph sz="quarter" idx="10"/>
          </p:nvPr>
        </p:nvSpPr>
        <p:spPr>
          <a:xfrm>
            <a:off x="690563" y="2127252"/>
            <a:ext cx="4405313" cy="3140073"/>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Picture Placeholder 16"/>
          <p:cNvSpPr>
            <a:spLocks noGrp="1"/>
          </p:cNvSpPr>
          <p:nvPr>
            <p:ph type="pic" sz="quarter" idx="11"/>
          </p:nvPr>
        </p:nvSpPr>
        <p:spPr>
          <a:xfrm>
            <a:off x="6551295" y="7842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18" name="Picture Placeholder 16"/>
          <p:cNvSpPr>
            <a:spLocks noGrp="1"/>
          </p:cNvSpPr>
          <p:nvPr>
            <p:ph type="pic" sz="quarter" idx="12"/>
          </p:nvPr>
        </p:nvSpPr>
        <p:spPr>
          <a:xfrm>
            <a:off x="9755505" y="7842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19" name="Picture Placeholder 16"/>
          <p:cNvSpPr>
            <a:spLocks noGrp="1"/>
          </p:cNvSpPr>
          <p:nvPr>
            <p:ph type="pic" sz="quarter" idx="13"/>
          </p:nvPr>
        </p:nvSpPr>
        <p:spPr>
          <a:xfrm>
            <a:off x="6551295" y="37560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20" name="Picture Placeholder 16"/>
          <p:cNvSpPr>
            <a:spLocks noGrp="1"/>
          </p:cNvSpPr>
          <p:nvPr>
            <p:ph type="pic" sz="quarter" idx="14"/>
          </p:nvPr>
        </p:nvSpPr>
        <p:spPr>
          <a:xfrm>
            <a:off x="9755505" y="37560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22" name="Text Placeholder 21"/>
          <p:cNvSpPr>
            <a:spLocks noGrp="1"/>
          </p:cNvSpPr>
          <p:nvPr>
            <p:ph type="body" sz="quarter" idx="15"/>
          </p:nvPr>
        </p:nvSpPr>
        <p:spPr>
          <a:xfrm>
            <a:off x="5794057" y="19431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1"/>
          <p:cNvSpPr>
            <a:spLocks noGrp="1"/>
          </p:cNvSpPr>
          <p:nvPr>
            <p:ph type="body" sz="quarter" idx="16"/>
          </p:nvPr>
        </p:nvSpPr>
        <p:spPr>
          <a:xfrm>
            <a:off x="8998267" y="19431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21"/>
          <p:cNvSpPr>
            <a:spLocks noGrp="1"/>
          </p:cNvSpPr>
          <p:nvPr>
            <p:ph type="body" sz="quarter" idx="17"/>
          </p:nvPr>
        </p:nvSpPr>
        <p:spPr>
          <a:xfrm>
            <a:off x="5794057" y="49149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21"/>
          <p:cNvSpPr>
            <a:spLocks noGrp="1"/>
          </p:cNvSpPr>
          <p:nvPr>
            <p:ph type="body" sz="quarter" idx="18"/>
          </p:nvPr>
        </p:nvSpPr>
        <p:spPr>
          <a:xfrm>
            <a:off x="8921114" y="49149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379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861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88" y="0"/>
            <a:ext cx="5541264" cy="6858000"/>
          </a:xfrm>
          <a:prstGeom prst="rect">
            <a:avLst/>
          </a:prstGeom>
        </p:spPr>
      </p:pic>
      <p:sp>
        <p:nvSpPr>
          <p:cNvPr id="9" name="Freeform 8"/>
          <p:cNvSpPr/>
          <p:nvPr/>
        </p:nvSpPr>
        <p:spPr>
          <a:xfrm>
            <a:off x="0" y="0"/>
            <a:ext cx="4154905" cy="6858000"/>
          </a:xfrm>
          <a:custGeom>
            <a:avLst/>
            <a:gdLst>
              <a:gd name="connsiteX0" fmla="*/ 0 w 5991022"/>
              <a:gd name="connsiteY0" fmla="*/ 0 h 6858000"/>
              <a:gd name="connsiteX1" fmla="*/ 4168583 w 5991022"/>
              <a:gd name="connsiteY1" fmla="*/ 0 h 6858000"/>
              <a:gd name="connsiteX2" fmla="*/ 4247919 w 5991022"/>
              <a:gd name="connsiteY2" fmla="*/ 56418 h 6858000"/>
              <a:gd name="connsiteX3" fmla="*/ 5991022 w 5991022"/>
              <a:gd name="connsiteY3" fmla="*/ 3533802 h 6858000"/>
              <a:gd name="connsiteX4" fmla="*/ 4569308 w 5991022"/>
              <a:gd name="connsiteY4" fmla="*/ 6745969 h 6858000"/>
              <a:gd name="connsiteX5" fmla="*/ 4439975 w 5991022"/>
              <a:gd name="connsiteY5" fmla="*/ 6858000 h 6858000"/>
              <a:gd name="connsiteX6" fmla="*/ 0 w 59910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1022" h="6858000">
                <a:moveTo>
                  <a:pt x="0" y="0"/>
                </a:moveTo>
                <a:lnTo>
                  <a:pt x="4168583" y="0"/>
                </a:lnTo>
                <a:lnTo>
                  <a:pt x="4247919" y="56418"/>
                </a:lnTo>
                <a:cubicBezTo>
                  <a:pt x="5306090" y="847776"/>
                  <a:pt x="5991022" y="2110802"/>
                  <a:pt x="5991022" y="3533802"/>
                </a:cubicBezTo>
                <a:cubicBezTo>
                  <a:pt x="5991022" y="4807013"/>
                  <a:pt x="5442697" y="5952156"/>
                  <a:pt x="4569308" y="6745969"/>
                </a:cubicBezTo>
                <a:lnTo>
                  <a:pt x="4439975" y="6858000"/>
                </a:lnTo>
                <a:lnTo>
                  <a:pt x="0" y="6858000"/>
                </a:lnTo>
                <a:close/>
              </a:path>
            </a:pathLst>
          </a:cu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349" y="2401888"/>
            <a:ext cx="3076576" cy="2054225"/>
          </a:xfrm>
        </p:spPr>
        <p:txBody>
          <a:bodyPr>
            <a:noAutofit/>
          </a:bodyPr>
          <a:lstStyle>
            <a:lvl1pPr algn="ctr">
              <a:defRPr sz="40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896100" y="2181225"/>
            <a:ext cx="4581524" cy="361950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
        <p:nvSpPr>
          <p:cNvPr id="5" name="Text Placeholder 4"/>
          <p:cNvSpPr>
            <a:spLocks noGrp="1"/>
          </p:cNvSpPr>
          <p:nvPr>
            <p:ph type="body" sz="quarter" idx="10"/>
          </p:nvPr>
        </p:nvSpPr>
        <p:spPr>
          <a:xfrm>
            <a:off x="6896100" y="914067"/>
            <a:ext cx="4581525" cy="1019175"/>
          </a:xfrm>
        </p:spPr>
        <p:txBody>
          <a:bodyPr anchor="b">
            <a:normAutofit/>
          </a:bodyPr>
          <a:lstStyle>
            <a:lvl1pPr marL="0" indent="0">
              <a:buNone/>
              <a:defRPr sz="3200" b="1">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81426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with Caption_3 photos">
    <p:bg>
      <p:bgPr>
        <a:solidFill>
          <a:schemeClr val="bg1"/>
        </a:solidFill>
        <a:effectLst/>
      </p:bgPr>
    </p:bg>
    <p:spTree>
      <p:nvGrpSpPr>
        <p:cNvPr id="1" name=""/>
        <p:cNvGrpSpPr/>
        <p:nvPr/>
      </p:nvGrpSpPr>
      <p:grpSpPr>
        <a:xfrm>
          <a:off x="0" y="0"/>
          <a:ext cx="0" cy="0"/>
          <a:chOff x="0" y="0"/>
          <a:chExt cx="0" cy="0"/>
        </a:xfrm>
      </p:grpSpPr>
      <p:sp>
        <p:nvSpPr>
          <p:cNvPr id="8" name="Freeform 7"/>
          <p:cNvSpPr/>
          <p:nvPr/>
        </p:nvSpPr>
        <p:spPr>
          <a:xfrm>
            <a:off x="-1" y="0"/>
            <a:ext cx="4943225" cy="6858000"/>
          </a:xfrm>
          <a:custGeom>
            <a:avLst/>
            <a:gdLst>
              <a:gd name="connsiteX0" fmla="*/ 0 w 5317958"/>
              <a:gd name="connsiteY0" fmla="*/ 0 h 6858000"/>
              <a:gd name="connsiteX1" fmla="*/ 3774779 w 5317958"/>
              <a:gd name="connsiteY1" fmla="*/ 0 h 6858000"/>
              <a:gd name="connsiteX2" fmla="*/ 3816127 w 5317958"/>
              <a:gd name="connsiteY2" fmla="*/ 35817 h 6858000"/>
              <a:gd name="connsiteX3" fmla="*/ 5311994 w 5317958"/>
              <a:gd name="connsiteY3" fmla="*/ 3193106 h 6858000"/>
              <a:gd name="connsiteX4" fmla="*/ 5317958 w 5317958"/>
              <a:gd name="connsiteY4" fmla="*/ 3428962 h 6858000"/>
              <a:gd name="connsiteX5" fmla="*/ 5317958 w 5317958"/>
              <a:gd name="connsiteY5" fmla="*/ 3429038 h 6858000"/>
              <a:gd name="connsiteX6" fmla="*/ 5311994 w 5317958"/>
              <a:gd name="connsiteY6" fmla="*/ 3664894 h 6858000"/>
              <a:gd name="connsiteX7" fmla="*/ 3816127 w 5317958"/>
              <a:gd name="connsiteY7" fmla="*/ 6822184 h 6858000"/>
              <a:gd name="connsiteX8" fmla="*/ 3774779 w 5317958"/>
              <a:gd name="connsiteY8" fmla="*/ 6858000 h 6858000"/>
              <a:gd name="connsiteX9" fmla="*/ 0 w 531795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7958" h="6858000">
                <a:moveTo>
                  <a:pt x="0" y="0"/>
                </a:moveTo>
                <a:lnTo>
                  <a:pt x="3774779" y="0"/>
                </a:lnTo>
                <a:lnTo>
                  <a:pt x="3816127" y="35817"/>
                </a:lnTo>
                <a:cubicBezTo>
                  <a:pt x="4684463" y="825037"/>
                  <a:pt x="5248627" y="1943009"/>
                  <a:pt x="5311994" y="3193106"/>
                </a:cubicBezTo>
                <a:lnTo>
                  <a:pt x="5317958" y="3428962"/>
                </a:lnTo>
                <a:lnTo>
                  <a:pt x="5317958" y="3429038"/>
                </a:lnTo>
                <a:lnTo>
                  <a:pt x="5311994" y="3664894"/>
                </a:lnTo>
                <a:cubicBezTo>
                  <a:pt x="5248627" y="4914992"/>
                  <a:pt x="4684463" y="6032963"/>
                  <a:pt x="3816127" y="6822184"/>
                </a:cubicBezTo>
                <a:lnTo>
                  <a:pt x="3774779"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264" y="1828800"/>
            <a:ext cx="2940618" cy="3200400"/>
          </a:xfrm>
        </p:spPr>
        <p:txBody>
          <a:bodyPr anchor="ctr"/>
          <a:lstStyle>
            <a:lvl1pPr algn="ctr">
              <a:defRPr sz="4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305550" y="987425"/>
            <a:ext cx="5049837" cy="4873625"/>
          </a:xfrm>
        </p:spPr>
        <p:txBody>
          <a:bodyPr anchor="ct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7"/>
          <p:cNvSpPr>
            <a:spLocks noGrp="1" noChangeAspect="1"/>
          </p:cNvSpPr>
          <p:nvPr>
            <p:ph type="pic" sz="quarter" idx="10"/>
          </p:nvPr>
        </p:nvSpPr>
        <p:spPr>
          <a:xfrm>
            <a:off x="3608958" y="717936"/>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sp>
        <p:nvSpPr>
          <p:cNvPr id="10" name="Picture Placeholder 7"/>
          <p:cNvSpPr>
            <a:spLocks noGrp="1" noChangeAspect="1"/>
          </p:cNvSpPr>
          <p:nvPr>
            <p:ph type="pic" sz="quarter" idx="11"/>
          </p:nvPr>
        </p:nvSpPr>
        <p:spPr>
          <a:xfrm>
            <a:off x="4092171" y="2651760"/>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sp>
        <p:nvSpPr>
          <p:cNvPr id="11" name="Picture Placeholder 7"/>
          <p:cNvSpPr>
            <a:spLocks noGrp="1" noChangeAspect="1"/>
          </p:cNvSpPr>
          <p:nvPr>
            <p:ph type="pic" sz="quarter" idx="12"/>
          </p:nvPr>
        </p:nvSpPr>
        <p:spPr>
          <a:xfrm>
            <a:off x="3608958" y="4585584"/>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688" y="6140064"/>
            <a:ext cx="1023154" cy="520104"/>
          </a:xfrm>
          <a:prstGeom prst="rect">
            <a:avLst/>
          </a:prstGeom>
        </p:spPr>
      </p:pic>
    </p:spTree>
    <p:extLst>
      <p:ext uri="{BB962C8B-B14F-4D97-AF65-F5344CB8AC3E}">
        <p14:creationId xmlns:p14="http://schemas.microsoft.com/office/powerpoint/2010/main" val="110632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with Caption_icons">
    <p:bg>
      <p:bgPr>
        <a:solidFill>
          <a:schemeClr val="bg1"/>
        </a:solidFill>
        <a:effectLst/>
      </p:bgPr>
    </p:bg>
    <p:spTree>
      <p:nvGrpSpPr>
        <p:cNvPr id="1" name=""/>
        <p:cNvGrpSpPr/>
        <p:nvPr/>
      </p:nvGrpSpPr>
      <p:grpSpPr>
        <a:xfrm>
          <a:off x="0" y="0"/>
          <a:ext cx="0" cy="0"/>
          <a:chOff x="0" y="0"/>
          <a:chExt cx="0" cy="0"/>
        </a:xfrm>
      </p:grpSpPr>
      <p:sp>
        <p:nvSpPr>
          <p:cNvPr id="8" name="Freeform 7"/>
          <p:cNvSpPr/>
          <p:nvPr/>
        </p:nvSpPr>
        <p:spPr>
          <a:xfrm>
            <a:off x="-1" y="0"/>
            <a:ext cx="4943225" cy="6858000"/>
          </a:xfrm>
          <a:custGeom>
            <a:avLst/>
            <a:gdLst>
              <a:gd name="connsiteX0" fmla="*/ 0 w 5317958"/>
              <a:gd name="connsiteY0" fmla="*/ 0 h 6858000"/>
              <a:gd name="connsiteX1" fmla="*/ 3774779 w 5317958"/>
              <a:gd name="connsiteY1" fmla="*/ 0 h 6858000"/>
              <a:gd name="connsiteX2" fmla="*/ 3816127 w 5317958"/>
              <a:gd name="connsiteY2" fmla="*/ 35817 h 6858000"/>
              <a:gd name="connsiteX3" fmla="*/ 5311994 w 5317958"/>
              <a:gd name="connsiteY3" fmla="*/ 3193106 h 6858000"/>
              <a:gd name="connsiteX4" fmla="*/ 5317958 w 5317958"/>
              <a:gd name="connsiteY4" fmla="*/ 3428962 h 6858000"/>
              <a:gd name="connsiteX5" fmla="*/ 5317958 w 5317958"/>
              <a:gd name="connsiteY5" fmla="*/ 3429038 h 6858000"/>
              <a:gd name="connsiteX6" fmla="*/ 5311994 w 5317958"/>
              <a:gd name="connsiteY6" fmla="*/ 3664894 h 6858000"/>
              <a:gd name="connsiteX7" fmla="*/ 3816127 w 5317958"/>
              <a:gd name="connsiteY7" fmla="*/ 6822184 h 6858000"/>
              <a:gd name="connsiteX8" fmla="*/ 3774779 w 5317958"/>
              <a:gd name="connsiteY8" fmla="*/ 6858000 h 6858000"/>
              <a:gd name="connsiteX9" fmla="*/ 0 w 531795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7958" h="6858000">
                <a:moveTo>
                  <a:pt x="0" y="0"/>
                </a:moveTo>
                <a:lnTo>
                  <a:pt x="3774779" y="0"/>
                </a:lnTo>
                <a:lnTo>
                  <a:pt x="3816127" y="35817"/>
                </a:lnTo>
                <a:cubicBezTo>
                  <a:pt x="4684463" y="825037"/>
                  <a:pt x="5248627" y="1943009"/>
                  <a:pt x="5311994" y="3193106"/>
                </a:cubicBezTo>
                <a:lnTo>
                  <a:pt x="5317958" y="3428962"/>
                </a:lnTo>
                <a:lnTo>
                  <a:pt x="5317958" y="3429038"/>
                </a:lnTo>
                <a:lnTo>
                  <a:pt x="5311994" y="3664894"/>
                </a:lnTo>
                <a:cubicBezTo>
                  <a:pt x="5248627" y="4914992"/>
                  <a:pt x="4684463" y="6032963"/>
                  <a:pt x="3816127" y="6822184"/>
                </a:cubicBezTo>
                <a:lnTo>
                  <a:pt x="3774779"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264" y="1828800"/>
            <a:ext cx="2940618" cy="3200400"/>
          </a:xfrm>
        </p:spPr>
        <p:txBody>
          <a:bodyPr anchor="ctr"/>
          <a:lstStyle>
            <a:lvl1pPr algn="ctr">
              <a:defRPr sz="4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305550" y="987425"/>
            <a:ext cx="5049837" cy="4873625"/>
          </a:xfrm>
        </p:spPr>
        <p:txBody>
          <a:bodyPr anchor="ct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688" y="6140064"/>
            <a:ext cx="1023154" cy="520104"/>
          </a:xfrm>
          <a:prstGeom prst="rect">
            <a:avLst/>
          </a:prstGeom>
        </p:spPr>
      </p:pic>
      <p:sp>
        <p:nvSpPr>
          <p:cNvPr id="13" name="Oval 12"/>
          <p:cNvSpPr/>
          <p:nvPr/>
        </p:nvSpPr>
        <p:spPr>
          <a:xfrm>
            <a:off x="3616366" y="717936"/>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5"/>
          <p:cNvSpPr>
            <a:spLocks noGrp="1"/>
          </p:cNvSpPr>
          <p:nvPr>
            <p:ph type="pic" sz="quarter" idx="10" hasCustomPrompt="1"/>
          </p:nvPr>
        </p:nvSpPr>
        <p:spPr>
          <a:xfrm>
            <a:off x="3951783" y="1044313"/>
            <a:ext cx="903153" cy="901726"/>
          </a:xfrm>
        </p:spPr>
        <p:txBody>
          <a:bodyPr anchor="ctr" anchorCtr="0">
            <a:normAutofit/>
          </a:bodyPr>
          <a:lstStyle>
            <a:lvl1pPr>
              <a:defRPr sz="1000"/>
            </a:lvl1pPr>
          </a:lstStyle>
          <a:p>
            <a:r>
              <a:rPr lang="en-US" dirty="0"/>
              <a:t>Icon</a:t>
            </a:r>
          </a:p>
        </p:txBody>
      </p:sp>
      <p:sp>
        <p:nvSpPr>
          <p:cNvPr id="15" name="Oval 14"/>
          <p:cNvSpPr/>
          <p:nvPr/>
        </p:nvSpPr>
        <p:spPr>
          <a:xfrm>
            <a:off x="4091033" y="2646997"/>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5"/>
          <p:cNvSpPr>
            <a:spLocks noGrp="1"/>
          </p:cNvSpPr>
          <p:nvPr>
            <p:ph type="pic" sz="quarter" idx="11" hasCustomPrompt="1"/>
          </p:nvPr>
        </p:nvSpPr>
        <p:spPr>
          <a:xfrm>
            <a:off x="4416696" y="2973205"/>
            <a:ext cx="903153" cy="901726"/>
          </a:xfrm>
        </p:spPr>
        <p:txBody>
          <a:bodyPr anchor="ctr" anchorCtr="0">
            <a:normAutofit/>
          </a:bodyPr>
          <a:lstStyle>
            <a:lvl1pPr>
              <a:defRPr sz="1000"/>
            </a:lvl1pPr>
          </a:lstStyle>
          <a:p>
            <a:r>
              <a:rPr lang="en-US" dirty="0"/>
              <a:t>Icon</a:t>
            </a:r>
          </a:p>
        </p:txBody>
      </p:sp>
      <p:sp>
        <p:nvSpPr>
          <p:cNvPr id="17" name="Oval 16"/>
          <p:cNvSpPr/>
          <p:nvPr/>
        </p:nvSpPr>
        <p:spPr>
          <a:xfrm>
            <a:off x="3616366" y="4575720"/>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5"/>
          <p:cNvSpPr>
            <a:spLocks noGrp="1"/>
          </p:cNvSpPr>
          <p:nvPr>
            <p:ph type="pic" sz="quarter" idx="12" hasCustomPrompt="1"/>
          </p:nvPr>
        </p:nvSpPr>
        <p:spPr>
          <a:xfrm>
            <a:off x="3951783" y="4902097"/>
            <a:ext cx="903153" cy="901726"/>
          </a:xfrm>
        </p:spPr>
        <p:txBody>
          <a:bodyPr anchor="ctr" anchorCtr="0">
            <a:normAutofit/>
          </a:bodyPr>
          <a:lstStyle>
            <a:lvl1pPr>
              <a:defRPr sz="1000"/>
            </a:lvl1pPr>
          </a:lstStyle>
          <a:p>
            <a:r>
              <a:rPr lang="en-US" dirty="0"/>
              <a:t>Icon</a:t>
            </a:r>
          </a:p>
        </p:txBody>
      </p:sp>
    </p:spTree>
    <p:extLst>
      <p:ext uri="{BB962C8B-B14F-4D97-AF65-F5344CB8AC3E}">
        <p14:creationId xmlns:p14="http://schemas.microsoft.com/office/powerpoint/2010/main" val="812788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33984"/>
            <a:ext cx="12192001" cy="7291984"/>
          </a:xfrm>
          <a:prstGeom prst="rect">
            <a:avLst/>
          </a:prstGeom>
        </p:spPr>
      </p:pic>
      <p:sp>
        <p:nvSpPr>
          <p:cNvPr id="13" name="Rectangle 12">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415758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32115" t="730" r="13869" b="17077"/>
          <a:stretch/>
        </p:blipFill>
        <p:spPr>
          <a:xfrm>
            <a:off x="0" y="0"/>
            <a:ext cx="6760585" cy="6858000"/>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5524" y="0"/>
            <a:ext cx="10596476"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Tree>
    <p:extLst>
      <p:ext uri="{BB962C8B-B14F-4D97-AF65-F5344CB8AC3E}">
        <p14:creationId xmlns:p14="http://schemas.microsoft.com/office/powerpoint/2010/main" val="978635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sp>
        <p:nvSpPr>
          <p:cNvPr id="12" name="Rectangle 11">
            <a:extLst>
              <a:ext uri="{FF2B5EF4-FFF2-40B4-BE49-F238E27FC236}">
                <a16:creationId xmlns:a16="http://schemas.microsoft.com/office/drawing/2014/main" id="{F6AD115F-3F0F-FB42-B34D-83FE52A487D5}"/>
              </a:ext>
            </a:extLst>
          </p:cNvPr>
          <p:cNvSpPr/>
          <p:nvPr userDrawn="1"/>
        </p:nvSpPr>
        <p:spPr>
          <a:xfrm>
            <a:off x="-1" y="1366175"/>
            <a:ext cx="5110369" cy="2460616"/>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8" name="Text Placeholder 17"/>
          <p:cNvSpPr>
            <a:spLocks noGrp="1"/>
          </p:cNvSpPr>
          <p:nvPr>
            <p:ph type="body" sz="quarter" idx="11"/>
          </p:nvPr>
        </p:nvSpPr>
        <p:spPr>
          <a:xfrm>
            <a:off x="5716588" y="1803400"/>
            <a:ext cx="5422900" cy="1503363"/>
          </a:xfrm>
          <a:prstGeom prst="rect">
            <a:avLst/>
          </a:prstGeom>
        </p:spPr>
        <p:txBody>
          <a:bodyPr anchor="ctr">
            <a:normAutofit/>
          </a:bodyPr>
          <a:lstStyle>
            <a:lvl1pPr marL="0" indent="0" algn="ctr">
              <a:buNone/>
              <a:defRPr sz="2400">
                <a:solidFill>
                  <a:schemeClr val="bg1"/>
                </a:solidFill>
                <a:latin typeface="Garamond" panose="02020404030301010803" pitchFamily="18" charset="0"/>
              </a:defRPr>
            </a:lvl1pPr>
          </a:lstStyle>
          <a:p>
            <a:pPr lvl="0"/>
            <a:r>
              <a:rPr lang="en-US"/>
              <a:t>Edit Master text styles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a:latin typeface="Franklin Gothic Book" panose="020B0503020102020204" pitchFamily="34" charset="0"/>
              </a:rPr>
              <a:t>Edit Master text styles</a:t>
            </a:r>
          </a:p>
          <a:p>
            <a:pPr lvl="1"/>
            <a:r>
              <a:rPr lang="en-US" sz="1400">
                <a:latin typeface="Franklin Gothic Book" panose="020B0503020102020204" pitchFamily="34" charset="0"/>
              </a:rPr>
              <a:t>Second level</a:t>
            </a:r>
          </a:p>
          <a:p>
            <a:pPr lvl="2"/>
            <a:r>
              <a:rPr lang="en-US" sz="1400">
                <a:latin typeface="Franklin Gothic Book" panose="020B0503020102020204" pitchFamily="34" charset="0"/>
              </a:rPr>
              <a:t>Third level</a:t>
            </a:r>
          </a:p>
          <a:p>
            <a:pPr lvl="3"/>
            <a:r>
              <a:rPr lang="en-US" sz="1400">
                <a:latin typeface="Franklin Gothic Book" panose="020B0503020102020204" pitchFamily="34" charset="0"/>
              </a:rPr>
              <a:t>Fourth level</a:t>
            </a:r>
          </a:p>
          <a:p>
            <a:pPr lvl="4"/>
            <a:r>
              <a:rPr lang="en-US" sz="1400">
                <a:latin typeface="Franklin Gothic Book" panose="020B0503020102020204" pitchFamily="34" charset="0"/>
              </a:rPr>
              <a:t>Fifth level</a:t>
            </a:r>
            <a:endParaRPr lang="en-US" dirty="0"/>
          </a:p>
        </p:txBody>
      </p:sp>
    </p:spTree>
    <p:extLst>
      <p:ext uri="{BB962C8B-B14F-4D97-AF65-F5344CB8AC3E}">
        <p14:creationId xmlns:p14="http://schemas.microsoft.com/office/powerpoint/2010/main" val="1851053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erson standing in front of a computer&#10;&#10;Description automatically generated">
            <a:extLst>
              <a:ext uri="{FF2B5EF4-FFF2-40B4-BE49-F238E27FC236}">
                <a16:creationId xmlns:a16="http://schemas.microsoft.com/office/drawing/2014/main" id="{AC2D267C-7EDD-CA45-9D75-D975B4474B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0" name="Straight Connector 9">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11"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1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440166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D82F62-1499-244F-8301-64276244073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3"/>
          <a:stretch>
            <a:fillRect/>
          </a:stretch>
        </p:blipFill>
        <p:spPr>
          <a:xfrm>
            <a:off x="5345599" y="1651382"/>
            <a:ext cx="6846401" cy="4371211"/>
          </a:xfrm>
          <a:prstGeom prst="rect">
            <a:avLst/>
          </a:prstGeom>
        </p:spPr>
      </p:pic>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cxnSp>
        <p:nvCxnSpPr>
          <p:cNvPr id="11" name="Straight Connector 10">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73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198692"/>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sz="2800">
                <a:solidFill>
                  <a:schemeClr val="bg1"/>
                </a:solidFill>
                <a:latin typeface="Garamond" panose="02020404030301010803" pitchFamily="18" charset="0"/>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latin typeface="Garamond" panose="02020404030301010803" pitchFamily="18" charset="0"/>
              </a:rPr>
              <a:t>Edit Master text styles</a:t>
            </a:r>
          </a:p>
        </p:txBody>
      </p:sp>
    </p:spTree>
    <p:extLst>
      <p:ext uri="{BB962C8B-B14F-4D97-AF65-F5344CB8AC3E}">
        <p14:creationId xmlns:p14="http://schemas.microsoft.com/office/powerpoint/2010/main" val="401411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1692741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961706" y="-70134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3324446" y="657447"/>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2427779"/>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35477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AB27983-3CD5-A840-95CE-849BDECDE7C8}"/>
              </a:ext>
            </a:extLst>
          </p:cNvPr>
          <p:cNvSpPr/>
          <p:nvPr userDrawn="1"/>
        </p:nvSpPr>
        <p:spPr>
          <a:xfrm>
            <a:off x="5762850"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2" name="Text Placeholder 20"/>
          <p:cNvSpPr>
            <a:spLocks noGrp="1"/>
          </p:cNvSpPr>
          <p:nvPr>
            <p:ph type="body" sz="quarter" idx="21"/>
          </p:nvPr>
        </p:nvSpPr>
        <p:spPr>
          <a:xfrm>
            <a:off x="6800361"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3" name="Text Placeholder 22"/>
          <p:cNvSpPr>
            <a:spLocks noGrp="1"/>
          </p:cNvSpPr>
          <p:nvPr>
            <p:ph type="body" sz="quarter" idx="22"/>
          </p:nvPr>
        </p:nvSpPr>
        <p:spPr>
          <a:xfrm>
            <a:off x="6800361"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extLst>
      <p:ext uri="{BB962C8B-B14F-4D97-AF65-F5344CB8AC3E}">
        <p14:creationId xmlns:p14="http://schemas.microsoft.com/office/powerpoint/2010/main" val="2343700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FBDFB3-53AD-9346-B195-E96FFE43C251}"/>
              </a:ext>
            </a:extLst>
          </p:cNvPr>
          <p:cNvCxnSpPr>
            <a:cxnSpLocks/>
          </p:cNvCxnSpPr>
          <p:nvPr userDrawn="1"/>
        </p:nvCxnSpPr>
        <p:spPr>
          <a:xfrm>
            <a:off x="606057" y="1353855"/>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8" name="Teardrop 7">
            <a:extLst>
              <a:ext uri="{FF2B5EF4-FFF2-40B4-BE49-F238E27FC236}">
                <a16:creationId xmlns:a16="http://schemas.microsoft.com/office/drawing/2014/main"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471097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8B8B8E71-9DC6-3744-8BBF-4D8C8BFE7031}"/>
              </a:ext>
            </a:extLst>
          </p:cNvPr>
          <p:cNvSpPr/>
          <p:nvPr userDrawn="1"/>
        </p:nvSpPr>
        <p:spPr>
          <a:xfrm rot="16200000">
            <a:off x="526674"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C702E0B-7A37-314A-8923-2E8B99A0B95F}"/>
              </a:ext>
            </a:extLst>
          </p:cNvPr>
          <p:cNvCxnSpPr>
            <a:cxnSpLocks/>
          </p:cNvCxnSpPr>
          <p:nvPr userDrawn="1"/>
        </p:nvCxnSpPr>
        <p:spPr>
          <a:xfrm>
            <a:off x="978067" y="2032994"/>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
        <p:nvSpPr>
          <p:cNvPr id="13" name="Text Placeholder 12"/>
          <p:cNvSpPr>
            <a:spLocks noGrp="1"/>
          </p:cNvSpPr>
          <p:nvPr>
            <p:ph type="body" sz="quarter" idx="11"/>
          </p:nvPr>
        </p:nvSpPr>
        <p:spPr>
          <a:xfrm>
            <a:off x="977900" y="2185988"/>
            <a:ext cx="4491083" cy="444500"/>
          </a:xfrm>
          <a:prstGeom prst="rect">
            <a:avLst/>
          </a:prstGeom>
        </p:spPr>
        <p:txBody>
          <a:bodyPr>
            <a:normAutofit/>
          </a:bodyPr>
          <a:lstStyle>
            <a:lvl1pPr marL="0" indent="0">
              <a:buNone/>
              <a:defRPr sz="1800">
                <a:solidFill>
                  <a:schemeClr val="bg1"/>
                </a:solidFill>
                <a:latin typeface="Franklin Gothic Medium" panose="020B0603020102020204" pitchFamily="34" charset="0"/>
              </a:defRPr>
            </a:lvl1pPr>
          </a:lstStyle>
          <a:p>
            <a:pPr lvl="0"/>
            <a:r>
              <a:rPr lang="en-US"/>
              <a:t>Edit Master text styles</a:t>
            </a:r>
          </a:p>
        </p:txBody>
      </p:sp>
      <p:sp>
        <p:nvSpPr>
          <p:cNvPr id="15" name="Text Placeholder 14"/>
          <p:cNvSpPr>
            <a:spLocks noGrp="1"/>
          </p:cNvSpPr>
          <p:nvPr>
            <p:ph type="body" sz="quarter" idx="12"/>
          </p:nvPr>
        </p:nvSpPr>
        <p:spPr>
          <a:xfrm>
            <a:off x="977900" y="2935288"/>
            <a:ext cx="4805363" cy="1749425"/>
          </a:xfrm>
          <a:prstGeom prst="rect">
            <a:avLst/>
          </a:prstGeom>
        </p:spPr>
        <p:txBody>
          <a:bodyPr>
            <a:normAutofit/>
          </a:bodyPr>
          <a:lstStyle>
            <a:lvl1pPr marL="285750" indent="-285750">
              <a:buClr>
                <a:srgbClr val="E57137"/>
              </a:buClr>
              <a:buFont typeface="Arial" panose="020B0604020202020204" pitchFamily="34" charset="0"/>
              <a:buChar char="•"/>
              <a:defRPr sz="1600">
                <a:solidFill>
                  <a:schemeClr val="bg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158631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descr="Two people standing in a room&#10;&#10;Description automatically generated">
            <a:extLst>
              <a:ext uri="{FF2B5EF4-FFF2-40B4-BE49-F238E27FC236}">
                <a16:creationId xmlns:a16="http://schemas.microsoft.com/office/drawing/2014/main" id="{8508EF1A-74F6-194C-B478-0316FED75E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48760" y="0"/>
            <a:ext cx="4152961" cy="6858000"/>
          </a:xfrm>
          <a:prstGeom prst="rect">
            <a:avLst/>
          </a:prstGeom>
        </p:spPr>
      </p:pic>
      <p:pic>
        <p:nvPicPr>
          <p:cNvPr id="11" name="Picture 10" descr="A picture containing person, indoor, food, wall&#10;&#10;Description automatically generated">
            <a:extLst>
              <a:ext uri="{FF2B5EF4-FFF2-40B4-BE49-F238E27FC236}">
                <a16:creationId xmlns:a16="http://schemas.microsoft.com/office/drawing/2014/main" id="{0358049C-CE78-6040-8379-D0DE56DA00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841" y="0"/>
            <a:ext cx="4074159" cy="6858000"/>
          </a:xfrm>
          <a:prstGeom prst="rect">
            <a:avLst/>
          </a:prstGeom>
        </p:spPr>
      </p:pic>
      <p:pic>
        <p:nvPicPr>
          <p:cNvPr id="12" name="Picture 11" descr="A picture containing indoor, person, kitchen, cabinet&#10;&#10;Description automatically generated">
            <a:extLst>
              <a:ext uri="{FF2B5EF4-FFF2-40B4-BE49-F238E27FC236}">
                <a16:creationId xmlns:a16="http://schemas.microsoft.com/office/drawing/2014/main" id="{F041C017-8E3F-AA4C-8A6F-983D7D63AF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4048760" cy="6858000"/>
          </a:xfrm>
          <a:prstGeom prst="rect">
            <a:avLst/>
          </a:prstGeom>
        </p:spPr>
      </p:pic>
      <p:sp>
        <p:nvSpPr>
          <p:cNvPr id="13" name="Rectangle 12">
            <a:extLst>
              <a:ext uri="{FF2B5EF4-FFF2-40B4-BE49-F238E27FC236}">
                <a16:creationId xmlns:a16="http://schemas.microsoft.com/office/drawing/2014/main" id="{50BCC841-BCD5-8C49-A718-82A963955EB0}"/>
              </a:ext>
            </a:extLst>
          </p:cNvPr>
          <p:cNvSpPr/>
          <p:nvPr userDrawn="1"/>
        </p:nvSpPr>
        <p:spPr>
          <a:xfrm>
            <a:off x="-12699" y="0"/>
            <a:ext cx="12191999" cy="6858000"/>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4FFC95-5C59-2949-94F1-7B121F290DA6}"/>
              </a:ext>
            </a:extLst>
          </p:cNvPr>
          <p:cNvSpPr/>
          <p:nvPr userDrawn="1"/>
        </p:nvSpPr>
        <p:spPr>
          <a:xfrm>
            <a:off x="406164" y="2458716"/>
            <a:ext cx="11470876" cy="3881120"/>
          </a:xfrm>
          <a:prstGeom prst="rect">
            <a:avLst/>
          </a:prstGeom>
          <a:noFill/>
          <a:ln>
            <a:solidFill>
              <a:srgbClr val="F7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1450703" y="2020806"/>
            <a:ext cx="1574800" cy="1574800"/>
            <a:chOff x="1236982" y="1864054"/>
            <a:chExt cx="1574800" cy="1574800"/>
          </a:xfrm>
        </p:grpSpPr>
        <p:sp>
          <p:nvSpPr>
            <p:cNvPr id="16" name="Teardrop 15">
              <a:extLst>
                <a:ext uri="{FF2B5EF4-FFF2-40B4-BE49-F238E27FC236}">
                  <a16:creationId xmlns:a16="http://schemas.microsoft.com/office/drawing/2014/main" id="{F6C4C7E0-C45B-5B4E-8D15-FC58EAA5D8C1}"/>
                </a:ext>
              </a:extLst>
            </p:cNvPr>
            <p:cNvSpPr/>
            <p:nvPr/>
          </p:nvSpPr>
          <p:spPr>
            <a:xfrm>
              <a:off x="123698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6936" y="2020178"/>
              <a:ext cx="1242844" cy="1242844"/>
            </a:xfrm>
            <a:prstGeom prst="rect">
              <a:avLst/>
            </a:prstGeom>
          </p:spPr>
        </p:pic>
      </p:grpSp>
      <p:grpSp>
        <p:nvGrpSpPr>
          <p:cNvPr id="18" name="Group 17"/>
          <p:cNvGrpSpPr/>
          <p:nvPr userDrawn="1"/>
        </p:nvGrpSpPr>
        <p:grpSpPr>
          <a:xfrm>
            <a:off x="5293596" y="2020806"/>
            <a:ext cx="1574800" cy="1574800"/>
            <a:chOff x="5285742" y="1864054"/>
            <a:chExt cx="1574800" cy="1574800"/>
          </a:xfrm>
        </p:grpSpPr>
        <p:sp>
          <p:nvSpPr>
            <p:cNvPr id="19" name="Teardrop 18">
              <a:extLst>
                <a:ext uri="{FF2B5EF4-FFF2-40B4-BE49-F238E27FC236}">
                  <a16:creationId xmlns:a16="http://schemas.microsoft.com/office/drawing/2014/main" id="{DE3DEC2C-EEB3-1D4C-9A88-6977D9891D34}"/>
                </a:ext>
              </a:extLst>
            </p:cNvPr>
            <p:cNvSpPr/>
            <p:nvPr/>
          </p:nvSpPr>
          <p:spPr>
            <a:xfrm>
              <a:off x="528574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0080" y="2039895"/>
              <a:ext cx="1243584" cy="1243584"/>
            </a:xfrm>
            <a:prstGeom prst="rect">
              <a:avLst/>
            </a:prstGeom>
          </p:spPr>
        </p:pic>
      </p:grpSp>
      <p:grpSp>
        <p:nvGrpSpPr>
          <p:cNvPr id="21" name="Group 20"/>
          <p:cNvGrpSpPr/>
          <p:nvPr userDrawn="1"/>
        </p:nvGrpSpPr>
        <p:grpSpPr>
          <a:xfrm>
            <a:off x="9202641" y="2020806"/>
            <a:ext cx="1574800" cy="1574800"/>
            <a:chOff x="9357360" y="1864054"/>
            <a:chExt cx="1574800" cy="1574800"/>
          </a:xfrm>
        </p:grpSpPr>
        <p:sp>
          <p:nvSpPr>
            <p:cNvPr id="22" name="Teardrop 21">
              <a:extLst>
                <a:ext uri="{FF2B5EF4-FFF2-40B4-BE49-F238E27FC236}">
                  <a16:creationId xmlns:a16="http://schemas.microsoft.com/office/drawing/2014/main" id="{A973EBF9-C6C4-AF41-B27B-EAA59F134CF1}"/>
                </a:ext>
              </a:extLst>
            </p:cNvPr>
            <p:cNvSpPr/>
            <p:nvPr/>
          </p:nvSpPr>
          <p:spPr>
            <a:xfrm>
              <a:off x="9357360"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2968" y="2025010"/>
              <a:ext cx="1243584" cy="1243584"/>
            </a:xfrm>
            <a:prstGeom prst="rect">
              <a:avLst/>
            </a:prstGeom>
          </p:spPr>
        </p:pic>
      </p:grpSp>
      <p:sp>
        <p:nvSpPr>
          <p:cNvPr id="25" name="Text Placeholder 24"/>
          <p:cNvSpPr>
            <a:spLocks noGrp="1"/>
          </p:cNvSpPr>
          <p:nvPr>
            <p:ph type="body" sz="quarter" idx="10"/>
          </p:nvPr>
        </p:nvSpPr>
        <p:spPr>
          <a:xfrm>
            <a:off x="566057" y="3780969"/>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6" name="Text Placeholder 24"/>
          <p:cNvSpPr>
            <a:spLocks noGrp="1"/>
          </p:cNvSpPr>
          <p:nvPr>
            <p:ph type="body" sz="quarter" idx="11"/>
          </p:nvPr>
        </p:nvSpPr>
        <p:spPr>
          <a:xfrm>
            <a:off x="4408950" y="3788952"/>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7" name="Text Placeholder 24"/>
          <p:cNvSpPr>
            <a:spLocks noGrp="1"/>
          </p:cNvSpPr>
          <p:nvPr>
            <p:ph type="body" sz="quarter" idx="12"/>
          </p:nvPr>
        </p:nvSpPr>
        <p:spPr>
          <a:xfrm>
            <a:off x="8316689" y="3788952"/>
            <a:ext cx="3346704"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31" name="Text Placeholder 30"/>
          <p:cNvSpPr>
            <a:spLocks noGrp="1"/>
          </p:cNvSpPr>
          <p:nvPr>
            <p:ph type="body" sz="quarter" idx="13"/>
          </p:nvPr>
        </p:nvSpPr>
        <p:spPr>
          <a:xfrm>
            <a:off x="566058"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3" name="Text Placeholder 30"/>
          <p:cNvSpPr>
            <a:spLocks noGrp="1"/>
          </p:cNvSpPr>
          <p:nvPr>
            <p:ph type="body" sz="quarter" idx="14"/>
          </p:nvPr>
        </p:nvSpPr>
        <p:spPr>
          <a:xfrm>
            <a:off x="4408950"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4" name="Text Placeholder 30"/>
          <p:cNvSpPr>
            <a:spLocks noGrp="1"/>
          </p:cNvSpPr>
          <p:nvPr>
            <p:ph type="body" sz="quarter" idx="15"/>
          </p:nvPr>
        </p:nvSpPr>
        <p:spPr>
          <a:xfrm>
            <a:off x="8316689"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6" name="Text Placeholder 35"/>
          <p:cNvSpPr>
            <a:spLocks noGrp="1"/>
          </p:cNvSpPr>
          <p:nvPr>
            <p:ph type="body" sz="quarter" idx="16"/>
          </p:nvPr>
        </p:nvSpPr>
        <p:spPr>
          <a:xfrm>
            <a:off x="446163" y="468290"/>
            <a:ext cx="11287125" cy="609600"/>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335977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95524" y="0"/>
            <a:ext cx="10596476"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
        <p:nvSpPr>
          <p:cNvPr id="11" name="Picture Placeholder 18"/>
          <p:cNvSpPr>
            <a:spLocks noGrp="1"/>
          </p:cNvSpPr>
          <p:nvPr>
            <p:ph type="pic" sz="quarter" idx="10"/>
          </p:nvPr>
        </p:nvSpPr>
        <p:spPr>
          <a:xfrm>
            <a:off x="1" y="-1"/>
            <a:ext cx="6057900" cy="6858001"/>
          </a:xfrm>
          <a:custGeom>
            <a:avLst/>
            <a:gdLst>
              <a:gd name="connsiteX0" fmla="*/ 0 w 6089161"/>
              <a:gd name="connsiteY0" fmla="*/ 0 h 6858001"/>
              <a:gd name="connsiteX1" fmla="*/ 2052312 w 6089161"/>
              <a:gd name="connsiteY1" fmla="*/ 0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0" fmla="*/ 0 w 6089161"/>
              <a:gd name="connsiteY0" fmla="*/ 0 h 6858001"/>
              <a:gd name="connsiteX1" fmla="*/ 2099937 w 6089161"/>
              <a:gd name="connsiteY1" fmla="*/ 9525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38037 w 6089161"/>
              <a:gd name="connsiteY1" fmla="*/ 0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38037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161" h="6858001">
                <a:moveTo>
                  <a:pt x="0" y="0"/>
                </a:moveTo>
                <a:lnTo>
                  <a:pt x="2109462" y="0"/>
                </a:lnTo>
                <a:cubicBezTo>
                  <a:pt x="2257600" y="136116"/>
                  <a:pt x="2278881" y="189153"/>
                  <a:pt x="2378012" y="288359"/>
                </a:cubicBezTo>
                <a:cubicBezTo>
                  <a:pt x="3988653" y="1900213"/>
                  <a:pt x="5534153" y="4505295"/>
                  <a:pt x="6065724" y="6733861"/>
                </a:cubicBezTo>
                <a:lnTo>
                  <a:pt x="6089161" y="6858001"/>
                </a:lnTo>
                <a:lnTo>
                  <a:pt x="0" y="6858001"/>
                </a:lnTo>
                <a:lnTo>
                  <a:pt x="0" y="0"/>
                </a:lnTo>
                <a:close/>
              </a:path>
            </a:pathLst>
          </a:custGeom>
          <a:solidFill>
            <a:schemeClr val="bg2"/>
          </a:solidFill>
        </p:spPr>
        <p:txBody>
          <a:bodyPr wrap="square">
            <a:noAutofit/>
          </a:bodyPr>
          <a:lstStyle/>
          <a:p>
            <a:r>
              <a:rPr lang="en-US"/>
              <a:t>Click icon to add picture</a:t>
            </a:r>
          </a:p>
        </p:txBody>
      </p:sp>
    </p:spTree>
    <p:extLst>
      <p:ext uri="{BB962C8B-B14F-4D97-AF65-F5344CB8AC3E}">
        <p14:creationId xmlns:p14="http://schemas.microsoft.com/office/powerpoint/2010/main" val="1577397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0727FAF0-6376-9A46-B523-CC6928B7F924}"/>
              </a:ext>
            </a:extLst>
          </p:cNvPr>
          <p:cNvSpPr/>
          <p:nvPr userDrawn="1"/>
        </p:nvSpPr>
        <p:spPr>
          <a:xfrm>
            <a:off x="3222116" y="657446"/>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DC1EA1C-3B66-1B44-9143-0A890C619B32}"/>
              </a:ext>
            </a:extLst>
          </p:cNvPr>
          <p:cNvCxnSpPr>
            <a:cxnSpLocks/>
          </p:cNvCxnSpPr>
          <p:nvPr userDrawn="1"/>
        </p:nvCxnSpPr>
        <p:spPr>
          <a:xfrm>
            <a:off x="5928324" y="2108180"/>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3692525" y="2403475"/>
            <a:ext cx="4606925" cy="2343150"/>
          </a:xfrm>
          <a:prstGeom prst="rect">
            <a:avLst/>
          </a:prstGeom>
        </p:spPr>
        <p:txBody>
          <a:bodyPr anchor="ctr">
            <a:normAutofit/>
          </a:bodyPr>
          <a:lstStyle>
            <a:lvl1pPr marL="0" indent="0" algn="ctr">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00699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grpSp>
        <p:nvGrpSpPr>
          <p:cNvPr id="6" name="Group 5"/>
          <p:cNvGrpSpPr/>
          <p:nvPr userDrawn="1"/>
        </p:nvGrpSpPr>
        <p:grpSpPr>
          <a:xfrm>
            <a:off x="4373696" y="1775856"/>
            <a:ext cx="1106456" cy="4462280"/>
            <a:chOff x="4817834" y="1915194"/>
            <a:chExt cx="1106456" cy="4462280"/>
          </a:xfrm>
        </p:grpSpPr>
        <p:sp>
          <p:nvSpPr>
            <p:cNvPr id="7" name="Rectangle 6">
              <a:extLst>
                <a:ext uri="{FF2B5EF4-FFF2-40B4-BE49-F238E27FC236}">
                  <a16:creationId xmlns:a16="http://schemas.microsoft.com/office/drawing/2014/main" id="{B4362136-2421-A04F-8659-FF90521FA209}"/>
                </a:ext>
              </a:extLst>
            </p:cNvPr>
            <p:cNvSpPr/>
            <p:nvPr/>
          </p:nvSpPr>
          <p:spPr>
            <a:xfrm>
              <a:off x="4835869" y="5292012"/>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grpSp>
          <p:nvGrpSpPr>
            <p:cNvPr id="8" name="Group 7"/>
            <p:cNvGrpSpPr/>
            <p:nvPr/>
          </p:nvGrpSpPr>
          <p:grpSpPr>
            <a:xfrm>
              <a:off x="4817834" y="1915194"/>
              <a:ext cx="1085462" cy="1085462"/>
              <a:chOff x="4817834" y="1915194"/>
              <a:chExt cx="1085462" cy="1085462"/>
            </a:xfrm>
          </p:grpSpPr>
          <p:sp>
            <p:nvSpPr>
              <p:cNvPr id="12" name="Rectangle 11">
                <a:extLst>
                  <a:ext uri="{FF2B5EF4-FFF2-40B4-BE49-F238E27FC236}">
                    <a16:creationId xmlns:a16="http://schemas.microsoft.com/office/drawing/2014/main" id="{B5958D92-6D61-764D-8702-35CCA79EE987}"/>
                  </a:ext>
                </a:extLst>
              </p:cNvPr>
              <p:cNvSpPr/>
              <p:nvPr/>
            </p:nvSpPr>
            <p:spPr>
              <a:xfrm>
                <a:off x="4817834" y="1915194"/>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869" y="1958731"/>
                <a:ext cx="1041925" cy="1041925"/>
              </a:xfrm>
              <a:prstGeom prst="rect">
                <a:avLst/>
              </a:prstGeom>
            </p:spPr>
          </p:pic>
        </p:grpSp>
        <p:sp>
          <p:nvSpPr>
            <p:cNvPr id="9" name="Rectangle 8">
              <a:extLst>
                <a:ext uri="{FF2B5EF4-FFF2-40B4-BE49-F238E27FC236}">
                  <a16:creationId xmlns:a16="http://schemas.microsoft.com/office/drawing/2014/main" id="{77EC8480-EC0F-DF49-A067-607B29CA43B2}"/>
                </a:ext>
              </a:extLst>
            </p:cNvPr>
            <p:cNvSpPr/>
            <p:nvPr/>
          </p:nvSpPr>
          <p:spPr>
            <a:xfrm>
              <a:off x="4838828" y="3537019"/>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371" y="3558787"/>
              <a:ext cx="1041925" cy="1041925"/>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5378" y="5313535"/>
              <a:ext cx="1042416" cy="1042416"/>
            </a:xfrm>
            <a:prstGeom prst="rect">
              <a:avLst/>
            </a:prstGeom>
          </p:spPr>
        </p:pic>
      </p:grpSp>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24127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742589"/>
            <a:ext cx="514773" cy="514773"/>
            <a:chOff x="623825" y="1742589"/>
            <a:chExt cx="514773" cy="514773"/>
          </a:xfrm>
        </p:grpSpPr>
        <p:sp>
          <p:nvSpPr>
            <p:cNvPr id="15" name="Teardrop 14">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981459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3" name="Group 2"/>
          <p:cNvGrpSpPr/>
          <p:nvPr userDrawn="1"/>
        </p:nvGrpSpPr>
        <p:grpSpPr>
          <a:xfrm>
            <a:off x="623825" y="1742589"/>
            <a:ext cx="514773" cy="514773"/>
            <a:chOff x="623825" y="1742589"/>
            <a:chExt cx="514773" cy="514773"/>
          </a:xfrm>
        </p:grpSpPr>
        <p:sp>
          <p:nvSpPr>
            <p:cNvPr id="4" name="Teardrop 3">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6" name="Group 5"/>
          <p:cNvGrpSpPr/>
          <p:nvPr userDrawn="1"/>
        </p:nvGrpSpPr>
        <p:grpSpPr>
          <a:xfrm>
            <a:off x="623825" y="3391511"/>
            <a:ext cx="514773" cy="514773"/>
            <a:chOff x="623825" y="3264826"/>
            <a:chExt cx="514773" cy="514773"/>
          </a:xfrm>
        </p:grpSpPr>
        <p:sp>
          <p:nvSpPr>
            <p:cNvPr id="7" name="Teardrop 6">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9" name="Group 8"/>
          <p:cNvGrpSpPr/>
          <p:nvPr userDrawn="1"/>
        </p:nvGrpSpPr>
        <p:grpSpPr>
          <a:xfrm>
            <a:off x="623825" y="5040433"/>
            <a:ext cx="514773" cy="514773"/>
            <a:chOff x="623825" y="5040433"/>
            <a:chExt cx="514773" cy="514773"/>
          </a:xfrm>
        </p:grpSpPr>
        <p:sp>
          <p:nvSpPr>
            <p:cNvPr id="10" name="Teardrop 9">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3"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5"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7"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Tree>
    <p:extLst>
      <p:ext uri="{BB962C8B-B14F-4D97-AF65-F5344CB8AC3E}">
        <p14:creationId xmlns:p14="http://schemas.microsoft.com/office/powerpoint/2010/main" val="1451614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350" y="1459246"/>
            <a:ext cx="731520" cy="7315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50" y="2720827"/>
            <a:ext cx="731520" cy="73152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50" y="3951094"/>
            <a:ext cx="731520" cy="73152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50" y="5169086"/>
            <a:ext cx="731520" cy="731520"/>
          </a:xfrm>
          <a:prstGeom prst="rect">
            <a:avLst/>
          </a:prstGeom>
        </p:spPr>
      </p:pic>
    </p:spTree>
    <p:extLst>
      <p:ext uri="{BB962C8B-B14F-4D97-AF65-F5344CB8AC3E}">
        <p14:creationId xmlns:p14="http://schemas.microsoft.com/office/powerpoint/2010/main" val="2120883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8673" y="1439"/>
            <a:ext cx="4073393" cy="342464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8792"/>
            <a:ext cx="4051273" cy="3437793"/>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8628" y="3422843"/>
            <a:ext cx="4070262" cy="3436785"/>
          </a:xfrm>
          <a:prstGeom prst="rect">
            <a:avLst/>
          </a:prstGeom>
        </p:spPr>
      </p:pic>
      <p:sp>
        <p:nvSpPr>
          <p:cNvPr id="15" name="Text Placeholder 14"/>
          <p:cNvSpPr>
            <a:spLocks noGrp="1"/>
          </p:cNvSpPr>
          <p:nvPr>
            <p:ph type="body" sz="quarter" idx="10"/>
          </p:nvPr>
        </p:nvSpPr>
        <p:spPr>
          <a:xfrm>
            <a:off x="573075"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6" name="Text Placeholder 14"/>
          <p:cNvSpPr>
            <a:spLocks noGrp="1"/>
          </p:cNvSpPr>
          <p:nvPr>
            <p:ph type="body" sz="quarter" idx="11"/>
          </p:nvPr>
        </p:nvSpPr>
        <p:spPr>
          <a:xfrm>
            <a:off x="4637411" y="2263746"/>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7" name="Text Placeholder 14"/>
          <p:cNvSpPr>
            <a:spLocks noGrp="1"/>
          </p:cNvSpPr>
          <p:nvPr>
            <p:ph type="body" sz="quarter" idx="12"/>
          </p:nvPr>
        </p:nvSpPr>
        <p:spPr>
          <a:xfrm>
            <a:off x="8707882"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9" name="Picture Placeholder 18"/>
          <p:cNvSpPr>
            <a:spLocks noGrp="1"/>
          </p:cNvSpPr>
          <p:nvPr>
            <p:ph type="pic" sz="quarter" idx="13"/>
          </p:nvPr>
        </p:nvSpPr>
        <p:spPr>
          <a:xfrm>
            <a:off x="1431912"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0" name="Picture Placeholder 18"/>
          <p:cNvSpPr>
            <a:spLocks noGrp="1"/>
          </p:cNvSpPr>
          <p:nvPr>
            <p:ph type="pic" sz="quarter" idx="14"/>
          </p:nvPr>
        </p:nvSpPr>
        <p:spPr>
          <a:xfrm>
            <a:off x="5496248" y="855522"/>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1" name="Picture Placeholder 18"/>
          <p:cNvSpPr>
            <a:spLocks noGrp="1"/>
          </p:cNvSpPr>
          <p:nvPr>
            <p:ph type="pic" sz="quarter" idx="15"/>
          </p:nvPr>
        </p:nvSpPr>
        <p:spPr>
          <a:xfrm>
            <a:off x="9566719"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Tree>
    <p:extLst>
      <p:ext uri="{BB962C8B-B14F-4D97-AF65-F5344CB8AC3E}">
        <p14:creationId xmlns:p14="http://schemas.microsoft.com/office/powerpoint/2010/main" val="2791878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3235678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2035277"/>
            <a:ext cx="4756320" cy="2261419"/>
          </a:xfrm>
          <a:prstGeom prst="rect">
            <a:avLst/>
          </a:prstGeom>
          <a:effectLst/>
        </p:spPr>
      </p:pic>
    </p:spTree>
    <p:extLst>
      <p:ext uri="{BB962C8B-B14F-4D97-AF65-F5344CB8AC3E}">
        <p14:creationId xmlns:p14="http://schemas.microsoft.com/office/powerpoint/2010/main" val="217519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6325" y="2028558"/>
            <a:ext cx="8585675" cy="4829442"/>
          </a:xfrm>
          <a:prstGeom prst="rect">
            <a:avLst/>
          </a:prstGeom>
        </p:spPr>
      </p:pic>
      <p:sp>
        <p:nvSpPr>
          <p:cNvPr id="2" name="Title 1"/>
          <p:cNvSpPr>
            <a:spLocks noGrp="1"/>
          </p:cNvSpPr>
          <p:nvPr>
            <p:ph type="ctrTitle"/>
          </p:nvPr>
        </p:nvSpPr>
        <p:spPr>
          <a:xfrm>
            <a:off x="733424" y="950913"/>
            <a:ext cx="10753725" cy="2220912"/>
          </a:xfrm>
        </p:spPr>
        <p:txBody>
          <a:bodyPr anchor="b">
            <a:normAutofit/>
          </a:bodyPr>
          <a:lstStyle>
            <a:lvl1pPr algn="l">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733424" y="3446258"/>
            <a:ext cx="8039101" cy="1811542"/>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cxnSp>
        <p:nvCxnSpPr>
          <p:cNvPr id="13" name="Straight Connector 12"/>
          <p:cNvCxnSpPr/>
          <p:nvPr/>
        </p:nvCxnSpPr>
        <p:spPr>
          <a:xfrm>
            <a:off x="806388" y="3295652"/>
            <a:ext cx="627764" cy="0"/>
          </a:xfrm>
          <a:prstGeom prst="line">
            <a:avLst/>
          </a:prstGeom>
          <a:ln w="19050">
            <a:solidFill>
              <a:srgbClr val="F47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77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p>
            <a:r>
              <a:rPr lang="en-US"/>
              <a:t>2025 Policy Recommendations for the ASHP House of Delegates</a:t>
            </a:r>
          </a:p>
        </p:txBody>
      </p:sp>
    </p:spTree>
    <p:extLst>
      <p:ext uri="{BB962C8B-B14F-4D97-AF65-F5344CB8AC3E}">
        <p14:creationId xmlns:p14="http://schemas.microsoft.com/office/powerpoint/2010/main" val="181210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4" y="1013506"/>
            <a:ext cx="3286125" cy="4830989"/>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457824" y="1013506"/>
            <a:ext cx="5895976" cy="4830989"/>
          </a:xfrm>
        </p:spPr>
        <p:txBody>
          <a:bodyPr anchor="ct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Tree>
    <p:extLst>
      <p:ext uri="{BB962C8B-B14F-4D97-AF65-F5344CB8AC3E}">
        <p14:creationId xmlns:p14="http://schemas.microsoft.com/office/powerpoint/2010/main" val="63963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57824" y="365125"/>
            <a:ext cx="5895975" cy="1325563"/>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457824" y="1825625"/>
            <a:ext cx="5895976"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19100" y="967695"/>
            <a:ext cx="3209925" cy="4876800"/>
          </a:xfrm>
        </p:spPr>
        <p:txBody>
          <a:bodyPr/>
          <a:lstStyle/>
          <a:p>
            <a:r>
              <a:rPr lang="en-US"/>
              <a:t>Click icon to add picture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Tree>
    <p:extLst>
      <p:ext uri="{BB962C8B-B14F-4D97-AF65-F5344CB8AC3E}">
        <p14:creationId xmlns:p14="http://schemas.microsoft.com/office/powerpoint/2010/main" val="359386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1723" y="0"/>
            <a:ext cx="11581215" cy="6858000"/>
          </a:xfrm>
          <a:prstGeom prst="rect">
            <a:avLst/>
          </a:prstGeom>
          <a:blipFill>
            <a:blip r:embed="rId3" cstate="screen">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476250" y="553463"/>
            <a:ext cx="5895975" cy="1325563"/>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76249" y="2013963"/>
            <a:ext cx="5895976"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7" y="6140064"/>
            <a:ext cx="1023154" cy="520104"/>
          </a:xfrm>
          <a:prstGeom prst="rect">
            <a:avLst/>
          </a:prstGeom>
        </p:spPr>
      </p:pic>
      <p:sp>
        <p:nvSpPr>
          <p:cNvPr id="10" name="Picture Placeholder 47"/>
          <p:cNvSpPr>
            <a:spLocks noGrp="1"/>
          </p:cNvSpPr>
          <p:nvPr>
            <p:ph type="pic" sz="quarter" idx="10"/>
          </p:nvPr>
        </p:nvSpPr>
        <p:spPr>
          <a:xfrm>
            <a:off x="7116763" y="0"/>
            <a:ext cx="5075237" cy="6858000"/>
          </a:xfrm>
          <a:custGeom>
            <a:avLst/>
            <a:gdLst>
              <a:gd name="connsiteX0" fmla="*/ 1033963 w 5075237"/>
              <a:gd name="connsiteY0" fmla="*/ 0 h 6858000"/>
              <a:gd name="connsiteX1" fmla="*/ 5075237 w 5075237"/>
              <a:gd name="connsiteY1" fmla="*/ 0 h 6858000"/>
              <a:gd name="connsiteX2" fmla="*/ 5075237 w 5075237"/>
              <a:gd name="connsiteY2" fmla="*/ 6858000 h 6858000"/>
              <a:gd name="connsiteX3" fmla="*/ 1114496 w 5075237"/>
              <a:gd name="connsiteY3" fmla="*/ 6858000 h 6858000"/>
              <a:gd name="connsiteX4" fmla="*/ 1026237 w 5075237"/>
              <a:gd name="connsiteY4" fmla="*/ 6733886 h 6858000"/>
              <a:gd name="connsiteX5" fmla="*/ 7261 w 5075237"/>
              <a:gd name="connsiteY5" fmla="*/ 3681766 h 6858000"/>
              <a:gd name="connsiteX6" fmla="*/ 0 w 5075237"/>
              <a:gd name="connsiteY6" fmla="*/ 3394641 h 6858000"/>
              <a:gd name="connsiteX7" fmla="*/ 0 w 5075237"/>
              <a:gd name="connsiteY7" fmla="*/ 3350111 h 6858000"/>
              <a:gd name="connsiteX8" fmla="*/ 7261 w 5075237"/>
              <a:gd name="connsiteY8" fmla="*/ 3062986 h 6858000"/>
              <a:gd name="connsiteX9" fmla="*/ 1026237 w 5075237"/>
              <a:gd name="connsiteY9" fmla="*/ 10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7" h="685800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solidFill>
            <a:schemeClr val="tx1">
              <a:lumMod val="20000"/>
              <a:lumOff val="80000"/>
            </a:schemeClr>
          </a:solidFill>
        </p:spPr>
        <p:txBody>
          <a:bodyPr wrap="square" anchor="ctr" anchorCtr="0">
            <a:noAutofit/>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46570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 y="-1"/>
            <a:ext cx="12190815" cy="6857333"/>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26830"/>
            <a:ext cx="12190815" cy="6131169"/>
          </a:xfrm>
          <a:prstGeom prst="rect">
            <a:avLst/>
          </a:prstGeom>
        </p:spPr>
      </p:pic>
      <p:sp>
        <p:nvSpPr>
          <p:cNvPr id="2" name="Title 1"/>
          <p:cNvSpPr>
            <a:spLocks noGrp="1"/>
          </p:cNvSpPr>
          <p:nvPr>
            <p:ph type="title"/>
          </p:nvPr>
        </p:nvSpPr>
        <p:spPr>
          <a:xfrm>
            <a:off x="831850" y="3629024"/>
            <a:ext cx="10515600" cy="1647825"/>
          </a:xfrm>
        </p:spPr>
        <p:txBody>
          <a:bodyPr anchor="b"/>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5524500"/>
            <a:ext cx="10515600" cy="971550"/>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716402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1082130" y="6241695"/>
            <a:ext cx="944217" cy="479780"/>
          </a:xfrm>
          <a:prstGeom prst="rect">
            <a:avLst/>
          </a:prstGeom>
        </p:spPr>
      </p:pic>
      <p:sp>
        <p:nvSpPr>
          <p:cNvPr id="9" name="Footer Placeholder 8"/>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2025 Policy Recommendations for the ASHP House of Delegates</a:t>
            </a:r>
          </a:p>
        </p:txBody>
      </p:sp>
    </p:spTree>
    <p:extLst>
      <p:ext uri="{BB962C8B-B14F-4D97-AF65-F5344CB8AC3E}">
        <p14:creationId xmlns:p14="http://schemas.microsoft.com/office/powerpoint/2010/main" val="14028746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663" r:id="rId21"/>
    <p:sldLayoutId id="2147483661" r:id="rId22"/>
    <p:sldLayoutId id="2147483650" r:id="rId23"/>
    <p:sldLayoutId id="2147483664" r:id="rId24"/>
    <p:sldLayoutId id="2147483666" r:id="rId25"/>
    <p:sldLayoutId id="2147483667" r:id="rId26"/>
    <p:sldLayoutId id="2147483668" r:id="rId27"/>
    <p:sldLayoutId id="2147483669" r:id="rId28"/>
    <p:sldLayoutId id="2147483670" r:id="rId29"/>
    <p:sldLayoutId id="2147483671" r:id="rId30"/>
    <p:sldLayoutId id="2147483673" r:id="rId31"/>
    <p:sldLayoutId id="2147483674" r:id="rId32"/>
    <p:sldLayoutId id="2147483678" r:id="rId33"/>
    <p:sldLayoutId id="2147483679" r:id="rId34"/>
    <p:sldLayoutId id="2147483675" r:id="rId35"/>
    <p:sldLayoutId id="2147483676" r:id="rId36"/>
    <p:sldLayoutId id="2147483677" r:id="rId37"/>
  </p:sldLayoutIdLst>
  <p:hf sldNum="0" hd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hodchair@ashp.org"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61.jpg"/><Relationship Id="rId4" Type="http://schemas.openxmlformats.org/officeDocument/2006/relationships/hyperlink" Target="https://www.ashp.org/Pharmacy-Practice/Policy-Positions-and-Guideli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p:nvPr>
        </p:nvSpPr>
        <p:spPr>
          <a:xfrm>
            <a:off x="838200" y="3443217"/>
            <a:ext cx="10515600" cy="1380705"/>
          </a:xfrm>
        </p:spPr>
        <p:txBody>
          <a:bodyPr anchor="b">
            <a:normAutofit fontScale="90000"/>
          </a:bodyPr>
          <a:lstStyle/>
          <a:p>
            <a:pPr>
              <a:lnSpc>
                <a:spcPct val="100000"/>
              </a:lnSpc>
            </a:pPr>
            <a:r>
              <a:rPr lang="en-US" sz="4800" dirty="0"/>
              <a:t>Policies Approved </a:t>
            </a:r>
            <a:br>
              <a:rPr lang="en-US" sz="4800" dirty="0"/>
            </a:br>
            <a:r>
              <a:rPr lang="en-US" sz="4800" dirty="0"/>
              <a:t>by the 2025 </a:t>
            </a:r>
            <a:br>
              <a:rPr lang="en-US" sz="4800" dirty="0"/>
            </a:br>
            <a:r>
              <a:rPr lang="en-US" sz="4800" dirty="0"/>
              <a:t>ASHP House of Delegates</a:t>
            </a:r>
          </a:p>
        </p:txBody>
      </p:sp>
      <p:sp>
        <p:nvSpPr>
          <p:cNvPr id="2" name="Text Placeholder 1"/>
          <p:cNvSpPr>
            <a:spLocks noGrp="1"/>
          </p:cNvSpPr>
          <p:nvPr>
            <p:ph type="body" idx="1"/>
          </p:nvPr>
        </p:nvSpPr>
        <p:spPr>
          <a:xfrm>
            <a:off x="4733364" y="5027122"/>
            <a:ext cx="2725271" cy="388158"/>
          </a:xfrm>
        </p:spPr>
        <p:txBody>
          <a:bodyPr>
            <a:normAutofit lnSpcReduction="10000"/>
          </a:bodyPr>
          <a:lstStyle/>
          <a:p>
            <a:pPr>
              <a:spcBef>
                <a:spcPts val="0"/>
              </a:spcBef>
              <a:spcAft>
                <a:spcPts val="600"/>
              </a:spcAft>
            </a:pPr>
            <a:r>
              <a:rPr lang="en-US" b="1" dirty="0">
                <a:solidFill>
                  <a:srgbClr val="F5821F"/>
                </a:solidFill>
              </a:rPr>
              <a:t>March-June 2025</a:t>
            </a:r>
          </a:p>
        </p:txBody>
      </p:sp>
    </p:spTree>
    <p:extLst>
      <p:ext uri="{BB962C8B-B14F-4D97-AF65-F5344CB8AC3E}">
        <p14:creationId xmlns:p14="http://schemas.microsoft.com/office/powerpoint/2010/main" val="255199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01FBD-61E1-AF22-47E3-E2F1CBB56A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C75B88-C271-B77E-B0B6-57CDA3B57A2C}"/>
              </a:ext>
            </a:extLst>
          </p:cNvPr>
          <p:cNvSpPr>
            <a:spLocks noGrp="1"/>
          </p:cNvSpPr>
          <p:nvPr>
            <p:ph type="title"/>
          </p:nvPr>
        </p:nvSpPr>
        <p:spPr>
          <a:xfrm>
            <a:off x="609600" y="509587"/>
            <a:ext cx="10972800" cy="914400"/>
          </a:xfrm>
        </p:spPr>
        <p:txBody>
          <a:bodyPr>
            <a:normAutofit/>
          </a:bodyPr>
          <a:lstStyle/>
          <a:p>
            <a:r>
              <a:rPr lang="en-US" sz="2400" dirty="0"/>
              <a:t>COT: Generic Substitution of Narrow Therapeutic Index Drugs (Discontinuation) (March)</a:t>
            </a:r>
          </a:p>
        </p:txBody>
      </p:sp>
      <p:sp>
        <p:nvSpPr>
          <p:cNvPr id="6" name="Content Placeholder 5">
            <a:extLst>
              <a:ext uri="{FF2B5EF4-FFF2-40B4-BE49-F238E27FC236}">
                <a16:creationId xmlns:a16="http://schemas.microsoft.com/office/drawing/2014/main" id="{936FAFEB-7AE8-28F1-5F7A-5DB8B737FCB2}"/>
              </a:ext>
            </a:extLst>
          </p:cNvPr>
          <p:cNvSpPr>
            <a:spLocks noGrp="1"/>
          </p:cNvSpPr>
          <p:nvPr>
            <p:ph idx="1"/>
          </p:nvPr>
        </p:nvSpPr>
        <p:spPr>
          <a:xfrm>
            <a:off x="609600" y="1423987"/>
            <a:ext cx="10515600" cy="4351338"/>
          </a:xfrm>
        </p:spPr>
        <p:txBody>
          <a:bodyPr>
            <a:normAutofit/>
          </a:bodyPr>
          <a:lstStyle/>
          <a:p>
            <a:pPr marL="0" indent="0">
              <a:lnSpc>
                <a:spcPct val="80000"/>
              </a:lnSpc>
              <a:spcBef>
                <a:spcPts val="400"/>
              </a:spcBef>
              <a:buNone/>
            </a:pPr>
            <a:endParaRPr lang="en-US" sz="1000" dirty="0"/>
          </a:p>
          <a:p>
            <a:pPr marL="0" lvl="1" indent="0">
              <a:spcBef>
                <a:spcPts val="1000"/>
              </a:spcBef>
              <a:buNone/>
            </a:pPr>
            <a:r>
              <a:rPr lang="en-US" sz="2000" b="1" dirty="0">
                <a:solidFill>
                  <a:srgbClr val="F5821F"/>
                </a:solidFill>
              </a:rPr>
              <a:t>To discontinue ASHP policy 0817, Generic Substitution of Narrow Therapeutic Index Drugs, which reads: </a:t>
            </a:r>
          </a:p>
          <a:p>
            <a:pPr marL="0" indent="0">
              <a:lnSpc>
                <a:spcPct val="100000"/>
              </a:lnSpc>
              <a:spcBef>
                <a:spcPts val="400"/>
              </a:spcBef>
              <a:buNone/>
            </a:pPr>
            <a:endParaRPr lang="en-US" sz="2000" dirty="0"/>
          </a:p>
          <a:p>
            <a:pPr marL="457200" lvl="1" indent="0">
              <a:lnSpc>
                <a:spcPct val="100000"/>
              </a:lnSpc>
              <a:spcBef>
                <a:spcPts val="400"/>
              </a:spcBef>
              <a:buNone/>
            </a:pPr>
            <a:r>
              <a:rPr lang="en-US" sz="2000" dirty="0"/>
              <a:t>To support the current processes used by the Food and Drug Administration (FDA) to determine bioequivalence of generic drug products, including those with a narrow therapeutic index, and to recognize the authority of the FDA to decide if additional studies are necessary to determine equivalence; further, </a:t>
            </a:r>
          </a:p>
          <a:p>
            <a:pPr marL="457200" lvl="1" indent="0">
              <a:lnSpc>
                <a:spcPct val="100000"/>
              </a:lnSpc>
              <a:spcBef>
                <a:spcPts val="400"/>
              </a:spcBef>
              <a:buNone/>
            </a:pPr>
            <a:endParaRPr lang="en-US" sz="2000" dirty="0"/>
          </a:p>
          <a:p>
            <a:pPr marL="457200" lvl="1" indent="0">
              <a:lnSpc>
                <a:spcPct val="100000"/>
              </a:lnSpc>
              <a:spcBef>
                <a:spcPts val="400"/>
              </a:spcBef>
              <a:buNone/>
            </a:pPr>
            <a:r>
              <a:rPr lang="en-US" sz="2000" dirty="0"/>
              <a:t>To oppose a blanket restriction on generic substitution for any medication or medication class without evidence from well-designed, independent studies that demonstrate inferior efficacy or safety of the generic drug product.</a:t>
            </a:r>
          </a:p>
        </p:txBody>
      </p:sp>
      <p:sp>
        <p:nvSpPr>
          <p:cNvPr id="2" name="Footer Placeholder 1">
            <a:extLst>
              <a:ext uri="{FF2B5EF4-FFF2-40B4-BE49-F238E27FC236}">
                <a16:creationId xmlns:a16="http://schemas.microsoft.com/office/drawing/2014/main" id="{17EE8E41-EAD2-BD1A-BA4D-DB40EBD51D90}"/>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64880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3650D-5D05-AD24-68A2-0089EBA1EC7C}"/>
              </a:ext>
            </a:extLst>
          </p:cNvPr>
          <p:cNvSpPr>
            <a:spLocks noGrp="1"/>
          </p:cNvSpPr>
          <p:nvPr>
            <p:ph type="title"/>
          </p:nvPr>
        </p:nvSpPr>
        <p:spPr/>
        <p:txBody>
          <a:bodyPr/>
          <a:lstStyle/>
          <a:p>
            <a:r>
              <a:rPr lang="en-US" dirty="0"/>
              <a:t>June 2025 House of Delegates</a:t>
            </a:r>
          </a:p>
        </p:txBody>
      </p:sp>
      <p:sp>
        <p:nvSpPr>
          <p:cNvPr id="2" name="Text Placeholder 1"/>
          <p:cNvSpPr>
            <a:spLocks noGrp="1"/>
          </p:cNvSpPr>
          <p:nvPr>
            <p:ph idx="1"/>
          </p:nvPr>
        </p:nvSpPr>
        <p:spPr>
          <a:xfrm>
            <a:off x="5069840" y="314959"/>
            <a:ext cx="6949440" cy="5943600"/>
          </a:xfrm>
        </p:spPr>
        <p:txBody>
          <a:bodyPr>
            <a:normAutofit/>
          </a:bodyPr>
          <a:lstStyle/>
          <a:p>
            <a:pPr>
              <a:lnSpc>
                <a:spcPct val="100000"/>
              </a:lnSpc>
            </a:pPr>
            <a:r>
              <a:rPr lang="en-US" sz="3200" dirty="0"/>
              <a:t>The policy recommendations in the following slides were approved at the June House of Delegates. </a:t>
            </a:r>
          </a:p>
        </p:txBody>
      </p:sp>
    </p:spTree>
    <p:extLst>
      <p:ext uri="{BB962C8B-B14F-4D97-AF65-F5344CB8AC3E}">
        <p14:creationId xmlns:p14="http://schemas.microsoft.com/office/powerpoint/2010/main" val="290436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0AAC2-F786-8D1F-05AB-433F5F4B06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5D58B5-C290-FDE1-2806-08FF7AD2CB8C}"/>
              </a:ext>
            </a:extLst>
          </p:cNvPr>
          <p:cNvSpPr>
            <a:spLocks noGrp="1"/>
          </p:cNvSpPr>
          <p:nvPr>
            <p:ph type="title"/>
          </p:nvPr>
        </p:nvSpPr>
        <p:spPr>
          <a:xfrm>
            <a:off x="609600" y="535454"/>
            <a:ext cx="10972800" cy="914400"/>
          </a:xfrm>
        </p:spPr>
        <p:txBody>
          <a:bodyPr>
            <a:normAutofit/>
          </a:bodyPr>
          <a:lstStyle/>
          <a:p>
            <a:r>
              <a:rPr lang="en-US" sz="2400" dirty="0" err="1"/>
              <a:t>CPuP</a:t>
            </a:r>
            <a:r>
              <a:rPr lang="en-US" sz="2400" dirty="0"/>
              <a:t>: Funding, Expertise, and Oversight of State Boards of Pharmacy</a:t>
            </a:r>
          </a:p>
        </p:txBody>
      </p:sp>
      <p:sp>
        <p:nvSpPr>
          <p:cNvPr id="6" name="Content Placeholder 5">
            <a:extLst>
              <a:ext uri="{FF2B5EF4-FFF2-40B4-BE49-F238E27FC236}">
                <a16:creationId xmlns:a16="http://schemas.microsoft.com/office/drawing/2014/main" id="{5C75D05F-A9C0-7C01-1FA2-1D2B1DBE2541}"/>
              </a:ext>
            </a:extLst>
          </p:cNvPr>
          <p:cNvSpPr>
            <a:spLocks noGrp="1"/>
          </p:cNvSpPr>
          <p:nvPr>
            <p:ph idx="1"/>
          </p:nvPr>
        </p:nvSpPr>
        <p:spPr>
          <a:xfrm>
            <a:off x="609600" y="1449854"/>
            <a:ext cx="10829925" cy="5100637"/>
          </a:xfrm>
        </p:spPr>
        <p:txBody>
          <a:bodyPr>
            <a:noAutofit/>
          </a:bodyPr>
          <a:lstStyle/>
          <a:p>
            <a:pPr marL="0" indent="0">
              <a:lnSpc>
                <a:spcPct val="100000"/>
              </a:lnSpc>
              <a:spcBef>
                <a:spcPts val="400"/>
              </a:spcBef>
              <a:buNone/>
            </a:pPr>
            <a:r>
              <a:rPr lang="en-US" sz="1600" dirty="0"/>
              <a:t>To advocate appropriate oversight of pharmacy practice and the pharmaceutical supply chain </a:t>
            </a:r>
          </a:p>
          <a:p>
            <a:pPr marL="0" indent="0">
              <a:lnSpc>
                <a:spcPct val="100000"/>
              </a:lnSpc>
              <a:spcBef>
                <a:spcPts val="400"/>
              </a:spcBef>
              <a:buNone/>
            </a:pPr>
            <a:r>
              <a:rPr lang="en-US" sz="1600" dirty="0"/>
              <a:t>through coordination and cooperation of state boards of pharmacy and related agencies whose mission it is to protect the public health;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adequate representation on state boards of pharmacy and related agencies by pharmacists and pharmacy technicians representing hospitals and health systems;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for the dedicated funds for the exclusive use by state boards of pharmacy and related agencies to carry out expected duties;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for consistent application of state boards of pharmacy regulations by inspectors with demonstrated competency in diverse pharmacy practice areas and the implementation of adequate inspection schedules to ensure the effective oversight and regulation of pharmacy practice; further,</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state boards of pharmacy develop quality assurance processes for evaluating the performance of inspectors to ensure consistency.</a:t>
            </a:r>
          </a:p>
          <a:p>
            <a:pPr marL="0" indent="0">
              <a:lnSpc>
                <a:spcPct val="100000"/>
              </a:lnSpc>
              <a:spcBef>
                <a:spcPts val="400"/>
              </a:spcBef>
              <a:buNone/>
            </a:pPr>
            <a:endParaRPr lang="en-US" sz="500" dirty="0"/>
          </a:p>
          <a:p>
            <a:pPr marL="0" indent="0">
              <a:lnSpc>
                <a:spcPct val="100000"/>
              </a:lnSpc>
              <a:spcBef>
                <a:spcPts val="400"/>
              </a:spcBef>
              <a:buNone/>
            </a:pPr>
            <a:r>
              <a:rPr lang="en-US" sz="1600" i="1" dirty="0"/>
              <a:t>Note: This policy supersedes ASHP policy 2021.</a:t>
            </a:r>
          </a:p>
        </p:txBody>
      </p:sp>
      <p:sp>
        <p:nvSpPr>
          <p:cNvPr id="2" name="Footer Placeholder 1">
            <a:extLst>
              <a:ext uri="{FF2B5EF4-FFF2-40B4-BE49-F238E27FC236}">
                <a16:creationId xmlns:a16="http://schemas.microsoft.com/office/drawing/2014/main" id="{41214E74-37B7-78CD-A888-75C2638C3562}"/>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54351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451AE-0B31-0B82-5E57-04BBC79FD2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470535-CAA2-EE97-A322-B48B7E3298A3}"/>
              </a:ext>
            </a:extLst>
          </p:cNvPr>
          <p:cNvSpPr>
            <a:spLocks noGrp="1"/>
          </p:cNvSpPr>
          <p:nvPr>
            <p:ph type="title"/>
          </p:nvPr>
        </p:nvSpPr>
        <p:spPr>
          <a:xfrm>
            <a:off x="609600" y="544419"/>
            <a:ext cx="10972800" cy="914400"/>
          </a:xfrm>
        </p:spPr>
        <p:txBody>
          <a:bodyPr vert="horz" lIns="91440" tIns="45720" rIns="91440" bIns="45720" rtlCol="0" anchor="ctr">
            <a:normAutofit/>
          </a:bodyPr>
          <a:lstStyle/>
          <a:p>
            <a:r>
              <a:rPr lang="en-US" sz="2400" dirty="0" err="1"/>
              <a:t>CPuP</a:t>
            </a:r>
            <a:r>
              <a:rPr lang="en-US" sz="2400" dirty="0"/>
              <a:t>: Payment Parity for Pharmacists’ Services</a:t>
            </a:r>
          </a:p>
        </p:txBody>
      </p:sp>
      <p:sp>
        <p:nvSpPr>
          <p:cNvPr id="6" name="Content Placeholder 5">
            <a:extLst>
              <a:ext uri="{FF2B5EF4-FFF2-40B4-BE49-F238E27FC236}">
                <a16:creationId xmlns:a16="http://schemas.microsoft.com/office/drawing/2014/main" id="{3223179F-2626-F0A9-4BBE-8853A6D60A05}"/>
              </a:ext>
            </a:extLst>
          </p:cNvPr>
          <p:cNvSpPr>
            <a:spLocks noGrp="1"/>
          </p:cNvSpPr>
          <p:nvPr>
            <p:ph idx="1"/>
          </p:nvPr>
        </p:nvSpPr>
        <p:spPr>
          <a:xfrm>
            <a:off x="609600" y="1458819"/>
            <a:ext cx="10515600" cy="4351338"/>
          </a:xfrm>
        </p:spPr>
        <p:txBody>
          <a:bodyPr>
            <a:normAutofit/>
          </a:bodyPr>
          <a:lstStyle/>
          <a:p>
            <a:pPr marL="0" indent="0">
              <a:lnSpc>
                <a:spcPct val="100000"/>
              </a:lnSpc>
              <a:spcBef>
                <a:spcPts val="400"/>
              </a:spcBef>
              <a:buNone/>
            </a:pPr>
            <a:r>
              <a:rPr lang="en-US" sz="2000" dirty="0"/>
              <a:t>To advocate pharmacists, as healthcare providers, receive payment that is commensurate with services provided within their scope of practice.</a:t>
            </a:r>
          </a:p>
          <a:p>
            <a:pPr marL="0" indent="0">
              <a:lnSpc>
                <a:spcPct val="100000"/>
              </a:lnSpc>
              <a:spcBef>
                <a:spcPts val="400"/>
              </a:spcBef>
              <a:buNone/>
            </a:pPr>
            <a:r>
              <a:rPr lang="en-US" sz="2000" dirty="0"/>
              <a:t> </a:t>
            </a:r>
          </a:p>
          <a:p>
            <a:pPr marL="0" indent="0">
              <a:buNone/>
            </a:pPr>
            <a:r>
              <a:rPr lang="en-US" sz="2000" i="1" dirty="0"/>
              <a:t>Note: This policy supersedes ASHP policy 1502. </a:t>
            </a:r>
          </a:p>
        </p:txBody>
      </p:sp>
      <p:sp>
        <p:nvSpPr>
          <p:cNvPr id="2" name="Footer Placeholder 1">
            <a:extLst>
              <a:ext uri="{FF2B5EF4-FFF2-40B4-BE49-F238E27FC236}">
                <a16:creationId xmlns:a16="http://schemas.microsoft.com/office/drawing/2014/main" id="{E3622872-3209-987C-FBFB-4A9D85E5CAA9}"/>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3757013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25F47-D1A2-81CA-6CA4-660E194D45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74231C-DE53-2D0C-924F-A5C41C750C69}"/>
              </a:ext>
            </a:extLst>
          </p:cNvPr>
          <p:cNvSpPr>
            <a:spLocks noGrp="1"/>
          </p:cNvSpPr>
          <p:nvPr>
            <p:ph type="title"/>
          </p:nvPr>
        </p:nvSpPr>
        <p:spPr>
          <a:xfrm>
            <a:off x="609600" y="537845"/>
            <a:ext cx="10972800" cy="914400"/>
          </a:xfrm>
        </p:spPr>
        <p:txBody>
          <a:bodyPr>
            <a:normAutofit/>
          </a:bodyPr>
          <a:lstStyle/>
          <a:p>
            <a:r>
              <a:rPr lang="en-US" sz="2400" dirty="0" err="1"/>
              <a:t>CPuP</a:t>
            </a:r>
            <a:r>
              <a:rPr lang="en-US" sz="2400" dirty="0"/>
              <a:t>: Pharmacists Cross-State Licensure</a:t>
            </a:r>
          </a:p>
        </p:txBody>
      </p:sp>
      <p:sp>
        <p:nvSpPr>
          <p:cNvPr id="6" name="Content Placeholder 5">
            <a:extLst>
              <a:ext uri="{FF2B5EF4-FFF2-40B4-BE49-F238E27FC236}">
                <a16:creationId xmlns:a16="http://schemas.microsoft.com/office/drawing/2014/main" id="{B6B9963B-8AE6-C57F-1B0D-57EA4D3669F8}"/>
              </a:ext>
            </a:extLst>
          </p:cNvPr>
          <p:cNvSpPr>
            <a:spLocks noGrp="1"/>
          </p:cNvSpPr>
          <p:nvPr>
            <p:ph idx="1"/>
          </p:nvPr>
        </p:nvSpPr>
        <p:spPr>
          <a:xfrm>
            <a:off x="609600" y="1452245"/>
            <a:ext cx="10515600" cy="4351338"/>
          </a:xfrm>
        </p:spPr>
        <p:txBody>
          <a:bodyPr>
            <a:normAutofit/>
          </a:bodyPr>
          <a:lstStyle/>
          <a:p>
            <a:pPr marL="0" lvl="1" indent="0">
              <a:lnSpc>
                <a:spcPct val="100000"/>
              </a:lnSpc>
              <a:spcBef>
                <a:spcPts val="400"/>
              </a:spcBef>
              <a:buNone/>
            </a:pPr>
            <a:r>
              <a:rPr lang="en-US" sz="2000" dirty="0"/>
              <a:t>To advocate for improved timeliness of the pharmacist licensure application approval process; further, </a:t>
            </a:r>
          </a:p>
          <a:p>
            <a:pPr marL="0" lvl="1" indent="0">
              <a:lnSpc>
                <a:spcPct val="100000"/>
              </a:lnSpc>
              <a:spcBef>
                <a:spcPts val="400"/>
              </a:spcBef>
              <a:buNone/>
            </a:pPr>
            <a:endParaRPr lang="en-US" sz="2000" dirty="0"/>
          </a:p>
          <a:p>
            <a:pPr marL="0" lvl="1" indent="0">
              <a:lnSpc>
                <a:spcPct val="100000"/>
              </a:lnSpc>
              <a:spcBef>
                <a:spcPts val="400"/>
              </a:spcBef>
              <a:buNone/>
            </a:pPr>
            <a:r>
              <a:rPr lang="en-US" sz="2000" dirty="0"/>
              <a:t>To advocate for interstate pharmacist licensure; further,  </a:t>
            </a:r>
          </a:p>
          <a:p>
            <a:pPr marL="0" lvl="1" indent="0">
              <a:lnSpc>
                <a:spcPct val="100000"/>
              </a:lnSpc>
              <a:spcBef>
                <a:spcPts val="400"/>
              </a:spcBef>
              <a:buNone/>
            </a:pPr>
            <a:endParaRPr lang="en-US" sz="2000" dirty="0"/>
          </a:p>
          <a:p>
            <a:pPr marL="0" lvl="1" indent="0">
              <a:lnSpc>
                <a:spcPct val="100000"/>
              </a:lnSpc>
              <a:spcBef>
                <a:spcPts val="400"/>
              </a:spcBef>
              <a:buNone/>
            </a:pPr>
            <a:r>
              <a:rPr lang="en-US" sz="2000" dirty="0"/>
              <a:t>To support streamlined reciprocity processes, including temporary licensure mechanisms, as progress toward interstate licensure.</a:t>
            </a:r>
          </a:p>
          <a:p>
            <a:pPr marL="0" lvl="1" indent="0">
              <a:lnSpc>
                <a:spcPct val="100000"/>
              </a:lnSpc>
              <a:spcBef>
                <a:spcPts val="400"/>
              </a:spcBef>
              <a:buNone/>
            </a:pPr>
            <a:endParaRPr lang="en-US" dirty="0"/>
          </a:p>
          <a:p>
            <a:pPr marL="0" lvl="1" indent="0">
              <a:lnSpc>
                <a:spcPct val="100000"/>
              </a:lnSpc>
              <a:spcBef>
                <a:spcPts val="400"/>
              </a:spcBef>
              <a:buNone/>
            </a:pPr>
            <a:r>
              <a:rPr lang="en-US" sz="2000" i="1" dirty="0"/>
              <a:t>Note: This policy supersedes ASHP policy 1621.</a:t>
            </a:r>
          </a:p>
        </p:txBody>
      </p:sp>
      <p:sp>
        <p:nvSpPr>
          <p:cNvPr id="2" name="Footer Placeholder 1">
            <a:extLst>
              <a:ext uri="{FF2B5EF4-FFF2-40B4-BE49-F238E27FC236}">
                <a16:creationId xmlns:a16="http://schemas.microsoft.com/office/drawing/2014/main" id="{6C94A69E-1F4D-60DB-E1A6-93DA4427449E}"/>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303006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00AA4-A349-FB14-1556-C252A2D374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C8F68D-DB29-074E-FB6B-AC19EDEEBA75}"/>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err="1"/>
              <a:t>CPuP</a:t>
            </a:r>
            <a:r>
              <a:rPr lang="en-US" sz="2400" dirty="0"/>
              <a:t>: Patient’s Right to Choose</a:t>
            </a:r>
          </a:p>
        </p:txBody>
      </p:sp>
      <p:sp>
        <p:nvSpPr>
          <p:cNvPr id="6" name="Content Placeholder 5">
            <a:extLst>
              <a:ext uri="{FF2B5EF4-FFF2-40B4-BE49-F238E27FC236}">
                <a16:creationId xmlns:a16="http://schemas.microsoft.com/office/drawing/2014/main" id="{DA9BEE6C-9D6F-40D3-D6BA-EF942F68E10A}"/>
              </a:ext>
            </a:extLst>
          </p:cNvPr>
          <p:cNvSpPr>
            <a:spLocks noGrp="1"/>
          </p:cNvSpPr>
          <p:nvPr>
            <p:ph idx="1"/>
          </p:nvPr>
        </p:nvSpPr>
        <p:spPr>
          <a:xfrm>
            <a:off x="609600" y="1449855"/>
            <a:ext cx="10429461" cy="4872690"/>
          </a:xfrm>
        </p:spPr>
        <p:txBody>
          <a:bodyPr>
            <a:normAutofit/>
          </a:bodyPr>
          <a:lstStyle/>
          <a:p>
            <a:pPr marL="0" lvl="1" indent="0">
              <a:lnSpc>
                <a:spcPct val="100000"/>
              </a:lnSpc>
              <a:spcBef>
                <a:spcPts val="400"/>
              </a:spcBef>
              <a:buNone/>
            </a:pPr>
            <a:endParaRPr lang="en-US" sz="1000" dirty="0"/>
          </a:p>
          <a:p>
            <a:pPr marL="0" lvl="1" indent="0">
              <a:lnSpc>
                <a:spcPct val="100000"/>
              </a:lnSpc>
              <a:spcBef>
                <a:spcPts val="1000"/>
              </a:spcBef>
              <a:buNone/>
            </a:pPr>
            <a:r>
              <a:rPr lang="en-US" sz="2200" dirty="0"/>
              <a:t>To acknowledge that patients or their representative have the right to be fully informed about their medication options and to be involved in the decision-making process; further,</a:t>
            </a:r>
          </a:p>
          <a:p>
            <a:pPr marL="0" lvl="1" indent="0">
              <a:lnSpc>
                <a:spcPct val="100000"/>
              </a:lnSpc>
              <a:spcBef>
                <a:spcPts val="1000"/>
              </a:spcBef>
              <a:buNone/>
            </a:pPr>
            <a:endParaRPr lang="en-US" sz="1400" dirty="0"/>
          </a:p>
          <a:p>
            <a:pPr marL="0" lvl="1" indent="0">
              <a:lnSpc>
                <a:spcPct val="100000"/>
              </a:lnSpc>
              <a:spcBef>
                <a:spcPts val="1000"/>
              </a:spcBef>
              <a:buNone/>
            </a:pPr>
            <a:r>
              <a:rPr lang="en-US" sz="2200" dirty="0"/>
              <a:t>To support the right of patients or their representative to have their preferences considered respectfully, within the limits of clinical appropriateness, formulary considerations, safety, and legal requirements; further,</a:t>
            </a:r>
          </a:p>
          <a:p>
            <a:pPr marL="0" lvl="1" indent="0">
              <a:lnSpc>
                <a:spcPct val="100000"/>
              </a:lnSpc>
              <a:spcBef>
                <a:spcPts val="1000"/>
              </a:spcBef>
              <a:buNone/>
            </a:pPr>
            <a:endParaRPr lang="en-US" sz="1400" dirty="0"/>
          </a:p>
          <a:p>
            <a:pPr marL="0" lvl="1" indent="0">
              <a:lnSpc>
                <a:spcPct val="100000"/>
              </a:lnSpc>
              <a:spcBef>
                <a:spcPts val="1000"/>
              </a:spcBef>
              <a:buNone/>
            </a:pPr>
            <a:r>
              <a:rPr lang="en-US" sz="2200" dirty="0"/>
              <a:t>To recognize the right of the patient or their representative to refuse care and have those decisions respected.</a:t>
            </a:r>
          </a:p>
          <a:p>
            <a:pPr marL="0" lvl="1" indent="0">
              <a:lnSpc>
                <a:spcPct val="100000"/>
              </a:lnSpc>
              <a:spcBef>
                <a:spcPts val="1000"/>
              </a:spcBef>
              <a:buNone/>
            </a:pPr>
            <a:endParaRPr lang="en-US" sz="1000" dirty="0"/>
          </a:p>
          <a:p>
            <a:pPr marL="0" lvl="1" indent="0">
              <a:lnSpc>
                <a:spcPct val="100000"/>
              </a:lnSpc>
              <a:spcBef>
                <a:spcPts val="1000"/>
              </a:spcBef>
              <a:buNone/>
            </a:pPr>
            <a:r>
              <a:rPr lang="en-US" sz="2200" i="1" dirty="0"/>
              <a:t>Note: This policy supersedes ASHP policy 0013.</a:t>
            </a:r>
          </a:p>
        </p:txBody>
      </p:sp>
      <p:sp>
        <p:nvSpPr>
          <p:cNvPr id="2" name="Footer Placeholder 1">
            <a:extLst>
              <a:ext uri="{FF2B5EF4-FFF2-40B4-BE49-F238E27FC236}">
                <a16:creationId xmlns:a16="http://schemas.microsoft.com/office/drawing/2014/main" id="{C76D5BDD-D167-2A8A-1D4C-EE6240CC1504}"/>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269121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43E9C-8CAC-A4F8-ED5E-B0E7B20F32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1510A-0144-BFDD-9207-4B05A9CA6139}"/>
              </a:ext>
            </a:extLst>
          </p:cNvPr>
          <p:cNvSpPr>
            <a:spLocks noGrp="1"/>
          </p:cNvSpPr>
          <p:nvPr>
            <p:ph type="title"/>
          </p:nvPr>
        </p:nvSpPr>
        <p:spPr>
          <a:xfrm>
            <a:off x="609600" y="544419"/>
            <a:ext cx="10972800" cy="914400"/>
          </a:xfrm>
        </p:spPr>
        <p:txBody>
          <a:bodyPr vert="horz" lIns="91440" tIns="45720" rIns="91440" bIns="45720" rtlCol="0" anchor="ctr">
            <a:normAutofit/>
          </a:bodyPr>
          <a:lstStyle/>
          <a:p>
            <a:r>
              <a:rPr lang="en-US" sz="2400" dirty="0" err="1"/>
              <a:t>CPuP</a:t>
            </a:r>
            <a:r>
              <a:rPr lang="en-US" sz="2400" dirty="0"/>
              <a:t>: Support of Global Health Organizations</a:t>
            </a:r>
          </a:p>
        </p:txBody>
      </p:sp>
      <p:sp>
        <p:nvSpPr>
          <p:cNvPr id="6" name="Content Placeholder 5">
            <a:extLst>
              <a:ext uri="{FF2B5EF4-FFF2-40B4-BE49-F238E27FC236}">
                <a16:creationId xmlns:a16="http://schemas.microsoft.com/office/drawing/2014/main" id="{4D89C106-97F0-CB83-1114-6A8F8F4948A6}"/>
              </a:ext>
            </a:extLst>
          </p:cNvPr>
          <p:cNvSpPr>
            <a:spLocks noGrp="1"/>
          </p:cNvSpPr>
          <p:nvPr>
            <p:ph idx="1"/>
          </p:nvPr>
        </p:nvSpPr>
        <p:spPr>
          <a:xfrm>
            <a:off x="609600" y="1467784"/>
            <a:ext cx="10515600" cy="4351338"/>
          </a:xfrm>
        </p:spPr>
        <p:txBody>
          <a:bodyPr>
            <a:normAutofit/>
          </a:bodyPr>
          <a:lstStyle/>
          <a:p>
            <a:pPr marL="0" lvl="1" indent="0">
              <a:spcBef>
                <a:spcPts val="400"/>
              </a:spcBef>
              <a:buNone/>
            </a:pPr>
            <a:endParaRPr lang="en-US" sz="1000" dirty="0"/>
          </a:p>
          <a:p>
            <a:pPr marL="0" lvl="1" indent="0">
              <a:lnSpc>
                <a:spcPct val="100000"/>
              </a:lnSpc>
              <a:spcBef>
                <a:spcPts val="400"/>
              </a:spcBef>
              <a:buNone/>
            </a:pPr>
            <a:r>
              <a:rPr lang="en-US" sz="2000" dirty="0"/>
              <a:t>To strongly support the mission and work of global health organizations in their role in public health preparedness, prevention, and control to improve the health and well-being of people globally.</a:t>
            </a:r>
          </a:p>
          <a:p>
            <a:pPr marL="0" lvl="1" indent="0">
              <a:spcBef>
                <a:spcPts val="400"/>
              </a:spcBef>
              <a:buNone/>
            </a:pPr>
            <a:endParaRPr lang="en-US" dirty="0"/>
          </a:p>
          <a:p>
            <a:pPr marL="0" lvl="1" indent="0">
              <a:spcBef>
                <a:spcPts val="400"/>
              </a:spcBef>
              <a:buNone/>
            </a:pPr>
            <a:r>
              <a:rPr lang="en-US" sz="2000" i="1" dirty="0"/>
              <a:t>Note: This policy supersedes ASHP Policy 2037</a:t>
            </a:r>
          </a:p>
        </p:txBody>
      </p:sp>
      <p:sp>
        <p:nvSpPr>
          <p:cNvPr id="2" name="Footer Placeholder 1">
            <a:extLst>
              <a:ext uri="{FF2B5EF4-FFF2-40B4-BE49-F238E27FC236}">
                <a16:creationId xmlns:a16="http://schemas.microsoft.com/office/drawing/2014/main" id="{F4849621-155D-702D-3B1B-18445A4A0940}"/>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50059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3611-E182-425B-C63E-B67448DA2B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DACA34-183B-ECF1-DBFE-BFB4F1D067C7}"/>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CPM: Recovery and Assistance Programs for Healthcare Workers with Substance Use Disorder</a:t>
            </a:r>
          </a:p>
        </p:txBody>
      </p:sp>
      <p:sp>
        <p:nvSpPr>
          <p:cNvPr id="6" name="Content Placeholder 5">
            <a:extLst>
              <a:ext uri="{FF2B5EF4-FFF2-40B4-BE49-F238E27FC236}">
                <a16:creationId xmlns:a16="http://schemas.microsoft.com/office/drawing/2014/main" id="{DE2F58CC-DC29-CD1D-6C05-43053DC0074B}"/>
              </a:ext>
            </a:extLst>
          </p:cNvPr>
          <p:cNvSpPr>
            <a:spLocks noGrp="1"/>
          </p:cNvSpPr>
          <p:nvPr>
            <p:ph idx="1"/>
          </p:nvPr>
        </p:nvSpPr>
        <p:spPr>
          <a:xfrm>
            <a:off x="609600" y="1449854"/>
            <a:ext cx="10972800" cy="4572000"/>
          </a:xfrm>
        </p:spPr>
        <p:txBody>
          <a:bodyPr vert="horz" lIns="91440" tIns="45720" rIns="91440" bIns="45720" rtlCol="0">
            <a:noAutofit/>
          </a:bodyPr>
          <a:lstStyle/>
          <a:p>
            <a:pPr marL="0" indent="0">
              <a:lnSpc>
                <a:spcPct val="100000"/>
              </a:lnSpc>
              <a:spcBef>
                <a:spcPts val="400"/>
              </a:spcBef>
              <a:buNone/>
            </a:pPr>
            <a:endParaRPr lang="en-US" sz="600" dirty="0"/>
          </a:p>
          <a:p>
            <a:pPr marL="0" indent="0">
              <a:lnSpc>
                <a:spcPct val="100000"/>
              </a:lnSpc>
              <a:spcBef>
                <a:spcPts val="400"/>
              </a:spcBef>
              <a:buNone/>
            </a:pPr>
            <a:r>
              <a:rPr lang="en-US" sz="2000" dirty="0"/>
              <a:t>To advocate that hospitals and health systems support and promote recovery and assistance programs for healthcare personnel with substance use disorders, including those who have diverted controlled substances to support their own drug addiction;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encourage state licensing boards to support structured rehabilitation programs that demonstrate a clear pathway for recovery and hospitals and health systems to support the return to practice upon successful completion of the program.</a:t>
            </a:r>
          </a:p>
        </p:txBody>
      </p:sp>
      <p:sp>
        <p:nvSpPr>
          <p:cNvPr id="2" name="Footer Placeholder 1">
            <a:extLst>
              <a:ext uri="{FF2B5EF4-FFF2-40B4-BE49-F238E27FC236}">
                <a16:creationId xmlns:a16="http://schemas.microsoft.com/office/drawing/2014/main" id="{ADE5D20A-36BB-AF4E-1972-AE42EB4AE580}"/>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390465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C5001-6A9E-2157-3195-EC05686224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962967-DA13-7D33-BE55-5AE43395CA12}"/>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CPM: Cellular and Gene Therapies</a:t>
            </a:r>
          </a:p>
        </p:txBody>
      </p:sp>
      <p:sp>
        <p:nvSpPr>
          <p:cNvPr id="6" name="Content Placeholder 5">
            <a:extLst>
              <a:ext uri="{FF2B5EF4-FFF2-40B4-BE49-F238E27FC236}">
                <a16:creationId xmlns:a16="http://schemas.microsoft.com/office/drawing/2014/main" id="{42A56FFD-C778-DFB7-07F6-CDFEB6CFDD0F}"/>
              </a:ext>
            </a:extLst>
          </p:cNvPr>
          <p:cNvSpPr>
            <a:spLocks noGrp="1"/>
          </p:cNvSpPr>
          <p:nvPr>
            <p:ph idx="1"/>
          </p:nvPr>
        </p:nvSpPr>
        <p:spPr>
          <a:xfrm>
            <a:off x="609600" y="1449854"/>
            <a:ext cx="10972800" cy="4572000"/>
          </a:xfrm>
        </p:spPr>
        <p:txBody>
          <a:bodyPr vert="horz" lIns="91440" tIns="45720" rIns="91440" bIns="45720" rtlCol="0">
            <a:noAutofit/>
          </a:bodyPr>
          <a:lstStyle/>
          <a:p>
            <a:pPr marL="0" indent="0">
              <a:lnSpc>
                <a:spcPct val="100000"/>
              </a:lnSpc>
              <a:spcBef>
                <a:spcPts val="400"/>
              </a:spcBef>
              <a:buNone/>
            </a:pPr>
            <a:endParaRPr lang="en-US" sz="600" dirty="0"/>
          </a:p>
          <a:p>
            <a:pPr marL="0" indent="0">
              <a:lnSpc>
                <a:spcPct val="100000"/>
              </a:lnSpc>
              <a:spcBef>
                <a:spcPts val="400"/>
              </a:spcBef>
              <a:buNone/>
            </a:pPr>
            <a:r>
              <a:rPr lang="en-US" sz="1800" dirty="0"/>
              <a:t>To affirm that the pharmacy workforce serve key roles in the use of cellular and gene therapies (CGTs), spanning supply chain management, operational oversight, and clinical consultation on individual patients; further,</a:t>
            </a:r>
          </a:p>
          <a:p>
            <a:pPr marL="0" indent="0">
              <a:lnSpc>
                <a:spcPct val="100000"/>
              </a:lnSpc>
              <a:spcBef>
                <a:spcPts val="400"/>
              </a:spcBef>
              <a:buNone/>
            </a:pPr>
            <a:endParaRPr lang="en-US" sz="1000" dirty="0"/>
          </a:p>
          <a:p>
            <a:pPr marL="0" indent="0">
              <a:lnSpc>
                <a:spcPct val="100000"/>
              </a:lnSpc>
              <a:spcBef>
                <a:spcPts val="400"/>
              </a:spcBef>
              <a:buNone/>
            </a:pPr>
            <a:r>
              <a:rPr lang="en-US" sz="1800" dirty="0"/>
              <a:t>To recognize that CGTs are managed in the medication-use process; further,</a:t>
            </a:r>
          </a:p>
          <a:p>
            <a:pPr marL="0" indent="0">
              <a:lnSpc>
                <a:spcPct val="100000"/>
              </a:lnSpc>
              <a:spcBef>
                <a:spcPts val="400"/>
              </a:spcBef>
              <a:buNone/>
            </a:pPr>
            <a:endParaRPr lang="en-US" sz="1000" dirty="0"/>
          </a:p>
          <a:p>
            <a:pPr marL="0" indent="0">
              <a:lnSpc>
                <a:spcPct val="100000"/>
              </a:lnSpc>
              <a:spcBef>
                <a:spcPts val="400"/>
              </a:spcBef>
              <a:buNone/>
            </a:pPr>
            <a:r>
              <a:rPr lang="en-US" sz="1800" dirty="0"/>
              <a:t>To assert that health-system decisions on the selection, use, and management of CGTs are made through the formulary system; further,</a:t>
            </a:r>
          </a:p>
          <a:p>
            <a:pPr marL="0" indent="0">
              <a:lnSpc>
                <a:spcPct val="100000"/>
              </a:lnSpc>
              <a:spcBef>
                <a:spcPts val="400"/>
              </a:spcBef>
              <a:buNone/>
            </a:pPr>
            <a:endParaRPr lang="en-US" sz="1000" dirty="0"/>
          </a:p>
          <a:p>
            <a:pPr marL="0" indent="0">
              <a:lnSpc>
                <a:spcPct val="100000"/>
              </a:lnSpc>
              <a:spcBef>
                <a:spcPts val="400"/>
              </a:spcBef>
              <a:buNone/>
            </a:pPr>
            <a:r>
              <a:rPr lang="en-US" sz="1800" dirty="0"/>
              <a:t>To advocate for payment models that facilitate patient access, coverage, and reimbursement for CGTs with consideration of total cost of care; further, </a:t>
            </a:r>
          </a:p>
          <a:p>
            <a:pPr marL="0" indent="0">
              <a:lnSpc>
                <a:spcPct val="100000"/>
              </a:lnSpc>
              <a:spcBef>
                <a:spcPts val="400"/>
              </a:spcBef>
              <a:buNone/>
            </a:pPr>
            <a:endParaRPr lang="en-US" sz="1000" dirty="0"/>
          </a:p>
          <a:p>
            <a:pPr marL="0" indent="0">
              <a:lnSpc>
                <a:spcPct val="100000"/>
              </a:lnSpc>
              <a:spcBef>
                <a:spcPts val="400"/>
              </a:spcBef>
              <a:buNone/>
            </a:pPr>
            <a:r>
              <a:rPr lang="en-US" sz="1800" dirty="0"/>
              <a:t>To advocate for manufacturer processes that decrease the burden and resources required for hospitals and health systems to use CGTs.</a:t>
            </a:r>
          </a:p>
          <a:p>
            <a:pPr marL="0" indent="0">
              <a:lnSpc>
                <a:spcPct val="100000"/>
              </a:lnSpc>
              <a:spcBef>
                <a:spcPts val="400"/>
              </a:spcBef>
              <a:buNone/>
            </a:pPr>
            <a:endParaRPr lang="en-US" sz="1000" dirty="0"/>
          </a:p>
          <a:p>
            <a:pPr marL="0" indent="0">
              <a:lnSpc>
                <a:spcPct val="100000"/>
              </a:lnSpc>
              <a:spcBef>
                <a:spcPts val="400"/>
              </a:spcBef>
              <a:buNone/>
            </a:pPr>
            <a:r>
              <a:rPr lang="en-US" sz="1800" i="1" dirty="0"/>
              <a:t>Note: This policy supersedes ASHP policy 1802.</a:t>
            </a:r>
          </a:p>
        </p:txBody>
      </p:sp>
      <p:sp>
        <p:nvSpPr>
          <p:cNvPr id="2" name="Footer Placeholder 1">
            <a:extLst>
              <a:ext uri="{FF2B5EF4-FFF2-40B4-BE49-F238E27FC236}">
                <a16:creationId xmlns:a16="http://schemas.microsoft.com/office/drawing/2014/main" id="{59536CE6-E2BB-EDDE-B34D-7A56931CFB47}"/>
              </a:ext>
            </a:extLst>
          </p:cNvPr>
          <p:cNvSpPr>
            <a:spLocks noGrp="1"/>
          </p:cNvSpPr>
          <p:nvPr>
            <p:ph type="ftr" sz="quarter" idx="11"/>
          </p:nvPr>
        </p:nvSpPr>
        <p:spPr/>
        <p:txBody>
          <a:bodyPr/>
          <a:lstStyle/>
          <a:p>
            <a:r>
              <a:rPr lang="en-US" dirty="0"/>
              <a:t>2025 Policy Recommendations for the ASHP House of Delegates</a:t>
            </a:r>
          </a:p>
        </p:txBody>
      </p:sp>
    </p:spTree>
    <p:extLst>
      <p:ext uri="{BB962C8B-B14F-4D97-AF65-F5344CB8AC3E}">
        <p14:creationId xmlns:p14="http://schemas.microsoft.com/office/powerpoint/2010/main" val="345560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79E45-1D01-9426-39AF-EF6A4FB94E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284DC5-3B0D-C169-6B90-0927E826CB64}"/>
              </a:ext>
            </a:extLst>
          </p:cNvPr>
          <p:cNvSpPr>
            <a:spLocks noGrp="1"/>
          </p:cNvSpPr>
          <p:nvPr>
            <p:ph type="title"/>
          </p:nvPr>
        </p:nvSpPr>
        <p:spPr>
          <a:xfrm>
            <a:off x="609600" y="535454"/>
            <a:ext cx="10972800" cy="914400"/>
          </a:xfrm>
        </p:spPr>
        <p:txBody>
          <a:bodyPr>
            <a:normAutofit/>
          </a:bodyPr>
          <a:lstStyle/>
          <a:p>
            <a:r>
              <a:rPr lang="en-US" sz="2400" dirty="0"/>
              <a:t>CPM: Interstate Pharmacist Licensure (Discontinuation)</a:t>
            </a:r>
          </a:p>
        </p:txBody>
      </p:sp>
      <p:sp>
        <p:nvSpPr>
          <p:cNvPr id="2" name="Footer Placeholder 1">
            <a:extLst>
              <a:ext uri="{FF2B5EF4-FFF2-40B4-BE49-F238E27FC236}">
                <a16:creationId xmlns:a16="http://schemas.microsoft.com/office/drawing/2014/main" id="{1B4A6618-F3E2-E213-F748-6CAD57E49C30}"/>
              </a:ext>
            </a:extLst>
          </p:cNvPr>
          <p:cNvSpPr>
            <a:spLocks noGrp="1"/>
          </p:cNvSpPr>
          <p:nvPr>
            <p:ph type="ftr" sz="quarter" idx="11"/>
          </p:nvPr>
        </p:nvSpPr>
        <p:spPr/>
        <p:txBody>
          <a:bodyPr/>
          <a:lstStyle/>
          <a:p>
            <a:r>
              <a:rPr lang="en-US" dirty="0"/>
              <a:t>2025 Policy Recommendations for the ASHP House of Delegates</a:t>
            </a:r>
          </a:p>
        </p:txBody>
      </p:sp>
      <p:sp>
        <p:nvSpPr>
          <p:cNvPr id="7" name="Content Placeholder 5">
            <a:extLst>
              <a:ext uri="{FF2B5EF4-FFF2-40B4-BE49-F238E27FC236}">
                <a16:creationId xmlns:a16="http://schemas.microsoft.com/office/drawing/2014/main" id="{1A206A2C-4F8A-0716-FB84-DF4DCBCEF6F5}"/>
              </a:ext>
            </a:extLst>
          </p:cNvPr>
          <p:cNvSpPr>
            <a:spLocks noGrp="1"/>
          </p:cNvSpPr>
          <p:nvPr>
            <p:ph idx="1"/>
          </p:nvPr>
        </p:nvSpPr>
        <p:spPr>
          <a:xfrm>
            <a:off x="609600" y="1853617"/>
            <a:ext cx="10515600" cy="4351338"/>
          </a:xfrm>
        </p:spPr>
        <p:txBody>
          <a:bodyPr>
            <a:normAutofit/>
          </a:bodyPr>
          <a:lstStyle/>
          <a:p>
            <a:pPr marL="0" indent="0">
              <a:lnSpc>
                <a:spcPct val="80000"/>
              </a:lnSpc>
              <a:spcBef>
                <a:spcPts val="400"/>
              </a:spcBef>
              <a:buNone/>
            </a:pPr>
            <a:endParaRPr lang="en-US" sz="1000" dirty="0"/>
          </a:p>
          <a:p>
            <a:pPr marL="0" lvl="1" indent="0">
              <a:spcBef>
                <a:spcPts val="1000"/>
              </a:spcBef>
              <a:buNone/>
            </a:pPr>
            <a:r>
              <a:rPr lang="en-US" sz="2000" b="1" dirty="0">
                <a:solidFill>
                  <a:srgbClr val="F5821F"/>
                </a:solidFill>
              </a:rPr>
              <a:t>To discontinue ASHP policy 2030, Interstate Pharmacist Licensure, which reads: </a:t>
            </a:r>
          </a:p>
          <a:p>
            <a:pPr marL="0" indent="0">
              <a:lnSpc>
                <a:spcPct val="80000"/>
              </a:lnSpc>
              <a:spcBef>
                <a:spcPts val="400"/>
              </a:spcBef>
              <a:buNone/>
            </a:pPr>
            <a:endParaRPr lang="en-US" sz="2000" dirty="0"/>
          </a:p>
          <a:p>
            <a:pPr marL="457200" lvl="1" indent="0">
              <a:lnSpc>
                <a:spcPct val="80000"/>
              </a:lnSpc>
              <a:spcBef>
                <a:spcPts val="400"/>
              </a:spcBef>
              <a:buNone/>
            </a:pPr>
            <a:r>
              <a:rPr lang="en-US" sz="2000" dirty="0"/>
              <a:t>To advocate for interstate pharmacist licensure to expand the mobility of pharmacists and their ability to practice.</a:t>
            </a:r>
          </a:p>
        </p:txBody>
      </p:sp>
    </p:spTree>
    <p:extLst>
      <p:ext uri="{BB962C8B-B14F-4D97-AF65-F5344CB8AC3E}">
        <p14:creationId xmlns:p14="http://schemas.microsoft.com/office/powerpoint/2010/main" val="384109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60A276-E9C5-F128-E034-D30183D73B77}"/>
              </a:ext>
            </a:extLst>
          </p:cNvPr>
          <p:cNvSpPr>
            <a:spLocks noGrp="1"/>
          </p:cNvSpPr>
          <p:nvPr>
            <p:ph type="title"/>
          </p:nvPr>
        </p:nvSpPr>
        <p:spPr/>
        <p:txBody>
          <a:bodyPr/>
          <a:lstStyle/>
          <a:p>
            <a:r>
              <a:rPr lang="en-US" dirty="0"/>
              <a:t>The ASHP House of Delegates</a:t>
            </a:r>
          </a:p>
        </p:txBody>
      </p:sp>
      <p:sp>
        <p:nvSpPr>
          <p:cNvPr id="3" name="Text Placeholder 2"/>
          <p:cNvSpPr>
            <a:spLocks noGrp="1"/>
          </p:cNvSpPr>
          <p:nvPr>
            <p:ph idx="1"/>
          </p:nvPr>
        </p:nvSpPr>
        <p:spPr>
          <a:xfrm>
            <a:off x="6730314" y="1619249"/>
            <a:ext cx="4830654" cy="4333316"/>
          </a:xfrm>
        </p:spPr>
        <p:txBody>
          <a:bodyPr>
            <a:normAutofit fontScale="70000" lnSpcReduction="20000"/>
          </a:bodyPr>
          <a:lstStyle/>
          <a:p>
            <a:pPr>
              <a:lnSpc>
                <a:spcPct val="120000"/>
              </a:lnSpc>
            </a:pPr>
            <a:r>
              <a:rPr lang="en-US" dirty="0"/>
              <a:t>One annual session consisting of 2 in-person meetings at the June House of Delegates and 3 virtual meetings (March, May, and November)</a:t>
            </a:r>
          </a:p>
          <a:p>
            <a:pPr>
              <a:lnSpc>
                <a:spcPct val="120000"/>
              </a:lnSpc>
            </a:pPr>
            <a:r>
              <a:rPr lang="en-US" dirty="0"/>
              <a:t>The House considers professional policy proposals that have been approved by the Board of Directors</a:t>
            </a:r>
          </a:p>
          <a:p>
            <a:pPr>
              <a:lnSpc>
                <a:spcPct val="120000"/>
              </a:lnSpc>
            </a:pPr>
            <a:r>
              <a:rPr lang="en-US" dirty="0"/>
              <a:t>Most of these professional policy proposals are contained in reports from ASHP councils but may come from other component bodies, delegates, or ASHP members</a:t>
            </a:r>
          </a:p>
          <a:p>
            <a:pPr marL="0" indent="0">
              <a:lnSpc>
                <a:spcPct val="120000"/>
              </a:lnSpc>
              <a:buNone/>
            </a:pPr>
            <a:endParaRPr lang="en-US" dirty="0"/>
          </a:p>
          <a:p>
            <a:pPr>
              <a:lnSpc>
                <a:spcPct val="120000"/>
              </a:lnSpc>
            </a:pPr>
            <a:endParaRPr lang="en-US" dirty="0"/>
          </a:p>
        </p:txBody>
      </p:sp>
      <p:sp>
        <p:nvSpPr>
          <p:cNvPr id="2" name="Text Placeholder 1"/>
          <p:cNvSpPr>
            <a:spLocks noGrp="1"/>
          </p:cNvSpPr>
          <p:nvPr>
            <p:ph type="body" sz="quarter" idx="10"/>
          </p:nvPr>
        </p:nvSpPr>
        <p:spPr>
          <a:xfrm>
            <a:off x="6510337" y="385762"/>
            <a:ext cx="5519738" cy="1019175"/>
          </a:xfrm>
        </p:spPr>
        <p:txBody>
          <a:bodyPr>
            <a:noAutofit/>
          </a:bodyPr>
          <a:lstStyle/>
          <a:p>
            <a:pPr>
              <a:spcBef>
                <a:spcPct val="0"/>
              </a:spcBef>
            </a:pPr>
            <a:r>
              <a:rPr lang="en-US" sz="3000" dirty="0">
                <a:solidFill>
                  <a:schemeClr val="accent1"/>
                </a:solidFill>
                <a:ea typeface="+mj-ea"/>
                <a:cs typeface="+mj-cs"/>
              </a:rPr>
              <a:t>Ultimate authority over ASHP professional policies</a:t>
            </a:r>
          </a:p>
        </p:txBody>
      </p:sp>
    </p:spTree>
    <p:extLst>
      <p:ext uri="{BB962C8B-B14F-4D97-AF65-F5344CB8AC3E}">
        <p14:creationId xmlns:p14="http://schemas.microsoft.com/office/powerpoint/2010/main" val="401787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C0CF8-B2AF-29EF-EF22-9B8873348C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0A4C10-B8C5-9101-B695-40063EA1171A}"/>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CPhP: Safe and Secure Transfer of Controlled Substances</a:t>
            </a:r>
          </a:p>
        </p:txBody>
      </p:sp>
      <p:sp>
        <p:nvSpPr>
          <p:cNvPr id="6" name="Content Placeholder 5">
            <a:extLst>
              <a:ext uri="{FF2B5EF4-FFF2-40B4-BE49-F238E27FC236}">
                <a16:creationId xmlns:a16="http://schemas.microsoft.com/office/drawing/2014/main" id="{FA5B8FB3-E1C6-B715-BB41-27E6F6081DDE}"/>
              </a:ext>
            </a:extLst>
          </p:cNvPr>
          <p:cNvSpPr>
            <a:spLocks noGrp="1"/>
          </p:cNvSpPr>
          <p:nvPr>
            <p:ph idx="1"/>
          </p:nvPr>
        </p:nvSpPr>
        <p:spPr>
          <a:xfrm>
            <a:off x="609600" y="1449854"/>
            <a:ext cx="10972800" cy="4572000"/>
          </a:xfrm>
        </p:spPr>
        <p:txBody>
          <a:bodyPr>
            <a:normAutofit/>
          </a:bodyPr>
          <a:lstStyle/>
          <a:p>
            <a:pPr marL="0" indent="0">
              <a:lnSpc>
                <a:spcPct val="100000"/>
              </a:lnSpc>
              <a:spcBef>
                <a:spcPts val="400"/>
              </a:spcBef>
              <a:buNone/>
            </a:pPr>
            <a:r>
              <a:rPr lang="en-US" sz="2000" dirty="0"/>
              <a:t>To advocate for the standardization of policies, procedures, and practices in the handling of controlled substance medications throughout the care process, including transfers involving emergency medical services and during interfacility transport; further,</a:t>
            </a:r>
          </a:p>
          <a:p>
            <a:pPr marL="0" indent="0">
              <a:lnSpc>
                <a:spcPct val="100000"/>
              </a:lnSpc>
              <a:spcBef>
                <a:spcPts val="400"/>
              </a:spcBef>
              <a:buNone/>
            </a:pPr>
            <a:r>
              <a:rPr lang="en-US" sz="2000" dirty="0"/>
              <a:t>	</a:t>
            </a:r>
          </a:p>
          <a:p>
            <a:pPr marL="0" indent="0">
              <a:lnSpc>
                <a:spcPct val="100000"/>
              </a:lnSpc>
              <a:spcBef>
                <a:spcPts val="400"/>
              </a:spcBef>
              <a:buNone/>
            </a:pPr>
            <a:r>
              <a:rPr lang="en-US" sz="2000" dirty="0"/>
              <a:t>To promote closed loop communication and chain of custody documentation processes related to controlled substance medication management during patient transfers;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collaborate with emergency medical services and other stakeholders involved in pre- and post-hospital and interfacility transfers of controlled substances to improve patient safety, increase standardization, and ensure compliance.</a:t>
            </a:r>
          </a:p>
        </p:txBody>
      </p:sp>
      <p:sp>
        <p:nvSpPr>
          <p:cNvPr id="2" name="Footer Placeholder 1">
            <a:extLst>
              <a:ext uri="{FF2B5EF4-FFF2-40B4-BE49-F238E27FC236}">
                <a16:creationId xmlns:a16="http://schemas.microsoft.com/office/drawing/2014/main" id="{BD935962-3EF6-ABEC-112B-0C661A0396F3}"/>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529608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D830D-94D3-5220-5063-790EBA9187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9D194C-E0F7-38B0-3FF6-30C99E598F35}"/>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CPhP: Addressing and Preventing Moral Distress and Injury in the Healthcare Workforce</a:t>
            </a:r>
          </a:p>
        </p:txBody>
      </p:sp>
      <p:sp>
        <p:nvSpPr>
          <p:cNvPr id="6" name="Content Placeholder 5">
            <a:extLst>
              <a:ext uri="{FF2B5EF4-FFF2-40B4-BE49-F238E27FC236}">
                <a16:creationId xmlns:a16="http://schemas.microsoft.com/office/drawing/2014/main" id="{485D810A-F3DB-FA61-EA8F-DB38462A41BD}"/>
              </a:ext>
            </a:extLst>
          </p:cNvPr>
          <p:cNvSpPr>
            <a:spLocks noGrp="1"/>
          </p:cNvSpPr>
          <p:nvPr>
            <p:ph idx="1"/>
          </p:nvPr>
        </p:nvSpPr>
        <p:spPr>
          <a:xfrm>
            <a:off x="609600" y="1449854"/>
            <a:ext cx="10972800" cy="4572000"/>
          </a:xfrm>
        </p:spPr>
        <p:txBody>
          <a:bodyPr>
            <a:normAutofit/>
          </a:bodyPr>
          <a:lstStyle/>
          <a:p>
            <a:pPr marL="0" indent="0">
              <a:lnSpc>
                <a:spcPct val="100000"/>
              </a:lnSpc>
              <a:spcBef>
                <a:spcPts val="400"/>
              </a:spcBef>
              <a:buNone/>
            </a:pPr>
            <a:r>
              <a:rPr lang="en-US" sz="2000" dirty="0"/>
              <a:t>To acknowledge the acute and chronic exposure of the healthcare workforce to potentially morally injurious events across the continuum of care;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recognize the risk of moral distress and moral injury when a healthcare worker is unable to provide ethical, safe, and effective care;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advocate for consistent support for equitable and transparent allocation of resources across care teams and health systems to ensure that healthcare workers can provide safe and comprehensive patient care services; further,</a:t>
            </a:r>
          </a:p>
          <a:p>
            <a:pPr marL="0" indent="0">
              <a:lnSpc>
                <a:spcPct val="100000"/>
              </a:lnSpc>
              <a:spcBef>
                <a:spcPts val="400"/>
              </a:spcBef>
              <a:buNone/>
            </a:pPr>
            <a:r>
              <a:rPr lang="en-US" sz="2000" dirty="0"/>
              <a:t> </a:t>
            </a:r>
          </a:p>
          <a:p>
            <a:pPr marL="0" indent="0">
              <a:lnSpc>
                <a:spcPct val="100000"/>
              </a:lnSpc>
              <a:spcBef>
                <a:spcPts val="400"/>
              </a:spcBef>
              <a:buNone/>
            </a:pPr>
            <a:r>
              <a:rPr lang="en-US" sz="2000" dirty="0"/>
              <a:t>To advocate organizations prevent and address moral distress and moral injury among healthcare workers.</a:t>
            </a:r>
          </a:p>
        </p:txBody>
      </p:sp>
      <p:sp>
        <p:nvSpPr>
          <p:cNvPr id="2" name="Footer Placeholder 1">
            <a:extLst>
              <a:ext uri="{FF2B5EF4-FFF2-40B4-BE49-F238E27FC236}">
                <a16:creationId xmlns:a16="http://schemas.microsoft.com/office/drawing/2014/main" id="{16536B67-92AA-B58A-C83B-2D236C613130}"/>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10843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31D82-DC9A-3300-75E8-8FBCD16488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FD6553-3F0A-1FD7-9623-178594A7BFE4}"/>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CPhP: Pharmacy Services to Optimize Patient Throughput</a:t>
            </a:r>
          </a:p>
        </p:txBody>
      </p:sp>
      <p:sp>
        <p:nvSpPr>
          <p:cNvPr id="6" name="Content Placeholder 5">
            <a:extLst>
              <a:ext uri="{FF2B5EF4-FFF2-40B4-BE49-F238E27FC236}">
                <a16:creationId xmlns:a16="http://schemas.microsoft.com/office/drawing/2014/main" id="{83FF5859-3231-1EAD-1F6A-E27A9CED2428}"/>
              </a:ext>
            </a:extLst>
          </p:cNvPr>
          <p:cNvSpPr>
            <a:spLocks noGrp="1"/>
          </p:cNvSpPr>
          <p:nvPr>
            <p:ph idx="1"/>
          </p:nvPr>
        </p:nvSpPr>
        <p:spPr>
          <a:xfrm>
            <a:off x="609600" y="1449854"/>
            <a:ext cx="10515600" cy="4351338"/>
          </a:xfrm>
        </p:spPr>
        <p:txBody>
          <a:bodyPr>
            <a:noAutofit/>
          </a:bodyPr>
          <a:lstStyle/>
          <a:p>
            <a:pPr marL="0" indent="0">
              <a:lnSpc>
                <a:spcPct val="100000"/>
              </a:lnSpc>
              <a:spcBef>
                <a:spcPts val="400"/>
              </a:spcBef>
              <a:buNone/>
            </a:pPr>
            <a:r>
              <a:rPr lang="en-US" sz="2000" dirty="0"/>
              <a:t>To support the integration of pharmacy services to improve safe and efficient throughput and patient flow throughout the health system;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advocate for pharmacists to serve as key decision-makers in improving medication management to optimize patient flow throughout the continuum of care.</a:t>
            </a:r>
          </a:p>
        </p:txBody>
      </p:sp>
      <p:sp>
        <p:nvSpPr>
          <p:cNvPr id="2" name="Footer Placeholder 1">
            <a:extLst>
              <a:ext uri="{FF2B5EF4-FFF2-40B4-BE49-F238E27FC236}">
                <a16:creationId xmlns:a16="http://schemas.microsoft.com/office/drawing/2014/main" id="{E1D9D235-F7E6-7EA6-1F7C-DF86C1AFB392}"/>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2871915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0878-0726-573B-A9CE-AB28F876AC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A65B50-5D08-95F9-70A9-3B49615160DF}"/>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Accurate and Timely Height and Weight Measurements</a:t>
            </a:r>
          </a:p>
        </p:txBody>
      </p:sp>
      <p:sp>
        <p:nvSpPr>
          <p:cNvPr id="6" name="Content Placeholder 5">
            <a:extLst>
              <a:ext uri="{FF2B5EF4-FFF2-40B4-BE49-F238E27FC236}">
                <a16:creationId xmlns:a16="http://schemas.microsoft.com/office/drawing/2014/main" id="{8259901C-8495-D47C-8F53-8DE25AA775BE}"/>
              </a:ext>
            </a:extLst>
          </p:cNvPr>
          <p:cNvSpPr>
            <a:spLocks noGrp="1"/>
          </p:cNvSpPr>
          <p:nvPr>
            <p:ph idx="1"/>
          </p:nvPr>
        </p:nvSpPr>
        <p:spPr>
          <a:xfrm>
            <a:off x="609600" y="1449855"/>
            <a:ext cx="10972800" cy="4572000"/>
          </a:xfrm>
        </p:spPr>
        <p:txBody>
          <a:bodyPr>
            <a:normAutofit/>
          </a:bodyPr>
          <a:lstStyle/>
          <a:p>
            <a:pPr marL="0" indent="0">
              <a:spcBef>
                <a:spcPts val="400"/>
              </a:spcBef>
              <a:buNone/>
            </a:pPr>
            <a:endParaRPr lang="en-US" sz="1000" dirty="0"/>
          </a:p>
          <a:p>
            <a:pPr marL="0" indent="0">
              <a:lnSpc>
                <a:spcPct val="100000"/>
              </a:lnSpc>
              <a:spcBef>
                <a:spcPts val="400"/>
              </a:spcBef>
              <a:buNone/>
            </a:pPr>
            <a:r>
              <a:rPr lang="en-US" sz="2100" dirty="0"/>
              <a:t>To encourage the pharmacy workforce to participate in interprofessional efforts to ensure accurate and timely patient height and weight measurements are recorded in the patient medical record to provide safe and effective drug therapy; further, </a:t>
            </a:r>
          </a:p>
          <a:p>
            <a:pPr marL="0" indent="0">
              <a:lnSpc>
                <a:spcPct val="100000"/>
              </a:lnSpc>
              <a:spcBef>
                <a:spcPts val="400"/>
              </a:spcBef>
              <a:buNone/>
            </a:pPr>
            <a:endParaRPr lang="en-US" sz="2100" dirty="0"/>
          </a:p>
          <a:p>
            <a:pPr marL="0" indent="0">
              <a:lnSpc>
                <a:spcPct val="100000"/>
              </a:lnSpc>
              <a:spcBef>
                <a:spcPts val="400"/>
              </a:spcBef>
              <a:buNone/>
            </a:pPr>
            <a:r>
              <a:rPr lang="en-US" sz="2100" dirty="0"/>
              <a:t>To advocate that clinical decision support systems and other information technologies be structured to incorporate height and weight to facilitate prescribing, dispensing, and monitoring of drugs for safe and effective dosing; further,</a:t>
            </a:r>
          </a:p>
          <a:p>
            <a:pPr marL="0" indent="0">
              <a:lnSpc>
                <a:spcPct val="100000"/>
              </a:lnSpc>
              <a:spcBef>
                <a:spcPts val="400"/>
              </a:spcBef>
              <a:buNone/>
            </a:pPr>
            <a:endParaRPr lang="en-US" sz="2100" dirty="0"/>
          </a:p>
          <a:p>
            <a:pPr marL="0" indent="0">
              <a:lnSpc>
                <a:spcPct val="100000"/>
              </a:lnSpc>
              <a:spcBef>
                <a:spcPts val="400"/>
              </a:spcBef>
              <a:buNone/>
            </a:pPr>
            <a:r>
              <a:rPr lang="en-US" sz="2100" dirty="0"/>
              <a:t>To advocate for laws and regulations that prescribers include either height and weight or weight alone, and date obtained, as a required component of prescriptions for medications that are dosed based on that information.</a:t>
            </a:r>
          </a:p>
          <a:p>
            <a:pPr marL="0" indent="0">
              <a:lnSpc>
                <a:spcPct val="100000"/>
              </a:lnSpc>
              <a:spcBef>
                <a:spcPts val="400"/>
              </a:spcBef>
              <a:buNone/>
            </a:pPr>
            <a:r>
              <a:rPr lang="en-US" sz="2100" dirty="0"/>
              <a:t> </a:t>
            </a:r>
          </a:p>
        </p:txBody>
      </p:sp>
      <p:sp>
        <p:nvSpPr>
          <p:cNvPr id="2" name="Footer Placeholder 1">
            <a:extLst>
              <a:ext uri="{FF2B5EF4-FFF2-40B4-BE49-F238E27FC236}">
                <a16:creationId xmlns:a16="http://schemas.microsoft.com/office/drawing/2014/main" id="{371F2D6E-D34D-A6F4-3065-C11EC5C71DD7}"/>
              </a:ext>
            </a:extLst>
          </p:cNvPr>
          <p:cNvSpPr>
            <a:spLocks noGrp="1"/>
          </p:cNvSpPr>
          <p:nvPr>
            <p:ph type="ftr" sz="quarter" idx="11"/>
          </p:nvPr>
        </p:nvSpPr>
        <p:spPr/>
        <p:txBody>
          <a:bodyPr/>
          <a:lstStyle/>
          <a:p>
            <a:r>
              <a:rPr lang="en-US" dirty="0"/>
              <a:t>2025 Policy Recommendations for the ASHP House of Delegates</a:t>
            </a:r>
          </a:p>
        </p:txBody>
      </p:sp>
    </p:spTree>
    <p:extLst>
      <p:ext uri="{BB962C8B-B14F-4D97-AF65-F5344CB8AC3E}">
        <p14:creationId xmlns:p14="http://schemas.microsoft.com/office/powerpoint/2010/main" val="223511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126B1-BEA9-32D0-7CFF-BE2B56CE98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3A5944-7293-D93B-7015-4F46C096A06D}"/>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Clinical and Safety Considerations of Naming Drug Moieties and Complexes</a:t>
            </a:r>
          </a:p>
        </p:txBody>
      </p:sp>
      <p:sp>
        <p:nvSpPr>
          <p:cNvPr id="6" name="Content Placeholder 5">
            <a:extLst>
              <a:ext uri="{FF2B5EF4-FFF2-40B4-BE49-F238E27FC236}">
                <a16:creationId xmlns:a16="http://schemas.microsoft.com/office/drawing/2014/main" id="{3ED3FA56-80B0-BF1F-952C-73882AEAA7A2}"/>
              </a:ext>
            </a:extLst>
          </p:cNvPr>
          <p:cNvSpPr>
            <a:spLocks noGrp="1"/>
          </p:cNvSpPr>
          <p:nvPr>
            <p:ph idx="1"/>
          </p:nvPr>
        </p:nvSpPr>
        <p:spPr>
          <a:xfrm>
            <a:off x="609600" y="1449855"/>
            <a:ext cx="10972800" cy="4572000"/>
          </a:xfrm>
        </p:spPr>
        <p:txBody>
          <a:bodyPr>
            <a:normAutofit/>
          </a:bodyPr>
          <a:lstStyle/>
          <a:p>
            <a:pPr marL="0" indent="0">
              <a:spcBef>
                <a:spcPts val="400"/>
              </a:spcBef>
              <a:buNone/>
            </a:pPr>
            <a:endParaRPr lang="en-US" sz="1000" dirty="0"/>
          </a:p>
          <a:p>
            <a:pPr marL="0" indent="0">
              <a:lnSpc>
                <a:spcPct val="100000"/>
              </a:lnSpc>
              <a:spcBef>
                <a:spcPts val="400"/>
              </a:spcBef>
              <a:buNone/>
            </a:pPr>
            <a:r>
              <a:rPr lang="en-US" sz="2000" dirty="0"/>
              <a:t>To encourage regulatory agencies to incorporate pharmacists when considering clinical, operational, access, and safety factors when approving and classifying medications with different moieties or complexes that are used to deliver the active drug; further, </a:t>
            </a:r>
          </a:p>
          <a:p>
            <a:pPr marL="0" indent="0">
              <a:lnSpc>
                <a:spcPct val="100000"/>
              </a:lnSpc>
              <a:spcBef>
                <a:spcPts val="400"/>
              </a:spcBef>
              <a:buNone/>
            </a:pPr>
            <a:endParaRPr lang="en-US" sz="2000" dirty="0"/>
          </a:p>
          <a:p>
            <a:pPr marL="0" indent="0">
              <a:lnSpc>
                <a:spcPct val="100000"/>
              </a:lnSpc>
              <a:spcBef>
                <a:spcPts val="400"/>
              </a:spcBef>
              <a:buNone/>
            </a:pPr>
            <a:r>
              <a:rPr lang="en-US" sz="2000" dirty="0"/>
              <a:t>To oppose the consolidation of existing drug classes that include drugs that have distinct pharmacologic effects and pharmacokinetic/pharmacodynamic profiles;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foster increased public notification when changes in approved drug products with therapeutic equivalence occur.</a:t>
            </a:r>
          </a:p>
          <a:p>
            <a:pPr marL="0" indent="0">
              <a:spcBef>
                <a:spcPts val="400"/>
              </a:spcBef>
              <a:buNone/>
            </a:pPr>
            <a:r>
              <a:rPr lang="en-US" sz="2000" dirty="0"/>
              <a:t> </a:t>
            </a:r>
            <a:endParaRPr lang="en-US" sz="2000" i="1" dirty="0"/>
          </a:p>
        </p:txBody>
      </p:sp>
      <p:sp>
        <p:nvSpPr>
          <p:cNvPr id="2" name="Footer Placeholder 1">
            <a:extLst>
              <a:ext uri="{FF2B5EF4-FFF2-40B4-BE49-F238E27FC236}">
                <a16:creationId xmlns:a16="http://schemas.microsoft.com/office/drawing/2014/main" id="{E08BACF5-3213-9300-7660-DCA033D04765}"/>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39186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ACAC-860F-DB43-F118-D59D321EC9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2E7511-965C-9B14-2C7D-9D6785786733}"/>
              </a:ext>
            </a:extLst>
          </p:cNvPr>
          <p:cNvSpPr>
            <a:spLocks noGrp="1"/>
          </p:cNvSpPr>
          <p:nvPr>
            <p:ph type="title"/>
          </p:nvPr>
        </p:nvSpPr>
        <p:spPr>
          <a:xfrm>
            <a:off x="609600" y="535454"/>
            <a:ext cx="10972800" cy="914400"/>
          </a:xfrm>
        </p:spPr>
        <p:txBody>
          <a:bodyPr>
            <a:normAutofit/>
          </a:bodyPr>
          <a:lstStyle/>
          <a:p>
            <a:r>
              <a:rPr lang="en-US" sz="2400" dirty="0"/>
              <a:t>COT: Clinical, Operational, and Safe Use of Manipulated Drug Products and Alternate Administration Routes</a:t>
            </a:r>
          </a:p>
        </p:txBody>
      </p:sp>
      <p:sp>
        <p:nvSpPr>
          <p:cNvPr id="6" name="Content Placeholder 5">
            <a:extLst>
              <a:ext uri="{FF2B5EF4-FFF2-40B4-BE49-F238E27FC236}">
                <a16:creationId xmlns:a16="http://schemas.microsoft.com/office/drawing/2014/main" id="{8376568A-8574-CDA1-5980-46D434C355AE}"/>
              </a:ext>
            </a:extLst>
          </p:cNvPr>
          <p:cNvSpPr>
            <a:spLocks noGrp="1"/>
          </p:cNvSpPr>
          <p:nvPr>
            <p:ph idx="1"/>
          </p:nvPr>
        </p:nvSpPr>
        <p:spPr>
          <a:xfrm>
            <a:off x="609600" y="1449854"/>
            <a:ext cx="10972800" cy="4572000"/>
          </a:xfrm>
        </p:spPr>
        <p:txBody>
          <a:bodyPr>
            <a:normAutofit fontScale="47500" lnSpcReduction="20000"/>
          </a:bodyPr>
          <a:lstStyle/>
          <a:p>
            <a:pPr marL="0" indent="0">
              <a:lnSpc>
                <a:spcPct val="100000"/>
              </a:lnSpc>
              <a:spcBef>
                <a:spcPts val="400"/>
              </a:spcBef>
              <a:buNone/>
            </a:pPr>
            <a:endParaRPr lang="en-US" sz="1100" dirty="0"/>
          </a:p>
          <a:p>
            <a:pPr marL="0" indent="0">
              <a:lnSpc>
                <a:spcPct val="120000"/>
              </a:lnSpc>
              <a:spcBef>
                <a:spcPts val="400"/>
              </a:spcBef>
              <a:buNone/>
            </a:pPr>
            <a:r>
              <a:rPr lang="en-US" sz="3800" dirty="0"/>
              <a:t>To support clinically appropriate, evidence-based use of manipulated drug-products or alternate drug administration routes when it supports optimal patient care; further, </a:t>
            </a:r>
          </a:p>
          <a:p>
            <a:pPr marL="0" indent="0">
              <a:lnSpc>
                <a:spcPct val="120000"/>
              </a:lnSpc>
              <a:spcBef>
                <a:spcPts val="400"/>
              </a:spcBef>
              <a:buNone/>
            </a:pPr>
            <a:endParaRPr lang="en-US" sz="3800" dirty="0"/>
          </a:p>
          <a:p>
            <a:pPr marL="0" indent="0">
              <a:lnSpc>
                <a:spcPct val="120000"/>
              </a:lnSpc>
              <a:spcBef>
                <a:spcPts val="400"/>
              </a:spcBef>
              <a:buNone/>
            </a:pPr>
            <a:r>
              <a:rPr lang="en-US" sz="3800" dirty="0"/>
              <a:t>To promote research that includes pharmaceutics, pharmacokinetics, pharmacodynamics, safety, and efficacy of drugs when manipulated or when given through alternate administration routes; further, </a:t>
            </a:r>
          </a:p>
          <a:p>
            <a:pPr marL="0" indent="0">
              <a:lnSpc>
                <a:spcPct val="120000"/>
              </a:lnSpc>
              <a:spcBef>
                <a:spcPts val="400"/>
              </a:spcBef>
              <a:buNone/>
            </a:pPr>
            <a:r>
              <a:rPr lang="en-US" sz="3800" dirty="0"/>
              <a:t> </a:t>
            </a:r>
          </a:p>
          <a:p>
            <a:pPr marL="0" indent="0">
              <a:lnSpc>
                <a:spcPct val="120000"/>
              </a:lnSpc>
              <a:spcBef>
                <a:spcPts val="400"/>
              </a:spcBef>
              <a:buNone/>
            </a:pPr>
            <a:r>
              <a:rPr lang="en-US" sz="3800" dirty="0"/>
              <a:t>To encourage manufacturers to develop drug products in ready-to-use devices and diverse formulations; further,</a:t>
            </a:r>
          </a:p>
          <a:p>
            <a:pPr marL="0" indent="0">
              <a:lnSpc>
                <a:spcPct val="120000"/>
              </a:lnSpc>
              <a:spcBef>
                <a:spcPts val="400"/>
              </a:spcBef>
              <a:buNone/>
            </a:pPr>
            <a:endParaRPr lang="en-US" sz="3800" dirty="0"/>
          </a:p>
          <a:p>
            <a:pPr marL="0" indent="0">
              <a:lnSpc>
                <a:spcPct val="120000"/>
              </a:lnSpc>
              <a:spcBef>
                <a:spcPts val="400"/>
              </a:spcBef>
              <a:buNone/>
            </a:pPr>
            <a:r>
              <a:rPr lang="en-US" sz="3800" dirty="0"/>
              <a:t>To foster pharmacist-led interdisciplinary teams to provide institutional guidance, best practices, and safety recommendations regarding drug products that are manipulated or administered through alternative routes.</a:t>
            </a:r>
          </a:p>
          <a:p>
            <a:pPr marL="0" indent="0">
              <a:lnSpc>
                <a:spcPct val="120000"/>
              </a:lnSpc>
              <a:buNone/>
            </a:pPr>
            <a:endParaRPr lang="en-US" sz="1200" dirty="0"/>
          </a:p>
          <a:p>
            <a:pPr marL="0" indent="0">
              <a:lnSpc>
                <a:spcPct val="120000"/>
              </a:lnSpc>
              <a:buNone/>
            </a:pPr>
            <a:r>
              <a:rPr lang="en-US" sz="3800" i="1" dirty="0"/>
              <a:t>Note: This policy supersedes ASHP policies 2041, 2242, and 2314.</a:t>
            </a:r>
          </a:p>
        </p:txBody>
      </p:sp>
      <p:sp>
        <p:nvSpPr>
          <p:cNvPr id="2" name="Footer Placeholder 1">
            <a:extLst>
              <a:ext uri="{FF2B5EF4-FFF2-40B4-BE49-F238E27FC236}">
                <a16:creationId xmlns:a16="http://schemas.microsoft.com/office/drawing/2014/main" id="{149718FE-8C7F-0985-8FAB-1A343A595151}"/>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4236508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3C424-608B-F798-584A-83B74F5D94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0E3023-9BCF-E068-1062-A640F04A7823}"/>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Expedited Partner Directed Therapy</a:t>
            </a:r>
          </a:p>
        </p:txBody>
      </p:sp>
      <p:sp>
        <p:nvSpPr>
          <p:cNvPr id="6" name="Content Placeholder 5">
            <a:extLst>
              <a:ext uri="{FF2B5EF4-FFF2-40B4-BE49-F238E27FC236}">
                <a16:creationId xmlns:a16="http://schemas.microsoft.com/office/drawing/2014/main" id="{E43F9B8E-3E8C-181B-1E66-DAD9B456D285}"/>
              </a:ext>
            </a:extLst>
          </p:cNvPr>
          <p:cNvSpPr>
            <a:spLocks noGrp="1"/>
          </p:cNvSpPr>
          <p:nvPr>
            <p:ph idx="1"/>
          </p:nvPr>
        </p:nvSpPr>
        <p:spPr>
          <a:xfrm>
            <a:off x="609600" y="1447428"/>
            <a:ext cx="10972800" cy="4572000"/>
          </a:xfrm>
        </p:spPr>
        <p:txBody>
          <a:bodyPr>
            <a:normAutofit/>
          </a:bodyPr>
          <a:lstStyle/>
          <a:p>
            <a:pPr marL="0" indent="0">
              <a:lnSpc>
                <a:spcPct val="100000"/>
              </a:lnSpc>
              <a:spcBef>
                <a:spcPts val="400"/>
              </a:spcBef>
              <a:buNone/>
            </a:pPr>
            <a:r>
              <a:rPr lang="en-US" sz="2000" dirty="0"/>
              <a:t>To affirm that the pharmacy workforce improves patient access to therapies that prevent and treat sexually transmitted infections in all settings; further, </a:t>
            </a:r>
          </a:p>
          <a:p>
            <a:pPr marL="0" indent="0">
              <a:lnSpc>
                <a:spcPct val="100000"/>
              </a:lnSpc>
              <a:spcBef>
                <a:spcPts val="400"/>
              </a:spcBef>
              <a:buNone/>
            </a:pPr>
            <a:endParaRPr lang="en-US" sz="2000" dirty="0"/>
          </a:p>
          <a:p>
            <a:pPr marL="0" indent="0">
              <a:lnSpc>
                <a:spcPct val="100000"/>
              </a:lnSpc>
              <a:spcBef>
                <a:spcPts val="400"/>
              </a:spcBef>
              <a:buNone/>
            </a:pPr>
            <a:r>
              <a:rPr lang="en-US" sz="2000" dirty="0"/>
              <a:t>To support legislation that authorizes pharmacists to provide expedited partner therapy (EPT) while addressing barriers; further, </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encourage dispensing entities and payers to adopt internal policies that facilitate dispensing of EPT medications in alignment with public health guidance;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advocate and affirm that drug products for EPT should be provided to individuals in a manner that ensures safe and appropriate use;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encourage surveillance of EPT as a public health effort.</a:t>
            </a:r>
          </a:p>
        </p:txBody>
      </p:sp>
      <p:sp>
        <p:nvSpPr>
          <p:cNvPr id="2" name="Footer Placeholder 1">
            <a:extLst>
              <a:ext uri="{FF2B5EF4-FFF2-40B4-BE49-F238E27FC236}">
                <a16:creationId xmlns:a16="http://schemas.microsoft.com/office/drawing/2014/main" id="{F8D66628-EFAB-A938-A178-F7217D36A23D}"/>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324730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266B1-F9D7-1BF3-4905-3F7C38535A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C1C49F-881C-D23E-4983-7F50AD40E589}"/>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Quality Consumer Medication Information</a:t>
            </a:r>
          </a:p>
        </p:txBody>
      </p:sp>
      <p:sp>
        <p:nvSpPr>
          <p:cNvPr id="6" name="Content Placeholder 5">
            <a:extLst>
              <a:ext uri="{FF2B5EF4-FFF2-40B4-BE49-F238E27FC236}">
                <a16:creationId xmlns:a16="http://schemas.microsoft.com/office/drawing/2014/main" id="{54DFADE3-B846-9351-B3FF-E86C71C00845}"/>
              </a:ext>
            </a:extLst>
          </p:cNvPr>
          <p:cNvSpPr>
            <a:spLocks noGrp="1"/>
          </p:cNvSpPr>
          <p:nvPr>
            <p:ph idx="1"/>
          </p:nvPr>
        </p:nvSpPr>
        <p:spPr>
          <a:xfrm>
            <a:off x="609600" y="1447428"/>
            <a:ext cx="10972800" cy="4572000"/>
          </a:xfrm>
        </p:spPr>
        <p:txBody>
          <a:bodyPr>
            <a:noAutofit/>
          </a:bodyPr>
          <a:lstStyle/>
          <a:p>
            <a:pPr marL="0" indent="0">
              <a:lnSpc>
                <a:spcPct val="100000"/>
              </a:lnSpc>
              <a:spcBef>
                <a:spcPts val="400"/>
              </a:spcBef>
              <a:buNone/>
            </a:pPr>
            <a:r>
              <a:rPr lang="en-US" sz="1600" dirty="0"/>
              <a:t>To support efforts by the Food and Drug Administration (FDA) and other stakeholders to improve the quality, consistency, accessibility, targeting, and simplicity of consumer medication information (CMI); further, </a:t>
            </a:r>
          </a:p>
          <a:p>
            <a:pPr marL="0" indent="0">
              <a:lnSpc>
                <a:spcPct val="100000"/>
              </a:lnSpc>
              <a:spcBef>
                <a:spcPts val="400"/>
              </a:spcBef>
              <a:buNone/>
            </a:pPr>
            <a:endParaRPr lang="en-US" sz="800" dirty="0"/>
          </a:p>
          <a:p>
            <a:pPr marL="0" indent="0">
              <a:lnSpc>
                <a:spcPct val="100000"/>
              </a:lnSpc>
              <a:spcBef>
                <a:spcPts val="400"/>
              </a:spcBef>
              <a:buNone/>
            </a:pPr>
            <a:r>
              <a:rPr lang="en-US" sz="1600" dirty="0"/>
              <a:t>To encourage the FDA to work in collaboration with patient advocates and other stakeholders to create evidence-based models and standards, including establishment of a universal literacy level and standardized, patient-focused templates for CMI; further, </a:t>
            </a:r>
          </a:p>
          <a:p>
            <a:pPr marL="0" indent="0">
              <a:lnSpc>
                <a:spcPct val="100000"/>
              </a:lnSpc>
              <a:spcBef>
                <a:spcPts val="400"/>
              </a:spcBef>
              <a:buNone/>
            </a:pPr>
            <a:endParaRPr lang="en-US" sz="800" dirty="0"/>
          </a:p>
          <a:p>
            <a:pPr marL="0" indent="0">
              <a:lnSpc>
                <a:spcPct val="100000"/>
              </a:lnSpc>
              <a:spcBef>
                <a:spcPts val="400"/>
              </a:spcBef>
              <a:buNone/>
            </a:pPr>
            <a:r>
              <a:rPr lang="en-US" sz="1600" dirty="0"/>
              <a:t>To advocate that research be conducted to validate these models in actual-use studies in pertinent patient populations; further, </a:t>
            </a:r>
          </a:p>
          <a:p>
            <a:pPr marL="0" indent="0">
              <a:lnSpc>
                <a:spcPct val="100000"/>
              </a:lnSpc>
              <a:spcBef>
                <a:spcPts val="400"/>
              </a:spcBef>
              <a:buNone/>
            </a:pPr>
            <a:endParaRPr lang="en-US" sz="800" dirty="0"/>
          </a:p>
          <a:p>
            <a:pPr marL="0" indent="0">
              <a:lnSpc>
                <a:spcPct val="100000"/>
              </a:lnSpc>
              <a:spcBef>
                <a:spcPts val="400"/>
              </a:spcBef>
              <a:buNone/>
            </a:pPr>
            <a:r>
              <a:rPr lang="en-US" sz="1600" dirty="0"/>
              <a:t>To advocate that the FDA explore alternative models of CMI content development and maintenance that will ensure the highest level of accuracy, consistency, currency, and conformity with health literacy requirements; further,</a:t>
            </a:r>
          </a:p>
          <a:p>
            <a:pPr marL="0" indent="0">
              <a:lnSpc>
                <a:spcPct val="100000"/>
              </a:lnSpc>
              <a:spcBef>
                <a:spcPts val="400"/>
              </a:spcBef>
              <a:buNone/>
            </a:pPr>
            <a:endParaRPr lang="en-US" sz="800" dirty="0"/>
          </a:p>
          <a:p>
            <a:pPr marL="0" indent="0">
              <a:lnSpc>
                <a:spcPct val="100000"/>
              </a:lnSpc>
              <a:spcBef>
                <a:spcPts val="400"/>
              </a:spcBef>
              <a:buNone/>
            </a:pPr>
            <a:r>
              <a:rPr lang="en-US" sz="1600" dirty="0"/>
              <a:t>To advocate that the FDA maintain a highly structured, publicly and easily accessible central repository of CMI in a format that is suitable for ready export; further, </a:t>
            </a:r>
          </a:p>
          <a:p>
            <a:pPr marL="0" indent="0">
              <a:lnSpc>
                <a:spcPct val="100000"/>
              </a:lnSpc>
              <a:spcBef>
                <a:spcPts val="400"/>
              </a:spcBef>
              <a:buNone/>
            </a:pPr>
            <a:endParaRPr lang="en-US" sz="800" dirty="0"/>
          </a:p>
          <a:p>
            <a:pPr marL="0" indent="0">
              <a:lnSpc>
                <a:spcPct val="100000"/>
              </a:lnSpc>
              <a:spcBef>
                <a:spcPts val="400"/>
              </a:spcBef>
              <a:buNone/>
            </a:pPr>
            <a:r>
              <a:rPr lang="en-US" sz="1600" dirty="0"/>
              <a:t>To advocate for laws and regulations that would require all dispensers of medications to comply with FDA-established standards for content, format, and distribution of CMI.</a:t>
            </a:r>
          </a:p>
          <a:p>
            <a:pPr marL="0" indent="0">
              <a:lnSpc>
                <a:spcPct val="100000"/>
              </a:lnSpc>
              <a:spcBef>
                <a:spcPts val="400"/>
              </a:spcBef>
              <a:buNone/>
            </a:pPr>
            <a:endParaRPr lang="en-US" sz="900" dirty="0"/>
          </a:p>
          <a:p>
            <a:pPr marL="0" indent="0">
              <a:lnSpc>
                <a:spcPct val="100000"/>
              </a:lnSpc>
              <a:spcBef>
                <a:spcPts val="400"/>
              </a:spcBef>
              <a:buNone/>
            </a:pPr>
            <a:r>
              <a:rPr lang="en-US" sz="1600" i="1" dirty="0"/>
              <a:t>Note: This policy supersedes ASHP policy 2005.</a:t>
            </a:r>
          </a:p>
        </p:txBody>
      </p:sp>
      <p:sp>
        <p:nvSpPr>
          <p:cNvPr id="2" name="Footer Placeholder 1">
            <a:extLst>
              <a:ext uri="{FF2B5EF4-FFF2-40B4-BE49-F238E27FC236}">
                <a16:creationId xmlns:a16="http://schemas.microsoft.com/office/drawing/2014/main" id="{F75AE473-E1D9-2DCE-F931-CA82D66192B6}"/>
              </a:ext>
            </a:extLst>
          </p:cNvPr>
          <p:cNvSpPr>
            <a:spLocks noGrp="1"/>
          </p:cNvSpPr>
          <p:nvPr>
            <p:ph type="ftr" sz="quarter" idx="11"/>
          </p:nvPr>
        </p:nvSpPr>
        <p:spPr/>
        <p:txBody>
          <a:bodyPr/>
          <a:lstStyle/>
          <a:p>
            <a:r>
              <a:rPr lang="en-US" dirty="0"/>
              <a:t>2025 Policy Recommendations for the ASHP House of Delegates</a:t>
            </a:r>
          </a:p>
        </p:txBody>
      </p:sp>
    </p:spTree>
    <p:extLst>
      <p:ext uri="{BB962C8B-B14F-4D97-AF65-F5344CB8AC3E}">
        <p14:creationId xmlns:p14="http://schemas.microsoft.com/office/powerpoint/2010/main" val="1625216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833A-911B-5191-F2E9-41FE53D2F7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8D49E6-D772-75E3-97C9-68D55AB5B815}"/>
              </a:ext>
            </a:extLst>
          </p:cNvPr>
          <p:cNvSpPr>
            <a:spLocks noGrp="1"/>
          </p:cNvSpPr>
          <p:nvPr>
            <p:ph type="title"/>
          </p:nvPr>
        </p:nvSpPr>
        <p:spPr>
          <a:xfrm>
            <a:off x="609600" y="543668"/>
            <a:ext cx="10972800" cy="914400"/>
          </a:xfrm>
        </p:spPr>
        <p:txBody>
          <a:bodyPr>
            <a:normAutofit/>
          </a:bodyPr>
          <a:lstStyle/>
          <a:p>
            <a:r>
              <a:rPr lang="en-US" sz="2400" dirty="0"/>
              <a:t>CEWD: Support for Caregiving Responsibilities in the Pharmacy Workforce</a:t>
            </a:r>
          </a:p>
        </p:txBody>
      </p:sp>
      <p:sp>
        <p:nvSpPr>
          <p:cNvPr id="6" name="Content Placeholder 5">
            <a:extLst>
              <a:ext uri="{FF2B5EF4-FFF2-40B4-BE49-F238E27FC236}">
                <a16:creationId xmlns:a16="http://schemas.microsoft.com/office/drawing/2014/main" id="{96B45609-BFB5-F7F2-0B33-4101F4A3598C}"/>
              </a:ext>
            </a:extLst>
          </p:cNvPr>
          <p:cNvSpPr>
            <a:spLocks noGrp="1"/>
          </p:cNvSpPr>
          <p:nvPr>
            <p:ph idx="1"/>
          </p:nvPr>
        </p:nvSpPr>
        <p:spPr>
          <a:xfrm>
            <a:off x="609600" y="1458068"/>
            <a:ext cx="10972800" cy="4572000"/>
          </a:xfrm>
        </p:spPr>
        <p:txBody>
          <a:bodyPr>
            <a:noAutofit/>
          </a:bodyPr>
          <a:lstStyle/>
          <a:p>
            <a:pPr marL="0" indent="0">
              <a:lnSpc>
                <a:spcPct val="100000"/>
              </a:lnSpc>
              <a:spcBef>
                <a:spcPts val="400"/>
              </a:spcBef>
              <a:buNone/>
            </a:pPr>
            <a:r>
              <a:rPr lang="en-US" sz="2000" dirty="0"/>
              <a:t>To affirm that an individual’s life circumstances can change and influence their workplace needs;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foster psychologically safe environments that promote dialogue around individual workplace needs;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advocate for organizational policies and resources that reduce disparities caused by caregiving responsibilities such as eldercare, lactation support, and other life circumstances; further,</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empower individuals to advocate for their own needs related to work-life integration.</a:t>
            </a:r>
          </a:p>
        </p:txBody>
      </p:sp>
      <p:sp>
        <p:nvSpPr>
          <p:cNvPr id="2" name="Footer Placeholder 1">
            <a:extLst>
              <a:ext uri="{FF2B5EF4-FFF2-40B4-BE49-F238E27FC236}">
                <a16:creationId xmlns:a16="http://schemas.microsoft.com/office/drawing/2014/main" id="{EDDACC8F-4DFA-A03D-5E3C-8E8EB4734D4D}"/>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343316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32374-0283-3EF5-72CA-26B71BBBC5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2A1142-B573-229F-D31A-5E9479138648}"/>
              </a:ext>
            </a:extLst>
          </p:cNvPr>
          <p:cNvSpPr>
            <a:spLocks noGrp="1"/>
          </p:cNvSpPr>
          <p:nvPr>
            <p:ph type="title"/>
          </p:nvPr>
        </p:nvSpPr>
        <p:spPr>
          <a:xfrm>
            <a:off x="609600" y="543668"/>
            <a:ext cx="10972800" cy="914400"/>
          </a:xfrm>
        </p:spPr>
        <p:txBody>
          <a:bodyPr>
            <a:normAutofit/>
          </a:bodyPr>
          <a:lstStyle/>
          <a:p>
            <a:r>
              <a:rPr lang="en-US" sz="2400" dirty="0"/>
              <a:t>CEWD: Cultural Competency and Trauma Informed Care</a:t>
            </a:r>
          </a:p>
        </p:txBody>
      </p:sp>
      <p:sp>
        <p:nvSpPr>
          <p:cNvPr id="6" name="Content Placeholder 5">
            <a:extLst>
              <a:ext uri="{FF2B5EF4-FFF2-40B4-BE49-F238E27FC236}">
                <a16:creationId xmlns:a16="http://schemas.microsoft.com/office/drawing/2014/main" id="{D2791399-3AA2-EC21-7944-B0F385913A9A}"/>
              </a:ext>
            </a:extLst>
          </p:cNvPr>
          <p:cNvSpPr>
            <a:spLocks noGrp="1"/>
          </p:cNvSpPr>
          <p:nvPr>
            <p:ph idx="1"/>
          </p:nvPr>
        </p:nvSpPr>
        <p:spPr>
          <a:xfrm>
            <a:off x="609600" y="1458068"/>
            <a:ext cx="10972800" cy="4572000"/>
          </a:xfrm>
        </p:spPr>
        <p:txBody>
          <a:bodyPr>
            <a:noAutofit/>
          </a:bodyPr>
          <a:lstStyle/>
          <a:p>
            <a:pPr marL="0" indent="0">
              <a:lnSpc>
                <a:spcPct val="100000"/>
              </a:lnSpc>
              <a:spcBef>
                <a:spcPts val="400"/>
              </a:spcBef>
              <a:buNone/>
            </a:pPr>
            <a:r>
              <a:rPr lang="en-US" sz="2000" dirty="0"/>
              <a:t>To foster the ongoing development of cultural humility and competency within the pharmacy workforce and promote a whole-person-health approach to care; further, </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educate the pharmacy workforce on how to interact with patients, caregivers, and other healthcare professionals in a manner that demonstrates respect for and responsiveness to all; further, </a:t>
            </a:r>
          </a:p>
          <a:p>
            <a:pPr marL="0" indent="0">
              <a:lnSpc>
                <a:spcPct val="100000"/>
              </a:lnSpc>
              <a:spcBef>
                <a:spcPts val="400"/>
              </a:spcBef>
              <a:buNone/>
            </a:pPr>
            <a:endParaRPr lang="en-US" sz="2000" dirty="0"/>
          </a:p>
          <a:p>
            <a:pPr marL="0" indent="0">
              <a:lnSpc>
                <a:spcPct val="100000"/>
              </a:lnSpc>
              <a:spcBef>
                <a:spcPts val="400"/>
              </a:spcBef>
              <a:buNone/>
            </a:pPr>
            <a:r>
              <a:rPr lang="en-US" sz="2000" dirty="0"/>
              <a:t>To educate healthcare providers on the importance of providing culturally congruent and trauma-informed care to achieve quality care and patient engagement.</a:t>
            </a:r>
          </a:p>
          <a:p>
            <a:pPr marL="0" indent="0">
              <a:lnSpc>
                <a:spcPct val="100000"/>
              </a:lnSpc>
              <a:spcBef>
                <a:spcPts val="400"/>
              </a:spcBef>
              <a:buNone/>
            </a:pPr>
            <a:endParaRPr lang="en-US" sz="2000" dirty="0"/>
          </a:p>
          <a:p>
            <a:pPr marL="0" indent="0">
              <a:lnSpc>
                <a:spcPct val="100000"/>
              </a:lnSpc>
              <a:spcBef>
                <a:spcPts val="400"/>
              </a:spcBef>
              <a:buNone/>
            </a:pPr>
            <a:r>
              <a:rPr lang="en-US" sz="2000" i="1" dirty="0"/>
              <a:t>Note: This policy supersedes ASHP policy 2231.</a:t>
            </a:r>
          </a:p>
        </p:txBody>
      </p:sp>
      <p:sp>
        <p:nvSpPr>
          <p:cNvPr id="2" name="Footer Placeholder 1">
            <a:extLst>
              <a:ext uri="{FF2B5EF4-FFF2-40B4-BE49-F238E27FC236}">
                <a16:creationId xmlns:a16="http://schemas.microsoft.com/office/drawing/2014/main" id="{373D1412-016C-43AE-30D2-CB2C8E9A7FC0}"/>
              </a:ext>
            </a:extLst>
          </p:cNvPr>
          <p:cNvSpPr>
            <a:spLocks noGrp="1"/>
          </p:cNvSpPr>
          <p:nvPr>
            <p:ph type="ftr" sz="quarter" idx="11"/>
          </p:nvPr>
        </p:nvSpPr>
        <p:spPr/>
        <p:txBody>
          <a:bodyPr/>
          <a:lstStyle/>
          <a:p>
            <a:r>
              <a:rPr lang="en-US"/>
              <a:t>2025 Policy Recommendations for the ASHP House of Delegates</a:t>
            </a:r>
          </a:p>
        </p:txBody>
      </p:sp>
    </p:spTree>
    <p:extLst>
      <p:ext uri="{BB962C8B-B14F-4D97-AF65-F5344CB8AC3E}">
        <p14:creationId xmlns:p14="http://schemas.microsoft.com/office/powerpoint/2010/main" val="181925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3650D-5D05-AD24-68A2-0089EBA1EC7C}"/>
              </a:ext>
            </a:extLst>
          </p:cNvPr>
          <p:cNvSpPr>
            <a:spLocks noGrp="1"/>
          </p:cNvSpPr>
          <p:nvPr>
            <p:ph type="title"/>
          </p:nvPr>
        </p:nvSpPr>
        <p:spPr/>
        <p:txBody>
          <a:bodyPr/>
          <a:lstStyle/>
          <a:p>
            <a:r>
              <a:rPr lang="en-US" dirty="0"/>
              <a:t>March Virtual House of Delegates</a:t>
            </a:r>
          </a:p>
        </p:txBody>
      </p:sp>
      <p:sp>
        <p:nvSpPr>
          <p:cNvPr id="2" name="Text Placeholder 1"/>
          <p:cNvSpPr>
            <a:spLocks noGrp="1"/>
          </p:cNvSpPr>
          <p:nvPr>
            <p:ph idx="1"/>
          </p:nvPr>
        </p:nvSpPr>
        <p:spPr>
          <a:xfrm>
            <a:off x="5069840" y="314959"/>
            <a:ext cx="6949440" cy="5943600"/>
          </a:xfrm>
        </p:spPr>
        <p:txBody>
          <a:bodyPr>
            <a:normAutofit/>
          </a:bodyPr>
          <a:lstStyle/>
          <a:p>
            <a:pPr>
              <a:lnSpc>
                <a:spcPct val="100000"/>
              </a:lnSpc>
            </a:pPr>
            <a:r>
              <a:rPr lang="en-US" sz="3200" dirty="0"/>
              <a:t>The policy recommendations in the following slides were approved at the March virtual House of Delegates. </a:t>
            </a:r>
          </a:p>
        </p:txBody>
      </p:sp>
    </p:spTree>
    <p:extLst>
      <p:ext uri="{BB962C8B-B14F-4D97-AF65-F5344CB8AC3E}">
        <p14:creationId xmlns:p14="http://schemas.microsoft.com/office/powerpoint/2010/main" val="2336889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76250" y="553463"/>
            <a:ext cx="5895975" cy="1325563"/>
          </a:xfrm>
        </p:spPr>
        <p:txBody>
          <a:bodyPr anchor="ctr">
            <a:normAutofit/>
          </a:bodyPr>
          <a:lstStyle/>
          <a:p>
            <a:r>
              <a:rPr lang="en-US" dirty="0"/>
              <a:t>Questions or Suggestions?</a:t>
            </a:r>
          </a:p>
        </p:txBody>
      </p:sp>
      <p:sp>
        <p:nvSpPr>
          <p:cNvPr id="3" name="Text Placeholder 2"/>
          <p:cNvSpPr>
            <a:spLocks noGrp="1"/>
          </p:cNvSpPr>
          <p:nvPr>
            <p:ph idx="1"/>
          </p:nvPr>
        </p:nvSpPr>
        <p:spPr>
          <a:xfrm>
            <a:off x="476249" y="2013963"/>
            <a:ext cx="5895976" cy="4018870"/>
          </a:xfrm>
        </p:spPr>
        <p:txBody>
          <a:bodyPr>
            <a:normAutofit/>
          </a:bodyPr>
          <a:lstStyle/>
          <a:p>
            <a:pPr marL="0" lvl="0" indent="0">
              <a:spcBef>
                <a:spcPct val="20000"/>
              </a:spcBef>
              <a:spcAft>
                <a:spcPts val="0"/>
              </a:spcAft>
              <a:buClrTx/>
              <a:buNone/>
            </a:pPr>
            <a:r>
              <a:rPr lang="en-US" sz="2000" dirty="0"/>
              <a:t>Feel free to contact:</a:t>
            </a:r>
          </a:p>
          <a:p>
            <a:pPr marL="0" lvl="0" indent="0">
              <a:spcBef>
                <a:spcPct val="20000"/>
              </a:spcBef>
              <a:spcAft>
                <a:spcPts val="0"/>
              </a:spcAft>
              <a:buClrTx/>
              <a:buNone/>
            </a:pPr>
            <a:endParaRPr lang="en-US" sz="2000" dirty="0"/>
          </a:p>
          <a:p>
            <a:pPr marL="0" lvl="0" indent="0">
              <a:spcBef>
                <a:spcPts val="1200"/>
              </a:spcBef>
              <a:spcAft>
                <a:spcPts val="0"/>
              </a:spcAft>
              <a:buClrTx/>
              <a:buNone/>
            </a:pPr>
            <a:r>
              <a:rPr lang="en-US" sz="2000" dirty="0"/>
              <a:t>Jesse Hogue, Chair, ASHP House of Delegates:</a:t>
            </a:r>
          </a:p>
          <a:p>
            <a:pPr marL="0" lvl="0" indent="0">
              <a:spcBef>
                <a:spcPts val="1200"/>
              </a:spcBef>
              <a:spcAft>
                <a:spcPts val="0"/>
              </a:spcAft>
              <a:buClrTx/>
              <a:buNone/>
            </a:pPr>
            <a:r>
              <a:rPr lang="en-US" sz="2000" dirty="0">
                <a:hlinkClick r:id="rId3"/>
              </a:rPr>
              <a:t>hodchair@ashp.org</a:t>
            </a:r>
            <a:r>
              <a:rPr lang="en-US" sz="2000" dirty="0"/>
              <a:t> </a:t>
            </a:r>
          </a:p>
          <a:p>
            <a:pPr marL="0" lvl="0" indent="0">
              <a:spcBef>
                <a:spcPct val="20000"/>
              </a:spcBef>
              <a:spcAft>
                <a:spcPts val="0"/>
              </a:spcAft>
              <a:buClrTx/>
              <a:buNone/>
            </a:pPr>
            <a:endParaRPr lang="en-US" sz="2000" dirty="0"/>
          </a:p>
          <a:p>
            <a:pPr marL="0" lvl="0" indent="0">
              <a:spcBef>
                <a:spcPct val="20000"/>
              </a:spcBef>
              <a:spcAft>
                <a:spcPts val="0"/>
              </a:spcAft>
              <a:buClrTx/>
              <a:buNone/>
            </a:pPr>
            <a:endParaRPr lang="en-US" sz="2000" dirty="0"/>
          </a:p>
          <a:p>
            <a:pPr marL="0" lvl="0" indent="0">
              <a:spcBef>
                <a:spcPct val="20000"/>
              </a:spcBef>
              <a:spcAft>
                <a:spcPts val="0"/>
              </a:spcAft>
              <a:buClrTx/>
              <a:buNone/>
            </a:pPr>
            <a:endParaRPr lang="en-US" sz="2000" dirty="0"/>
          </a:p>
          <a:p>
            <a:pPr marL="0" lvl="0" indent="0">
              <a:spcBef>
                <a:spcPct val="20000"/>
              </a:spcBef>
              <a:spcAft>
                <a:spcPts val="0"/>
              </a:spcAft>
              <a:buClrTx/>
              <a:buNone/>
            </a:pPr>
            <a:r>
              <a:rPr lang="en-US" sz="2000" dirty="0"/>
              <a:t>ASHP policy website: </a:t>
            </a:r>
            <a:r>
              <a:rPr lang="en-US" sz="2000" dirty="0">
                <a:hlinkClick r:id="rId4"/>
              </a:rPr>
              <a:t>https://www.ashp.org/Pharmacy-Practice/Policy-Positions-and-Guidelines/</a:t>
            </a:r>
            <a:endParaRPr lang="en-US" sz="2000" dirty="0"/>
          </a:p>
          <a:p>
            <a:endParaRPr lang="en-US" sz="2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rcRect r="-1" b="343"/>
          <a:stretch/>
        </p:blipFill>
        <p:spPr>
          <a:xfrm>
            <a:off x="7116763" y="10"/>
            <a:ext cx="5075237" cy="6857990"/>
          </a:xfrm>
          <a:custGeom>
            <a:avLst/>
            <a:gdLst>
              <a:gd name="connsiteX0" fmla="*/ 1033963 w 5075237"/>
              <a:gd name="connsiteY0" fmla="*/ 0 h 6858000"/>
              <a:gd name="connsiteX1" fmla="*/ 5075237 w 5075237"/>
              <a:gd name="connsiteY1" fmla="*/ 0 h 6858000"/>
              <a:gd name="connsiteX2" fmla="*/ 5075237 w 5075237"/>
              <a:gd name="connsiteY2" fmla="*/ 6858000 h 6858000"/>
              <a:gd name="connsiteX3" fmla="*/ 1114496 w 5075237"/>
              <a:gd name="connsiteY3" fmla="*/ 6858000 h 6858000"/>
              <a:gd name="connsiteX4" fmla="*/ 1026237 w 5075237"/>
              <a:gd name="connsiteY4" fmla="*/ 6733886 h 6858000"/>
              <a:gd name="connsiteX5" fmla="*/ 7261 w 5075237"/>
              <a:gd name="connsiteY5" fmla="*/ 3681766 h 6858000"/>
              <a:gd name="connsiteX6" fmla="*/ 0 w 5075237"/>
              <a:gd name="connsiteY6" fmla="*/ 3394641 h 6858000"/>
              <a:gd name="connsiteX7" fmla="*/ 0 w 5075237"/>
              <a:gd name="connsiteY7" fmla="*/ 3350111 h 6858000"/>
              <a:gd name="connsiteX8" fmla="*/ 7261 w 5075237"/>
              <a:gd name="connsiteY8" fmla="*/ 3062986 h 6858000"/>
              <a:gd name="connsiteX9" fmla="*/ 1026237 w 5075237"/>
              <a:gd name="connsiteY9" fmla="*/ 10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7" h="685800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noFill/>
        </p:spPr>
      </p:pic>
    </p:spTree>
    <p:extLst>
      <p:ext uri="{BB962C8B-B14F-4D97-AF65-F5344CB8AC3E}">
        <p14:creationId xmlns:p14="http://schemas.microsoft.com/office/powerpoint/2010/main" val="276996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833A-911B-5191-F2E9-41FE53D2F7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8D49E6-D772-75E3-97C9-68D55AB5B815}"/>
              </a:ext>
            </a:extLst>
          </p:cNvPr>
          <p:cNvSpPr>
            <a:spLocks noGrp="1"/>
          </p:cNvSpPr>
          <p:nvPr>
            <p:ph type="title"/>
          </p:nvPr>
        </p:nvSpPr>
        <p:spPr>
          <a:xfrm>
            <a:off x="609600" y="543668"/>
            <a:ext cx="10972800" cy="914400"/>
          </a:xfrm>
        </p:spPr>
        <p:txBody>
          <a:bodyPr>
            <a:normAutofit/>
          </a:bodyPr>
          <a:lstStyle/>
          <a:p>
            <a:r>
              <a:rPr lang="en-US" sz="2400" dirty="0"/>
              <a:t>CEWD: Professional Development as a Retention Tool (March)</a:t>
            </a:r>
          </a:p>
        </p:txBody>
      </p:sp>
      <p:sp>
        <p:nvSpPr>
          <p:cNvPr id="6" name="Content Placeholder 5">
            <a:extLst>
              <a:ext uri="{FF2B5EF4-FFF2-40B4-BE49-F238E27FC236}">
                <a16:creationId xmlns:a16="http://schemas.microsoft.com/office/drawing/2014/main" id="{96B45609-BFB5-F7F2-0B33-4101F4A3598C}"/>
              </a:ext>
            </a:extLst>
          </p:cNvPr>
          <p:cNvSpPr>
            <a:spLocks noGrp="1"/>
          </p:cNvSpPr>
          <p:nvPr>
            <p:ph idx="1"/>
          </p:nvPr>
        </p:nvSpPr>
        <p:spPr>
          <a:xfrm>
            <a:off x="609600" y="1458068"/>
            <a:ext cx="10972800" cy="4572000"/>
          </a:xfrm>
        </p:spPr>
        <p:txBody>
          <a:bodyPr>
            <a:noAutofit/>
          </a:bodyPr>
          <a:lstStyle/>
          <a:p>
            <a:pPr marL="0" indent="0">
              <a:lnSpc>
                <a:spcPct val="100000"/>
              </a:lnSpc>
              <a:spcBef>
                <a:spcPts val="400"/>
              </a:spcBef>
              <a:buNone/>
            </a:pPr>
            <a:r>
              <a:rPr lang="en-US" sz="1800" dirty="0"/>
              <a:t>To recognize that pharmacy workforce development is an essential component of staff recruitment, retention, and well-being; further, </a:t>
            </a:r>
          </a:p>
          <a:p>
            <a:pPr marL="0" indent="0">
              <a:lnSpc>
                <a:spcPct val="100000"/>
              </a:lnSpc>
              <a:spcBef>
                <a:spcPts val="400"/>
              </a:spcBef>
              <a:buNone/>
            </a:pPr>
            <a:endParaRPr lang="en-US" sz="600" dirty="0"/>
          </a:p>
          <a:p>
            <a:pPr marL="0" indent="0">
              <a:lnSpc>
                <a:spcPct val="100000"/>
              </a:lnSpc>
              <a:spcBef>
                <a:spcPts val="400"/>
              </a:spcBef>
              <a:buNone/>
            </a:pPr>
            <a:r>
              <a:rPr lang="en-US" sz="1800" dirty="0"/>
              <a:t>To recognize that pharmacy workforce development encompasses more than formal education programs and includes informal learning among colleagues, mentoring, participation in activities of professional organizations, and other types of learning; further, </a:t>
            </a:r>
          </a:p>
          <a:p>
            <a:pPr marL="0" indent="0">
              <a:lnSpc>
                <a:spcPct val="100000"/>
              </a:lnSpc>
              <a:spcBef>
                <a:spcPts val="400"/>
              </a:spcBef>
              <a:buNone/>
            </a:pPr>
            <a:endParaRPr lang="en-US" sz="600" dirty="0"/>
          </a:p>
          <a:p>
            <a:pPr marL="0" indent="0">
              <a:lnSpc>
                <a:spcPct val="100000"/>
              </a:lnSpc>
              <a:spcBef>
                <a:spcPts val="400"/>
              </a:spcBef>
              <a:buNone/>
            </a:pPr>
            <a:r>
              <a:rPr lang="en-US" sz="1800" dirty="0"/>
              <a:t>To encourage healthcare executives to support pharmacy workforce development programs, including leadership succession planning, as an important benefit that aids in recruiting and retaining qualified staff; further, </a:t>
            </a:r>
          </a:p>
          <a:p>
            <a:pPr marL="0" indent="0">
              <a:lnSpc>
                <a:spcPct val="100000"/>
              </a:lnSpc>
              <a:spcBef>
                <a:spcPts val="400"/>
              </a:spcBef>
              <a:buNone/>
            </a:pPr>
            <a:endParaRPr lang="en-US" sz="600" dirty="0"/>
          </a:p>
          <a:p>
            <a:pPr marL="0" indent="0">
              <a:lnSpc>
                <a:spcPct val="100000"/>
              </a:lnSpc>
              <a:spcBef>
                <a:spcPts val="400"/>
              </a:spcBef>
              <a:buNone/>
            </a:pPr>
            <a:r>
              <a:rPr lang="en-US" sz="1800" dirty="0"/>
              <a:t>To support healthcare executives with pharmacy workforce development by providing educational programs, services, and resources. </a:t>
            </a:r>
          </a:p>
          <a:p>
            <a:pPr marL="0" indent="0">
              <a:lnSpc>
                <a:spcPct val="100000"/>
              </a:lnSpc>
              <a:spcBef>
                <a:spcPts val="400"/>
              </a:spcBef>
              <a:buNone/>
            </a:pPr>
            <a:r>
              <a:rPr lang="en-US" sz="600" dirty="0"/>
              <a:t> </a:t>
            </a:r>
          </a:p>
          <a:p>
            <a:pPr marL="0" indent="0">
              <a:lnSpc>
                <a:spcPct val="100000"/>
              </a:lnSpc>
              <a:spcBef>
                <a:spcPts val="400"/>
              </a:spcBef>
              <a:buNone/>
            </a:pPr>
            <a:r>
              <a:rPr lang="en-US" sz="1800" dirty="0"/>
              <a:t>To encourage organizations to assess the effectiveness of professional development initiatives by evaluating their impact on recruitment and retention outcomes. </a:t>
            </a:r>
          </a:p>
          <a:p>
            <a:pPr marL="0" indent="0">
              <a:lnSpc>
                <a:spcPct val="100000"/>
              </a:lnSpc>
              <a:spcBef>
                <a:spcPts val="400"/>
              </a:spcBef>
              <a:buNone/>
            </a:pPr>
            <a:endParaRPr lang="en-US" sz="600" dirty="0"/>
          </a:p>
          <a:p>
            <a:pPr marL="0" indent="0">
              <a:lnSpc>
                <a:spcPct val="100000"/>
              </a:lnSpc>
              <a:spcBef>
                <a:spcPts val="400"/>
              </a:spcBef>
              <a:buNone/>
            </a:pPr>
            <a:r>
              <a:rPr lang="en-US" sz="1800" i="1" dirty="0"/>
              <a:t>Note: This policy supersedes ASHP policy 2103.</a:t>
            </a:r>
          </a:p>
        </p:txBody>
      </p:sp>
      <p:sp>
        <p:nvSpPr>
          <p:cNvPr id="2" name="Footer Placeholder 1">
            <a:extLst>
              <a:ext uri="{FF2B5EF4-FFF2-40B4-BE49-F238E27FC236}">
                <a16:creationId xmlns:a16="http://schemas.microsoft.com/office/drawing/2014/main" id="{EDDACC8F-4DFA-A03D-5E3C-8E8EB4734D4D}"/>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274773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79E45-1D01-9426-39AF-EF6A4FB94E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284DC5-3B0D-C169-6B90-0927E826CB64}"/>
              </a:ext>
            </a:extLst>
          </p:cNvPr>
          <p:cNvSpPr>
            <a:spLocks noGrp="1"/>
          </p:cNvSpPr>
          <p:nvPr>
            <p:ph type="title"/>
          </p:nvPr>
        </p:nvSpPr>
        <p:spPr>
          <a:xfrm>
            <a:off x="609600" y="535454"/>
            <a:ext cx="10972800" cy="914400"/>
          </a:xfrm>
        </p:spPr>
        <p:txBody>
          <a:bodyPr>
            <a:normAutofit/>
          </a:bodyPr>
          <a:lstStyle/>
          <a:p>
            <a:r>
              <a:rPr lang="en-US" sz="2400" dirty="0"/>
              <a:t>CPM: Pharmacy Access to Payer Networks (March)</a:t>
            </a:r>
          </a:p>
        </p:txBody>
      </p:sp>
      <p:sp>
        <p:nvSpPr>
          <p:cNvPr id="6" name="Content Placeholder 5">
            <a:extLst>
              <a:ext uri="{FF2B5EF4-FFF2-40B4-BE49-F238E27FC236}">
                <a16:creationId xmlns:a16="http://schemas.microsoft.com/office/drawing/2014/main" id="{2E0644B3-7F37-FAB5-9539-A9C4160251B1}"/>
              </a:ext>
            </a:extLst>
          </p:cNvPr>
          <p:cNvSpPr>
            <a:spLocks noGrp="1"/>
          </p:cNvSpPr>
          <p:nvPr>
            <p:ph idx="1"/>
          </p:nvPr>
        </p:nvSpPr>
        <p:spPr>
          <a:xfrm>
            <a:off x="609600" y="1449854"/>
            <a:ext cx="10515600" cy="4351338"/>
          </a:xfrm>
        </p:spPr>
        <p:txBody>
          <a:bodyPr>
            <a:normAutofit/>
          </a:bodyPr>
          <a:lstStyle/>
          <a:p>
            <a:pPr marL="0" indent="0">
              <a:lnSpc>
                <a:spcPct val="100000"/>
              </a:lnSpc>
              <a:spcBef>
                <a:spcPts val="400"/>
              </a:spcBef>
              <a:buNone/>
            </a:pPr>
            <a:r>
              <a:rPr lang="en-US" sz="2000" dirty="0"/>
              <a:t>To oppose pharmacy access criteria that impose discriminatory requirements or qualifications on participation in insurance payer networks that interfere with patient continuity of care or patient site-of-care options;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advocate for laws and regulations that require healthcare payers to disclose to pharmacies applying to participate in payer networks the criteria and the clinical and operational outcome data reporting requirements used to include, retain, or exclude pharmacies; further, </a:t>
            </a:r>
          </a:p>
          <a:p>
            <a:pPr marL="0" indent="0">
              <a:lnSpc>
                <a:spcPct val="100000"/>
              </a:lnSpc>
              <a:spcBef>
                <a:spcPts val="400"/>
              </a:spcBef>
              <a:buNone/>
            </a:pPr>
            <a:endParaRPr lang="en-US" sz="600" dirty="0"/>
          </a:p>
          <a:p>
            <a:pPr marL="0" indent="0">
              <a:lnSpc>
                <a:spcPct val="100000"/>
              </a:lnSpc>
              <a:spcBef>
                <a:spcPts val="400"/>
              </a:spcBef>
              <a:buNone/>
            </a:pPr>
            <a:r>
              <a:rPr lang="en-US" sz="2000" dirty="0"/>
              <a:t>To encourage healthcare payers to standardize network access criteria and eliminate those reporting requirements already imposed by accrediting bodies or regulatory agencies. </a:t>
            </a:r>
          </a:p>
          <a:p>
            <a:pPr marL="0" indent="0">
              <a:lnSpc>
                <a:spcPct val="100000"/>
              </a:lnSpc>
              <a:buNone/>
            </a:pPr>
            <a:endParaRPr lang="en-US" sz="600" dirty="0"/>
          </a:p>
          <a:p>
            <a:pPr marL="0" indent="0">
              <a:lnSpc>
                <a:spcPct val="100000"/>
              </a:lnSpc>
              <a:buNone/>
            </a:pPr>
            <a:r>
              <a:rPr lang="en-US" sz="2000" i="1" dirty="0"/>
              <a:t>Note: This policy supersedes ASHP policy 2031.</a:t>
            </a:r>
          </a:p>
        </p:txBody>
      </p:sp>
      <p:sp>
        <p:nvSpPr>
          <p:cNvPr id="2" name="Footer Placeholder 1">
            <a:extLst>
              <a:ext uri="{FF2B5EF4-FFF2-40B4-BE49-F238E27FC236}">
                <a16:creationId xmlns:a16="http://schemas.microsoft.com/office/drawing/2014/main" id="{1B4A6618-F3E2-E213-F748-6CAD57E49C30}"/>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258317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25F47-D1A2-81CA-6CA4-660E194D45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74231C-DE53-2D0C-924F-A5C41C750C69}"/>
              </a:ext>
            </a:extLst>
          </p:cNvPr>
          <p:cNvSpPr>
            <a:spLocks noGrp="1"/>
          </p:cNvSpPr>
          <p:nvPr>
            <p:ph type="title"/>
          </p:nvPr>
        </p:nvSpPr>
        <p:spPr>
          <a:xfrm>
            <a:off x="609600" y="537845"/>
            <a:ext cx="10972800" cy="914400"/>
          </a:xfrm>
        </p:spPr>
        <p:txBody>
          <a:bodyPr>
            <a:normAutofit/>
          </a:bodyPr>
          <a:lstStyle/>
          <a:p>
            <a:r>
              <a:rPr lang="en-US" sz="2400" dirty="0" err="1"/>
              <a:t>CPuP</a:t>
            </a:r>
            <a:r>
              <a:rPr lang="en-US" sz="2400" dirty="0"/>
              <a:t>: Care-Commensurate Reimbursement (Discontinuation) (March)</a:t>
            </a:r>
          </a:p>
        </p:txBody>
      </p:sp>
      <p:sp>
        <p:nvSpPr>
          <p:cNvPr id="6" name="Content Placeholder 5">
            <a:extLst>
              <a:ext uri="{FF2B5EF4-FFF2-40B4-BE49-F238E27FC236}">
                <a16:creationId xmlns:a16="http://schemas.microsoft.com/office/drawing/2014/main" id="{B6B9963B-8AE6-C57F-1B0D-57EA4D3669F8}"/>
              </a:ext>
            </a:extLst>
          </p:cNvPr>
          <p:cNvSpPr>
            <a:spLocks noGrp="1"/>
          </p:cNvSpPr>
          <p:nvPr>
            <p:ph idx="1"/>
          </p:nvPr>
        </p:nvSpPr>
        <p:spPr>
          <a:xfrm>
            <a:off x="609600" y="1452245"/>
            <a:ext cx="10515600" cy="4351338"/>
          </a:xfrm>
        </p:spPr>
        <p:txBody>
          <a:bodyPr>
            <a:normAutofit/>
          </a:bodyPr>
          <a:lstStyle/>
          <a:p>
            <a:pPr marL="0" indent="0">
              <a:buNone/>
            </a:pPr>
            <a:r>
              <a:rPr lang="en-US" sz="2000" b="1" dirty="0">
                <a:solidFill>
                  <a:srgbClr val="F5821F"/>
                </a:solidFill>
              </a:rPr>
              <a:t>To discontinue ASHP policy 2020, Care-Commensurate Reimbursement, which reads: </a:t>
            </a:r>
          </a:p>
          <a:p>
            <a:pPr marL="0" indent="0">
              <a:buNone/>
            </a:pPr>
            <a:endParaRPr lang="en-US" sz="1000" dirty="0">
              <a:solidFill>
                <a:srgbClr val="F5821F"/>
              </a:solidFill>
            </a:endParaRPr>
          </a:p>
          <a:p>
            <a:pPr marL="457200" lvl="2" indent="0">
              <a:lnSpc>
                <a:spcPct val="100000"/>
              </a:lnSpc>
              <a:spcBef>
                <a:spcPts val="400"/>
              </a:spcBef>
              <a:buNone/>
            </a:pPr>
            <a:r>
              <a:rPr lang="en-US" dirty="0"/>
              <a:t>To advocate that reimbursement for healthcare services be commensurate with the level of care provided, based on the needs of the patient.</a:t>
            </a:r>
          </a:p>
        </p:txBody>
      </p:sp>
      <p:sp>
        <p:nvSpPr>
          <p:cNvPr id="2" name="Footer Placeholder 1">
            <a:extLst>
              <a:ext uri="{FF2B5EF4-FFF2-40B4-BE49-F238E27FC236}">
                <a16:creationId xmlns:a16="http://schemas.microsoft.com/office/drawing/2014/main" id="{6C94A69E-1F4D-60DB-E1A6-93DA4427449E}"/>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174567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00AA4-A349-FB14-1556-C252A2D374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C8F68D-DB29-074E-FB6B-AC19EDEEBA75}"/>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err="1"/>
              <a:t>CPuP</a:t>
            </a:r>
            <a:r>
              <a:rPr lang="en-US" sz="2400" dirty="0"/>
              <a:t>: Patient Adherence Programs as Part of Health Insurance Coverage (Discontinuation) (March)</a:t>
            </a:r>
          </a:p>
        </p:txBody>
      </p:sp>
      <p:sp>
        <p:nvSpPr>
          <p:cNvPr id="6" name="Content Placeholder 5">
            <a:extLst>
              <a:ext uri="{FF2B5EF4-FFF2-40B4-BE49-F238E27FC236}">
                <a16:creationId xmlns:a16="http://schemas.microsoft.com/office/drawing/2014/main" id="{DA9BEE6C-9D6F-40D3-D6BA-EF942F68E10A}"/>
              </a:ext>
            </a:extLst>
          </p:cNvPr>
          <p:cNvSpPr>
            <a:spLocks noGrp="1"/>
          </p:cNvSpPr>
          <p:nvPr>
            <p:ph idx="1"/>
          </p:nvPr>
        </p:nvSpPr>
        <p:spPr>
          <a:xfrm>
            <a:off x="609600" y="1449855"/>
            <a:ext cx="10515600" cy="4351338"/>
          </a:xfrm>
        </p:spPr>
        <p:txBody>
          <a:bodyPr>
            <a:normAutofit/>
          </a:bodyPr>
          <a:lstStyle/>
          <a:p>
            <a:pPr marL="0" lvl="1" indent="0">
              <a:lnSpc>
                <a:spcPct val="100000"/>
              </a:lnSpc>
              <a:spcBef>
                <a:spcPts val="400"/>
              </a:spcBef>
              <a:buNone/>
            </a:pPr>
            <a:endParaRPr lang="en-US" sz="1000" dirty="0"/>
          </a:p>
          <a:p>
            <a:pPr marL="0" lvl="1" indent="0">
              <a:lnSpc>
                <a:spcPct val="100000"/>
              </a:lnSpc>
              <a:spcBef>
                <a:spcPts val="1000"/>
              </a:spcBef>
              <a:buNone/>
            </a:pPr>
            <a:r>
              <a:rPr lang="en-US" sz="2000" b="1" dirty="0">
                <a:solidFill>
                  <a:srgbClr val="F5821F"/>
                </a:solidFill>
              </a:rPr>
              <a:t>To discontinue policy 1504, Patient Adherence Programs as Part of Health Insurance Coverage, which reads: </a:t>
            </a:r>
          </a:p>
          <a:p>
            <a:pPr marL="0" lvl="1" indent="0">
              <a:lnSpc>
                <a:spcPct val="100000"/>
              </a:lnSpc>
              <a:spcBef>
                <a:spcPts val="400"/>
              </a:spcBef>
              <a:buNone/>
            </a:pPr>
            <a:endParaRPr lang="en-US" sz="1000" dirty="0"/>
          </a:p>
          <a:p>
            <a:pPr marL="457200" lvl="2" indent="0">
              <a:lnSpc>
                <a:spcPct val="100000"/>
              </a:lnSpc>
              <a:spcBef>
                <a:spcPts val="400"/>
              </a:spcBef>
              <a:buNone/>
            </a:pPr>
            <a:r>
              <a:rPr lang="en-US" dirty="0"/>
              <a:t>To advocate for the pharmacist's role in patient medication adherence programs that are part of health insurance plans; further, </a:t>
            </a:r>
          </a:p>
          <a:p>
            <a:pPr marL="457200" lvl="2" indent="0">
              <a:lnSpc>
                <a:spcPct val="100000"/>
              </a:lnSpc>
              <a:spcBef>
                <a:spcPts val="400"/>
              </a:spcBef>
              <a:buNone/>
            </a:pPr>
            <a:endParaRPr lang="en-US" sz="600" dirty="0"/>
          </a:p>
          <a:p>
            <a:pPr marL="457200" lvl="2" indent="0">
              <a:lnSpc>
                <a:spcPct val="100000"/>
              </a:lnSpc>
              <a:spcBef>
                <a:spcPts val="400"/>
              </a:spcBef>
              <a:buNone/>
            </a:pPr>
            <a:r>
              <a:rPr lang="en-US" dirty="0"/>
              <a:t>To advocate those programs that (1) maintain the direct patient pharmacist relationship; (2) are based on the pharmacist's knowledge of the patient's medical history, indication for the prescribed medication, and expected therapeutic outcome; (3) use a communication method desired by the patient; (4) are consistent with federal and state regulations for patient confidentiality; and (5) permit dispensing of partial fills or overfills of prescription medications in order to synchronize medication refills and aid in medication adherence.</a:t>
            </a:r>
          </a:p>
        </p:txBody>
      </p:sp>
      <p:sp>
        <p:nvSpPr>
          <p:cNvPr id="2" name="Footer Placeholder 1">
            <a:extLst>
              <a:ext uri="{FF2B5EF4-FFF2-40B4-BE49-F238E27FC236}">
                <a16:creationId xmlns:a16="http://schemas.microsoft.com/office/drawing/2014/main" id="{C76D5BDD-D167-2A8A-1D4C-EE6240CC1504}"/>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303900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43E9C-8CAC-A4F8-ED5E-B0E7B20F32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1510A-0144-BFDD-9207-4B05A9CA6139}"/>
              </a:ext>
            </a:extLst>
          </p:cNvPr>
          <p:cNvSpPr>
            <a:spLocks noGrp="1"/>
          </p:cNvSpPr>
          <p:nvPr>
            <p:ph type="title"/>
          </p:nvPr>
        </p:nvSpPr>
        <p:spPr>
          <a:xfrm>
            <a:off x="609600" y="544419"/>
            <a:ext cx="10972800" cy="914400"/>
          </a:xfrm>
        </p:spPr>
        <p:txBody>
          <a:bodyPr vert="horz" lIns="91440" tIns="45720" rIns="91440" bIns="45720" rtlCol="0" anchor="ctr">
            <a:normAutofit/>
          </a:bodyPr>
          <a:lstStyle/>
          <a:p>
            <a:r>
              <a:rPr lang="en-US" sz="2400" dirty="0" err="1"/>
              <a:t>CPuP</a:t>
            </a:r>
            <a:r>
              <a:rPr lang="en-US" sz="2400" dirty="0"/>
              <a:t>: Nonproprietary Naming of Biological Products (Discontinuation) (March)</a:t>
            </a:r>
          </a:p>
        </p:txBody>
      </p:sp>
      <p:sp>
        <p:nvSpPr>
          <p:cNvPr id="6" name="Content Placeholder 5">
            <a:extLst>
              <a:ext uri="{FF2B5EF4-FFF2-40B4-BE49-F238E27FC236}">
                <a16:creationId xmlns:a16="http://schemas.microsoft.com/office/drawing/2014/main" id="{4D89C106-97F0-CB83-1114-6A8F8F4948A6}"/>
              </a:ext>
            </a:extLst>
          </p:cNvPr>
          <p:cNvSpPr>
            <a:spLocks noGrp="1"/>
          </p:cNvSpPr>
          <p:nvPr>
            <p:ph idx="1"/>
          </p:nvPr>
        </p:nvSpPr>
        <p:spPr>
          <a:xfrm>
            <a:off x="609600" y="1467784"/>
            <a:ext cx="10515600" cy="4351338"/>
          </a:xfrm>
        </p:spPr>
        <p:txBody>
          <a:bodyPr>
            <a:normAutofit/>
          </a:bodyPr>
          <a:lstStyle/>
          <a:p>
            <a:pPr marL="0" lvl="1" indent="0">
              <a:spcBef>
                <a:spcPts val="400"/>
              </a:spcBef>
              <a:buNone/>
            </a:pPr>
            <a:endParaRPr lang="en-US" sz="1000" dirty="0"/>
          </a:p>
          <a:p>
            <a:pPr marL="0" lvl="1" indent="0">
              <a:spcBef>
                <a:spcPts val="1000"/>
              </a:spcBef>
              <a:buNone/>
            </a:pPr>
            <a:r>
              <a:rPr lang="en-US" sz="2000" b="1" dirty="0">
                <a:solidFill>
                  <a:srgbClr val="F5821F"/>
                </a:solidFill>
              </a:rPr>
              <a:t>To discontinue policy 1535, Nonproprietary Naming of Biologic Products, which reads:  </a:t>
            </a:r>
          </a:p>
          <a:p>
            <a:pPr marL="0" lvl="1" indent="0">
              <a:spcBef>
                <a:spcPts val="400"/>
              </a:spcBef>
              <a:buNone/>
            </a:pPr>
            <a:endParaRPr lang="en-US" sz="2000" dirty="0"/>
          </a:p>
          <a:p>
            <a:pPr marL="457200" lvl="2" indent="0">
              <a:lnSpc>
                <a:spcPct val="100000"/>
              </a:lnSpc>
              <a:spcBef>
                <a:spcPts val="400"/>
              </a:spcBef>
              <a:buNone/>
            </a:pPr>
            <a:r>
              <a:rPr lang="en-US" dirty="0"/>
              <a:t>To advocate that originator biological products, related biological products, and biosimilar products share the same global nonproprietary name as defined by the United States Adopted Name Council, the World Health Organization </a:t>
            </a:r>
            <a:r>
              <a:rPr lang="en-US" dirty="0" err="1"/>
              <a:t>Programme</a:t>
            </a:r>
            <a:r>
              <a:rPr lang="en-US" dirty="0"/>
              <a:t> on International Nonproprietary Names, and United States Pharmacopeial Convention; further,  </a:t>
            </a:r>
          </a:p>
          <a:p>
            <a:pPr marL="457200" lvl="2" indent="0">
              <a:lnSpc>
                <a:spcPct val="100000"/>
              </a:lnSpc>
              <a:spcBef>
                <a:spcPts val="400"/>
              </a:spcBef>
              <a:buNone/>
            </a:pPr>
            <a:endParaRPr lang="en-US" sz="600" dirty="0"/>
          </a:p>
          <a:p>
            <a:pPr marL="457200" lvl="2" indent="0">
              <a:lnSpc>
                <a:spcPct val="100000"/>
              </a:lnSpc>
              <a:spcBef>
                <a:spcPts val="400"/>
              </a:spcBef>
              <a:buNone/>
            </a:pPr>
            <a:r>
              <a:rPr lang="en-US" dirty="0"/>
              <a:t>To oppose unique nonproprietary naming for originator biological products, related biological products, and biosimilar products.</a:t>
            </a:r>
          </a:p>
        </p:txBody>
      </p:sp>
      <p:sp>
        <p:nvSpPr>
          <p:cNvPr id="2" name="Footer Placeholder 1">
            <a:extLst>
              <a:ext uri="{FF2B5EF4-FFF2-40B4-BE49-F238E27FC236}">
                <a16:creationId xmlns:a16="http://schemas.microsoft.com/office/drawing/2014/main" id="{F4849621-155D-702D-3B1B-18445A4A0940}"/>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171633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C1410-835E-3F03-417D-02F465BA5F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DF88FE-7408-AE07-8476-03727E08F928}"/>
              </a:ext>
            </a:extLst>
          </p:cNvPr>
          <p:cNvSpPr>
            <a:spLocks noGrp="1"/>
          </p:cNvSpPr>
          <p:nvPr>
            <p:ph type="title"/>
          </p:nvPr>
        </p:nvSpPr>
        <p:spPr>
          <a:xfrm>
            <a:off x="609600" y="535455"/>
            <a:ext cx="10972800" cy="914400"/>
          </a:xfrm>
        </p:spPr>
        <p:txBody>
          <a:bodyPr>
            <a:normAutofit/>
          </a:bodyPr>
          <a:lstStyle/>
          <a:p>
            <a:r>
              <a:rPr lang="en-US" sz="2400" dirty="0" err="1"/>
              <a:t>CPuP</a:t>
            </a:r>
            <a:r>
              <a:rPr lang="en-US" sz="2400" dirty="0"/>
              <a:t>: Employee Testing (Discontinuation) (March)</a:t>
            </a:r>
          </a:p>
        </p:txBody>
      </p:sp>
      <p:sp>
        <p:nvSpPr>
          <p:cNvPr id="6" name="Content Placeholder 5">
            <a:extLst>
              <a:ext uri="{FF2B5EF4-FFF2-40B4-BE49-F238E27FC236}">
                <a16:creationId xmlns:a16="http://schemas.microsoft.com/office/drawing/2014/main" id="{CC66FEE9-673D-61E5-7242-893E5440D4FD}"/>
              </a:ext>
            </a:extLst>
          </p:cNvPr>
          <p:cNvSpPr>
            <a:spLocks noGrp="1"/>
          </p:cNvSpPr>
          <p:nvPr>
            <p:ph idx="1"/>
          </p:nvPr>
        </p:nvSpPr>
        <p:spPr>
          <a:xfrm>
            <a:off x="609600" y="1449855"/>
            <a:ext cx="10515600" cy="4351338"/>
          </a:xfrm>
        </p:spPr>
        <p:txBody>
          <a:bodyPr>
            <a:normAutofit/>
          </a:bodyPr>
          <a:lstStyle/>
          <a:p>
            <a:pPr marL="0" lvl="1" indent="0">
              <a:spcBef>
                <a:spcPts val="1000"/>
              </a:spcBef>
              <a:buNone/>
            </a:pPr>
            <a:r>
              <a:rPr lang="en-US" sz="2000" b="1" dirty="0">
                <a:solidFill>
                  <a:srgbClr val="F5821F"/>
                </a:solidFill>
              </a:rPr>
              <a:t>To discontinue policy 9108, Employee Testing, which reads:  </a:t>
            </a:r>
          </a:p>
          <a:p>
            <a:pPr marL="0" indent="0">
              <a:buNone/>
            </a:pPr>
            <a:endParaRPr lang="en-US" sz="1000" dirty="0"/>
          </a:p>
          <a:p>
            <a:pPr marL="457200" lvl="1" indent="0">
              <a:lnSpc>
                <a:spcPct val="100000"/>
              </a:lnSpc>
              <a:buNone/>
            </a:pPr>
            <a:r>
              <a:rPr lang="en-US" sz="2000" dirty="0"/>
              <a:t>To oppose the use of truth-verification testing such as polygraphs as routine employment practices because of the possible interference with the rights of individuals; further, </a:t>
            </a:r>
          </a:p>
          <a:p>
            <a:pPr marL="457200" lvl="1" indent="0">
              <a:lnSpc>
                <a:spcPct val="100000"/>
              </a:lnSpc>
              <a:buNone/>
            </a:pPr>
            <a:endParaRPr lang="en-US" sz="600" dirty="0"/>
          </a:p>
          <a:p>
            <a:pPr marL="457200" lvl="1" indent="0">
              <a:lnSpc>
                <a:spcPct val="100000"/>
              </a:lnSpc>
              <a:buNone/>
            </a:pPr>
            <a:r>
              <a:rPr lang="en-US" sz="2000" dirty="0"/>
              <a:t>To recognize the limited use of such testing during employment where such testing may protect the rights of individuals against false witness. </a:t>
            </a:r>
            <a:endParaRPr lang="en-US" sz="2000" i="1" dirty="0"/>
          </a:p>
        </p:txBody>
      </p:sp>
      <p:sp>
        <p:nvSpPr>
          <p:cNvPr id="2" name="Footer Placeholder 1">
            <a:extLst>
              <a:ext uri="{FF2B5EF4-FFF2-40B4-BE49-F238E27FC236}">
                <a16:creationId xmlns:a16="http://schemas.microsoft.com/office/drawing/2014/main" id="{F66112E4-B812-33E4-888B-1466A3338CB1}"/>
              </a:ext>
            </a:extLst>
          </p:cNvPr>
          <p:cNvSpPr>
            <a:spLocks noGrp="1"/>
          </p:cNvSpPr>
          <p:nvPr>
            <p:ph type="ftr" sz="quarter" idx="11"/>
          </p:nvPr>
        </p:nvSpPr>
        <p:spPr/>
        <p:txBody>
          <a:bodyPr/>
          <a:lstStyle/>
          <a:p>
            <a:r>
              <a:rPr lang="en-US" dirty="0"/>
              <a:t>2025 Policy Recommendations Approved by the March Virtual ASHP House of Delegates</a:t>
            </a:r>
          </a:p>
        </p:txBody>
      </p:sp>
    </p:spTree>
    <p:extLst>
      <p:ext uri="{BB962C8B-B14F-4D97-AF65-F5344CB8AC3E}">
        <p14:creationId xmlns:p14="http://schemas.microsoft.com/office/powerpoint/2010/main" val="2375156967"/>
      </p:ext>
    </p:extLst>
  </p:cSld>
  <p:clrMapOvr>
    <a:masterClrMapping/>
  </p:clrMapOvr>
</p:sld>
</file>

<file path=ppt/theme/theme1.xml><?xml version="1.0" encoding="utf-8"?>
<a:theme xmlns:a="http://schemas.openxmlformats.org/drawingml/2006/main" name="ASHP Master Template 2023">
  <a:themeElements>
    <a:clrScheme name="ASHP PPT">
      <a:dk1>
        <a:srgbClr val="44546A"/>
      </a:dk1>
      <a:lt1>
        <a:sysClr val="window" lastClr="FFFFFF"/>
      </a:lt1>
      <a:dk2>
        <a:srgbClr val="002852"/>
      </a:dk2>
      <a:lt2>
        <a:srgbClr val="C8E8F3"/>
      </a:lt2>
      <a:accent1>
        <a:srgbClr val="006EB7"/>
      </a:accent1>
      <a:accent2>
        <a:srgbClr val="5DC9E7"/>
      </a:accent2>
      <a:accent3>
        <a:srgbClr val="70AD47"/>
      </a:accent3>
      <a:accent4>
        <a:srgbClr val="F47932"/>
      </a:accent4>
      <a:accent5>
        <a:srgbClr val="FFC000"/>
      </a:accent5>
      <a:accent6>
        <a:srgbClr val="002852"/>
      </a:accent6>
      <a:hlink>
        <a:srgbClr val="006EB7"/>
      </a:hlink>
      <a:folHlink>
        <a:srgbClr val="5DC9E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P Master Template 2023.potx" id="{06D6047E-51EE-4E37-8447-E45D426F0C79}" vid="{F0A01331-CC41-4D6F-938B-493744B70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A4BF3B34352241BAF9B90D1AABB212" ma:contentTypeVersion="13" ma:contentTypeDescription="Create a new document." ma:contentTypeScope="" ma:versionID="a65960cdcea61db0028ddcfafe2ae443">
  <xsd:schema xmlns:xsd="http://www.w3.org/2001/XMLSchema" xmlns:xs="http://www.w3.org/2001/XMLSchema" xmlns:p="http://schemas.microsoft.com/office/2006/metadata/properties" xmlns:ns2="85511f91-dbf9-4f6e-bb5d-9a6474992674" xmlns:ns3="2e5dc6c2-5aac-4242-bea2-0fb687276beb" targetNamespace="http://schemas.microsoft.com/office/2006/metadata/properties" ma:root="true" ma:fieldsID="7b5087f00179a9f237badc8a69a64de6" ns2:_="" ns3:_="">
    <xsd:import namespace="85511f91-dbf9-4f6e-bb5d-9a6474992674"/>
    <xsd:import namespace="2e5dc6c2-5aac-4242-bea2-0fb687276b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11f91-dbf9-4f6e-bb5d-9a6474992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2d68d1a-ea82-452c-bf2f-d734c326d18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5dc6c2-5aac-4242-bea2-0fb687276be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d58b30a-84cf-47f4-bb84-d0485ab1268b}" ma:internalName="TaxCatchAll" ma:showField="CatchAllData" ma:web="2e5dc6c2-5aac-4242-bea2-0fb687276b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511f91-dbf9-4f6e-bb5d-9a6474992674">
      <Terms xmlns="http://schemas.microsoft.com/office/infopath/2007/PartnerControls"/>
    </lcf76f155ced4ddcb4097134ff3c332f>
    <TaxCatchAll xmlns="2e5dc6c2-5aac-4242-bea2-0fb687276beb" xsi:nil="true"/>
  </documentManagement>
</p:properties>
</file>

<file path=customXml/itemProps1.xml><?xml version="1.0" encoding="utf-8"?>
<ds:datastoreItem xmlns:ds="http://schemas.openxmlformats.org/officeDocument/2006/customXml" ds:itemID="{782208A7-5B4B-4BFE-A1DC-90B801A26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11f91-dbf9-4f6e-bb5d-9a6474992674"/>
    <ds:schemaRef ds:uri="2e5dc6c2-5aac-4242-bea2-0fb687276b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46493E-FF30-433A-95CF-ABD5FAD2F8FF}">
  <ds:schemaRefs>
    <ds:schemaRef ds:uri="http://schemas.microsoft.com/sharepoint/v3/contenttype/forms"/>
  </ds:schemaRefs>
</ds:datastoreItem>
</file>

<file path=customXml/itemProps3.xml><?xml version="1.0" encoding="utf-8"?>
<ds:datastoreItem xmlns:ds="http://schemas.openxmlformats.org/officeDocument/2006/customXml" ds:itemID="{60C2BE7C-B816-46CB-A9B3-6F0CD21988AE}">
  <ds:schemaRef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2e5dc6c2-5aac-4242-bea2-0fb687276beb"/>
    <ds:schemaRef ds:uri="85511f91-dbf9-4f6e-bb5d-9a647499267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ASHP Master Template 2023</Template>
  <TotalTime>8979</TotalTime>
  <Words>2968</Words>
  <Application>Microsoft Office PowerPoint</Application>
  <PresentationFormat>Widescreen</PresentationFormat>
  <Paragraphs>273</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Franklin Gothic Book</vt:lpstr>
      <vt:lpstr>Franklin Gothic Medium</vt:lpstr>
      <vt:lpstr>Garamond</vt:lpstr>
      <vt:lpstr>Wingdings</vt:lpstr>
      <vt:lpstr>ASHP Master Template 2023</vt:lpstr>
      <vt:lpstr>Policies Approved  by the 2025  ASHP House of Delegates</vt:lpstr>
      <vt:lpstr>The ASHP House of Delegates</vt:lpstr>
      <vt:lpstr>March Virtual House of Delegates</vt:lpstr>
      <vt:lpstr>CEWD: Professional Development as a Retention Tool (March)</vt:lpstr>
      <vt:lpstr>CPM: Pharmacy Access to Payer Networks (March)</vt:lpstr>
      <vt:lpstr>CPuP: Care-Commensurate Reimbursement (Discontinuation) (March)</vt:lpstr>
      <vt:lpstr>CPuP: Patient Adherence Programs as Part of Health Insurance Coverage (Discontinuation) (March)</vt:lpstr>
      <vt:lpstr>CPuP: Nonproprietary Naming of Biological Products (Discontinuation) (March)</vt:lpstr>
      <vt:lpstr>CPuP: Employee Testing (Discontinuation) (March)</vt:lpstr>
      <vt:lpstr>COT: Generic Substitution of Narrow Therapeutic Index Drugs (Discontinuation) (March)</vt:lpstr>
      <vt:lpstr>June 2025 House of Delegates</vt:lpstr>
      <vt:lpstr>CPuP: Funding, Expertise, and Oversight of State Boards of Pharmacy</vt:lpstr>
      <vt:lpstr>CPuP: Payment Parity for Pharmacists’ Services</vt:lpstr>
      <vt:lpstr>CPuP: Pharmacists Cross-State Licensure</vt:lpstr>
      <vt:lpstr>CPuP: Patient’s Right to Choose</vt:lpstr>
      <vt:lpstr>CPuP: Support of Global Health Organizations</vt:lpstr>
      <vt:lpstr>CPM: Recovery and Assistance Programs for Healthcare Workers with Substance Use Disorder</vt:lpstr>
      <vt:lpstr>CPM: Cellular and Gene Therapies</vt:lpstr>
      <vt:lpstr>CPM: Interstate Pharmacist Licensure (Discontinuation)</vt:lpstr>
      <vt:lpstr>CPhP: Safe and Secure Transfer of Controlled Substances</vt:lpstr>
      <vt:lpstr>CPhP: Addressing and Preventing Moral Distress and Injury in the Healthcare Workforce</vt:lpstr>
      <vt:lpstr>CPhP: Pharmacy Services to Optimize Patient Throughput</vt:lpstr>
      <vt:lpstr>COT: Accurate and Timely Height and Weight Measurements</vt:lpstr>
      <vt:lpstr>COT: Clinical and Safety Considerations of Naming Drug Moieties and Complexes</vt:lpstr>
      <vt:lpstr>COT: Clinical, Operational, and Safe Use of Manipulated Drug Products and Alternate Administration Routes</vt:lpstr>
      <vt:lpstr>COT: Expedited Partner Directed Therapy</vt:lpstr>
      <vt:lpstr>COT: Quality Consumer Medication Information</vt:lpstr>
      <vt:lpstr>CEWD: Support for Caregiving Responsibilities in the Pharmacy Workforce</vt:lpstr>
      <vt:lpstr>CEWD: Cultural Competency and Trauma Informed Care</vt:lpstr>
      <vt:lpstr>Questions or Suggestions?</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Hemming</dc:creator>
  <cp:lastModifiedBy>Moyo Myers</cp:lastModifiedBy>
  <cp:revision>114</cp:revision>
  <cp:lastPrinted>2025-05-07T15:30:11Z</cp:lastPrinted>
  <dcterms:created xsi:type="dcterms:W3CDTF">2020-03-04T15:28:27Z</dcterms:created>
  <dcterms:modified xsi:type="dcterms:W3CDTF">2025-07-14T17:11:33Z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0x01010073A4BF3B34352241BAF9B90D1AABB212</vt:lpwstr>
  </property>
  <property fmtid="{D5CDD505-2E9C-101B-9397-08002B2CF9AE}" pid="3" name="MediaServiceImageTags">
    <vt:lpwstr/>
  </property>
</Properties>
</file>