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Lst>
  <p:notesMasterIdLst>
    <p:notesMasterId r:id="rId26"/>
  </p:notesMasterIdLst>
  <p:sldIdLst>
    <p:sldId id="257" r:id="rId5"/>
    <p:sldId id="258" r:id="rId6"/>
    <p:sldId id="259" r:id="rId7"/>
    <p:sldId id="383" r:id="rId8"/>
    <p:sldId id="415" r:id="rId9"/>
    <p:sldId id="438" r:id="rId10"/>
    <p:sldId id="416" r:id="rId11"/>
    <p:sldId id="417" r:id="rId12"/>
    <p:sldId id="439" r:id="rId13"/>
    <p:sldId id="420" r:id="rId14"/>
    <p:sldId id="422" r:id="rId15"/>
    <p:sldId id="440" r:id="rId16"/>
    <p:sldId id="441" r:id="rId17"/>
    <p:sldId id="423" r:id="rId18"/>
    <p:sldId id="425" r:id="rId19"/>
    <p:sldId id="431" r:id="rId20"/>
    <p:sldId id="432" r:id="rId21"/>
    <p:sldId id="433" r:id="rId22"/>
    <p:sldId id="442" r:id="rId23"/>
    <p:sldId id="443" r:id="rId24"/>
    <p:sldId id="26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4ACDD0D-41AB-74FA-D50B-5B99461C1296}" name="Moyo Myers" initials="MM" userId="S::mmyers@ashp.org::a81be176-8718-4b83-91ce-89eb3ae373d2" providerId="AD"/>
  <p188:author id="{EC052E72-062B-413C-DDD1-659D98529531}" name="Eric Maroyka" initials="EM" userId="S::emaroyka@ashp.org::013dc0d7-61f1-4654-826b-249cb01d3b88" providerId="AD"/>
  <p188:author id="{1CA798B8-47FB-4DDF-B3CD-3B98E924D8A6}" name="Joshua A. King" initials="JAK" userId="Joshua A. King" providerId="None"/>
  <p188:author id="{3DD97ACE-DEEA-311E-44B1-88E3912C93EB}" name="Monica Mehta" initials="MM" userId="S::mmehta@ashp.org::64f7db58-fee3-41dd-bd09-9066dc88cc3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7137"/>
    <a:srgbClr val="FE8315"/>
    <a:srgbClr val="F5821F"/>
    <a:srgbClr val="7F7F7F"/>
    <a:srgbClr val="006EB7"/>
    <a:srgbClr val="5B9BD5"/>
    <a:srgbClr val="F7C0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DF8B2A-5414-4879-8AC5-C23C6019DC72}" v="56" dt="2026-01-30T16:19:07.9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9" d="100"/>
          <a:sy n="79" d="100"/>
        </p:scale>
        <p:origin x="120" y="5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yo Myers" userId="a81be176-8718-4b83-91ce-89eb3ae373d2" providerId="ADAL" clId="{DE44647C-02CF-4EF9-B532-1A7A183FD664}"/>
    <pc:docChg chg="undo custSel addSld delSld modSld sldOrd">
      <pc:chgData name="Moyo Myers" userId="a81be176-8718-4b83-91ce-89eb3ae373d2" providerId="ADAL" clId="{DE44647C-02CF-4EF9-B532-1A7A183FD664}" dt="2026-01-30T17:27:07.352" v="493" actId="20577"/>
      <pc:docMkLst>
        <pc:docMk/>
      </pc:docMkLst>
      <pc:sldChg chg="modSp mod">
        <pc:chgData name="Moyo Myers" userId="a81be176-8718-4b83-91ce-89eb3ae373d2" providerId="ADAL" clId="{DE44647C-02CF-4EF9-B532-1A7A183FD664}" dt="2026-01-30T17:27:07.352" v="493" actId="20577"/>
        <pc:sldMkLst>
          <pc:docMk/>
          <pc:sldMk cId="2551997990" sldId="257"/>
        </pc:sldMkLst>
        <pc:spChg chg="mod">
          <ac:chgData name="Moyo Myers" userId="a81be176-8718-4b83-91ce-89eb3ae373d2" providerId="ADAL" clId="{DE44647C-02CF-4EF9-B532-1A7A183FD664}" dt="2026-01-30T15:32:28.481" v="1" actId="20577"/>
          <ac:spMkLst>
            <pc:docMk/>
            <pc:sldMk cId="2551997990" sldId="257"/>
            <ac:spMk id="2" creationId="{00000000-0000-0000-0000-000000000000}"/>
          </ac:spMkLst>
        </pc:spChg>
        <pc:spChg chg="mod">
          <ac:chgData name="Moyo Myers" userId="a81be176-8718-4b83-91ce-89eb3ae373d2" providerId="ADAL" clId="{DE44647C-02CF-4EF9-B532-1A7A183FD664}" dt="2026-01-30T17:27:07.352" v="493" actId="20577"/>
          <ac:spMkLst>
            <pc:docMk/>
            <pc:sldMk cId="2551997990" sldId="257"/>
            <ac:spMk id="3" creationId="{00000000-0000-0000-0000-000000000000}"/>
          </ac:spMkLst>
        </pc:spChg>
      </pc:sldChg>
      <pc:sldChg chg="modSp mod">
        <pc:chgData name="Moyo Myers" userId="a81be176-8718-4b83-91ce-89eb3ae373d2" providerId="ADAL" clId="{DE44647C-02CF-4EF9-B532-1A7A183FD664}" dt="2026-01-30T15:37:42.031" v="7" actId="1076"/>
        <pc:sldMkLst>
          <pc:docMk/>
          <pc:sldMk cId="2089060874" sldId="259"/>
        </pc:sldMkLst>
        <pc:spChg chg="mod">
          <ac:chgData name="Moyo Myers" userId="a81be176-8718-4b83-91ce-89eb3ae373d2" providerId="ADAL" clId="{DE44647C-02CF-4EF9-B532-1A7A183FD664}" dt="2026-01-30T15:37:25.438" v="4" actId="20577"/>
          <ac:spMkLst>
            <pc:docMk/>
            <pc:sldMk cId="2089060874" sldId="259"/>
            <ac:spMk id="2" creationId="{58014A97-CCED-D891-52EB-86CF4C69D9F1}"/>
          </ac:spMkLst>
        </pc:spChg>
        <pc:picChg chg="mod">
          <ac:chgData name="Moyo Myers" userId="a81be176-8718-4b83-91ce-89eb3ae373d2" providerId="ADAL" clId="{DE44647C-02CF-4EF9-B532-1A7A183FD664}" dt="2026-01-30T15:37:42.031" v="7" actId="1076"/>
          <ac:picMkLst>
            <pc:docMk/>
            <pc:sldMk cId="2089060874" sldId="259"/>
            <ac:picMk id="4" creationId="{00000000-0000-0000-0000-000000000000}"/>
          </ac:picMkLst>
        </pc:picChg>
      </pc:sldChg>
      <pc:sldChg chg="modSp mod">
        <pc:chgData name="Moyo Myers" userId="a81be176-8718-4b83-91ce-89eb3ae373d2" providerId="ADAL" clId="{DE44647C-02CF-4EF9-B532-1A7A183FD664}" dt="2026-01-30T15:38:27.794" v="28" actId="20577"/>
        <pc:sldMkLst>
          <pc:docMk/>
          <pc:sldMk cId="2904361031" sldId="383"/>
        </pc:sldMkLst>
        <pc:spChg chg="mod">
          <ac:chgData name="Moyo Myers" userId="a81be176-8718-4b83-91ce-89eb3ae373d2" providerId="ADAL" clId="{DE44647C-02CF-4EF9-B532-1A7A183FD664}" dt="2026-01-30T15:38:27.794" v="28" actId="20577"/>
          <ac:spMkLst>
            <pc:docMk/>
            <pc:sldMk cId="2904361031" sldId="383"/>
            <ac:spMk id="2" creationId="{00000000-0000-0000-0000-000000000000}"/>
          </ac:spMkLst>
        </pc:spChg>
      </pc:sldChg>
      <pc:sldChg chg="modSp del mod">
        <pc:chgData name="Moyo Myers" userId="a81be176-8718-4b83-91ce-89eb3ae373d2" providerId="ADAL" clId="{DE44647C-02CF-4EF9-B532-1A7A183FD664}" dt="2026-01-30T17:26:36.788" v="473" actId="2696"/>
        <pc:sldMkLst>
          <pc:docMk/>
          <pc:sldMk cId="121184809" sldId="405"/>
        </pc:sldMkLst>
        <pc:spChg chg="mod">
          <ac:chgData name="Moyo Myers" userId="a81be176-8718-4b83-91ce-89eb3ae373d2" providerId="ADAL" clId="{DE44647C-02CF-4EF9-B532-1A7A183FD664}" dt="2026-01-30T16:09:38.666" v="253" actId="20577"/>
          <ac:spMkLst>
            <pc:docMk/>
            <pc:sldMk cId="121184809" sldId="405"/>
            <ac:spMk id="2" creationId="{7DE931AF-C076-ED88-C17D-2E0749C95AD3}"/>
          </ac:spMkLst>
        </pc:spChg>
        <pc:spChg chg="mod">
          <ac:chgData name="Moyo Myers" userId="a81be176-8718-4b83-91ce-89eb3ae373d2" providerId="ADAL" clId="{DE44647C-02CF-4EF9-B532-1A7A183FD664}" dt="2026-01-30T16:09:33.964" v="251"/>
          <ac:spMkLst>
            <pc:docMk/>
            <pc:sldMk cId="121184809" sldId="405"/>
            <ac:spMk id="4" creationId="{AD04B9CB-1840-073D-37EC-598A7E1C0B57}"/>
          </ac:spMkLst>
        </pc:spChg>
        <pc:spChg chg="mod">
          <ac:chgData name="Moyo Myers" userId="a81be176-8718-4b83-91ce-89eb3ae373d2" providerId="ADAL" clId="{DE44647C-02CF-4EF9-B532-1A7A183FD664}" dt="2026-01-30T16:42:56.903" v="411" actId="255"/>
          <ac:spMkLst>
            <pc:docMk/>
            <pc:sldMk cId="121184809" sldId="405"/>
            <ac:spMk id="6" creationId="{9BF7EE19-D294-A64C-4B51-EF2911DD36D0}"/>
          </ac:spMkLst>
        </pc:spChg>
      </pc:sldChg>
      <pc:sldChg chg="modSp del mod">
        <pc:chgData name="Moyo Myers" userId="a81be176-8718-4b83-91ce-89eb3ae373d2" providerId="ADAL" clId="{DE44647C-02CF-4EF9-B532-1A7A183FD664}" dt="2026-01-30T17:26:36.788" v="473" actId="2696"/>
        <pc:sldMkLst>
          <pc:docMk/>
          <pc:sldMk cId="1304784264" sldId="414"/>
        </pc:sldMkLst>
        <pc:spChg chg="mod">
          <ac:chgData name="Moyo Myers" userId="a81be176-8718-4b83-91ce-89eb3ae373d2" providerId="ADAL" clId="{DE44647C-02CF-4EF9-B532-1A7A183FD664}" dt="2026-01-30T16:10:25.648" v="257" actId="20577"/>
          <ac:spMkLst>
            <pc:docMk/>
            <pc:sldMk cId="1304784264" sldId="414"/>
            <ac:spMk id="2" creationId="{B3762990-A549-E786-2D11-3A2544796ED8}"/>
          </ac:spMkLst>
        </pc:spChg>
        <pc:spChg chg="mod">
          <ac:chgData name="Moyo Myers" userId="a81be176-8718-4b83-91ce-89eb3ae373d2" providerId="ADAL" clId="{DE44647C-02CF-4EF9-B532-1A7A183FD664}" dt="2026-01-30T16:10:21.992" v="255"/>
          <ac:spMkLst>
            <pc:docMk/>
            <pc:sldMk cId="1304784264" sldId="414"/>
            <ac:spMk id="4" creationId="{AC1623CD-F143-B9CB-A6F6-892EE4DCE212}"/>
          </ac:spMkLst>
        </pc:spChg>
        <pc:spChg chg="mod">
          <ac:chgData name="Moyo Myers" userId="a81be176-8718-4b83-91ce-89eb3ae373d2" providerId="ADAL" clId="{DE44647C-02CF-4EF9-B532-1A7A183FD664}" dt="2026-01-30T16:43:22.385" v="414" actId="14100"/>
          <ac:spMkLst>
            <pc:docMk/>
            <pc:sldMk cId="1304784264" sldId="414"/>
            <ac:spMk id="6" creationId="{BFECC21C-33DC-C4F4-7CB1-718E7DFE13F5}"/>
          </ac:spMkLst>
        </pc:spChg>
      </pc:sldChg>
      <pc:sldChg chg="modSp mod">
        <pc:chgData name="Moyo Myers" userId="a81be176-8718-4b83-91ce-89eb3ae373d2" providerId="ADAL" clId="{DE44647C-02CF-4EF9-B532-1A7A183FD664}" dt="2026-01-30T16:26:30.845" v="371" actId="255"/>
        <pc:sldMkLst>
          <pc:docMk/>
          <pc:sldMk cId="343316582" sldId="415"/>
        </pc:sldMkLst>
        <pc:spChg chg="mod">
          <ac:chgData name="Moyo Myers" userId="a81be176-8718-4b83-91ce-89eb3ae373d2" providerId="ADAL" clId="{DE44647C-02CF-4EF9-B532-1A7A183FD664}" dt="2026-01-30T15:39:00.856" v="30" actId="20577"/>
          <ac:spMkLst>
            <pc:docMk/>
            <pc:sldMk cId="343316582" sldId="415"/>
            <ac:spMk id="2" creationId="{EDDACC8F-4DFA-A03D-5E3C-8E8EB4734D4D}"/>
          </ac:spMkLst>
        </pc:spChg>
        <pc:spChg chg="mod">
          <ac:chgData name="Moyo Myers" userId="a81be176-8718-4b83-91ce-89eb3ae373d2" providerId="ADAL" clId="{DE44647C-02CF-4EF9-B532-1A7A183FD664}" dt="2026-01-30T15:43:06.548" v="31"/>
          <ac:spMkLst>
            <pc:docMk/>
            <pc:sldMk cId="343316582" sldId="415"/>
            <ac:spMk id="4" creationId="{868D49E6-D772-75E3-97C9-68D55AB5B815}"/>
          </ac:spMkLst>
        </pc:spChg>
        <pc:spChg chg="mod">
          <ac:chgData name="Moyo Myers" userId="a81be176-8718-4b83-91ce-89eb3ae373d2" providerId="ADAL" clId="{DE44647C-02CF-4EF9-B532-1A7A183FD664}" dt="2026-01-30T16:26:30.845" v="371" actId="255"/>
          <ac:spMkLst>
            <pc:docMk/>
            <pc:sldMk cId="343316582" sldId="415"/>
            <ac:spMk id="6" creationId="{96B45609-BFB5-F7F2-0B33-4101F4A3598C}"/>
          </ac:spMkLst>
        </pc:spChg>
      </pc:sldChg>
      <pc:sldChg chg="modSp mod">
        <pc:chgData name="Moyo Myers" userId="a81be176-8718-4b83-91ce-89eb3ae373d2" providerId="ADAL" clId="{DE44647C-02CF-4EF9-B532-1A7A183FD664}" dt="2026-01-30T16:27:22.079" v="374" actId="255"/>
        <pc:sldMkLst>
          <pc:docMk/>
          <pc:sldMk cId="3904659347" sldId="416"/>
        </pc:sldMkLst>
        <pc:spChg chg="mod">
          <ac:chgData name="Moyo Myers" userId="a81be176-8718-4b83-91ce-89eb3ae373d2" providerId="ADAL" clId="{DE44647C-02CF-4EF9-B532-1A7A183FD664}" dt="2026-01-30T15:48:30.813" v="67" actId="20577"/>
          <ac:spMkLst>
            <pc:docMk/>
            <pc:sldMk cId="3904659347" sldId="416"/>
            <ac:spMk id="2" creationId="{ADE5D20A-36BB-AF4E-1972-AE42EB4AE580}"/>
          </ac:spMkLst>
        </pc:spChg>
        <pc:spChg chg="mod">
          <ac:chgData name="Moyo Myers" userId="a81be176-8718-4b83-91ce-89eb3ae373d2" providerId="ADAL" clId="{DE44647C-02CF-4EF9-B532-1A7A183FD664}" dt="2026-01-30T15:47:59.759" v="62"/>
          <ac:spMkLst>
            <pc:docMk/>
            <pc:sldMk cId="3904659347" sldId="416"/>
            <ac:spMk id="4" creationId="{3CDACA34-183B-ECF1-DBFE-BFB4F1D067C7}"/>
          </ac:spMkLst>
        </pc:spChg>
        <pc:spChg chg="mod">
          <ac:chgData name="Moyo Myers" userId="a81be176-8718-4b83-91ce-89eb3ae373d2" providerId="ADAL" clId="{DE44647C-02CF-4EF9-B532-1A7A183FD664}" dt="2026-01-30T16:27:22.079" v="374" actId="255"/>
          <ac:spMkLst>
            <pc:docMk/>
            <pc:sldMk cId="3904659347" sldId="416"/>
            <ac:spMk id="6" creationId="{DE2F58CC-DC29-CD1D-6C05-43053DC0074B}"/>
          </ac:spMkLst>
        </pc:spChg>
      </pc:sldChg>
      <pc:sldChg chg="modSp mod">
        <pc:chgData name="Moyo Myers" userId="a81be176-8718-4b83-91ce-89eb3ae373d2" providerId="ADAL" clId="{DE44647C-02CF-4EF9-B532-1A7A183FD664}" dt="2026-01-30T16:27:40.252" v="375" actId="255"/>
        <pc:sldMkLst>
          <pc:docMk/>
          <pc:sldMk cId="3841092905" sldId="417"/>
        </pc:sldMkLst>
        <pc:spChg chg="mod">
          <ac:chgData name="Moyo Myers" userId="a81be176-8718-4b83-91ce-89eb3ae373d2" providerId="ADAL" clId="{DE44647C-02CF-4EF9-B532-1A7A183FD664}" dt="2026-01-30T15:48:40.300" v="69" actId="20577"/>
          <ac:spMkLst>
            <pc:docMk/>
            <pc:sldMk cId="3841092905" sldId="417"/>
            <ac:spMk id="2" creationId="{1B4A6618-F3E2-E213-F748-6CAD57E49C30}"/>
          </ac:spMkLst>
        </pc:spChg>
        <pc:spChg chg="mod">
          <ac:chgData name="Moyo Myers" userId="a81be176-8718-4b83-91ce-89eb3ae373d2" providerId="ADAL" clId="{DE44647C-02CF-4EF9-B532-1A7A183FD664}" dt="2026-01-30T15:49:29.797" v="70"/>
          <ac:spMkLst>
            <pc:docMk/>
            <pc:sldMk cId="3841092905" sldId="417"/>
            <ac:spMk id="4" creationId="{96284DC5-3B0D-C169-6B90-0927E826CB64}"/>
          </ac:spMkLst>
        </pc:spChg>
        <pc:spChg chg="mod">
          <ac:chgData name="Moyo Myers" userId="a81be176-8718-4b83-91ce-89eb3ae373d2" providerId="ADAL" clId="{DE44647C-02CF-4EF9-B532-1A7A183FD664}" dt="2026-01-30T16:27:40.252" v="375" actId="255"/>
          <ac:spMkLst>
            <pc:docMk/>
            <pc:sldMk cId="3841092905" sldId="417"/>
            <ac:spMk id="6" creationId="{2E0644B3-7F37-FAB5-9539-A9C4160251B1}"/>
          </ac:spMkLst>
        </pc:spChg>
      </pc:sldChg>
      <pc:sldChg chg="modSp del mod">
        <pc:chgData name="Moyo Myers" userId="a81be176-8718-4b83-91ce-89eb3ae373d2" providerId="ADAL" clId="{DE44647C-02CF-4EF9-B532-1A7A183FD664}" dt="2026-01-30T17:26:36.788" v="473" actId="2696"/>
        <pc:sldMkLst>
          <pc:docMk/>
          <pc:sldMk cId="2542688038" sldId="418"/>
        </pc:sldMkLst>
        <pc:spChg chg="mod">
          <ac:chgData name="Moyo Myers" userId="a81be176-8718-4b83-91ce-89eb3ae373d2" providerId="ADAL" clId="{DE44647C-02CF-4EF9-B532-1A7A183FD664}" dt="2026-01-30T16:11:24.928" v="270" actId="20577"/>
          <ac:spMkLst>
            <pc:docMk/>
            <pc:sldMk cId="2542688038" sldId="418"/>
            <ac:spMk id="2" creationId="{9C7BE069-B7F2-8373-6326-6BE6C6E1A866}"/>
          </ac:spMkLst>
        </pc:spChg>
        <pc:spChg chg="mod">
          <ac:chgData name="Moyo Myers" userId="a81be176-8718-4b83-91ce-89eb3ae373d2" providerId="ADAL" clId="{DE44647C-02CF-4EF9-B532-1A7A183FD664}" dt="2026-01-30T16:11:20.747" v="268"/>
          <ac:spMkLst>
            <pc:docMk/>
            <pc:sldMk cId="2542688038" sldId="418"/>
            <ac:spMk id="4" creationId="{5696843A-3FDF-D4F0-3EDA-23594314CFC0}"/>
          </ac:spMkLst>
        </pc:spChg>
        <pc:spChg chg="mod">
          <ac:chgData name="Moyo Myers" userId="a81be176-8718-4b83-91ce-89eb3ae373d2" providerId="ADAL" clId="{DE44647C-02CF-4EF9-B532-1A7A183FD664}" dt="2026-01-30T16:43:33.619" v="415" actId="255"/>
          <ac:spMkLst>
            <pc:docMk/>
            <pc:sldMk cId="2542688038" sldId="418"/>
            <ac:spMk id="6" creationId="{E82A2A73-4544-40CE-0F6A-FB0A7575C2F1}"/>
          </ac:spMkLst>
        </pc:spChg>
      </pc:sldChg>
      <pc:sldChg chg="del">
        <pc:chgData name="Moyo Myers" userId="a81be176-8718-4b83-91ce-89eb3ae373d2" providerId="ADAL" clId="{DE44647C-02CF-4EF9-B532-1A7A183FD664}" dt="2026-01-30T16:12:07.442" v="273" actId="2696"/>
        <pc:sldMkLst>
          <pc:docMk/>
          <pc:sldMk cId="2860289139" sldId="419"/>
        </pc:sldMkLst>
      </pc:sldChg>
      <pc:sldChg chg="modSp mod">
        <pc:chgData name="Moyo Myers" userId="a81be176-8718-4b83-91ce-89eb3ae373d2" providerId="ADAL" clId="{DE44647C-02CF-4EF9-B532-1A7A183FD664}" dt="2026-01-30T16:28:11.179" v="377" actId="2710"/>
        <pc:sldMkLst>
          <pc:docMk/>
          <pc:sldMk cId="1529608431" sldId="420"/>
        </pc:sldMkLst>
        <pc:spChg chg="mod">
          <ac:chgData name="Moyo Myers" userId="a81be176-8718-4b83-91ce-89eb3ae373d2" providerId="ADAL" clId="{DE44647C-02CF-4EF9-B532-1A7A183FD664}" dt="2026-01-30T15:54:05.851" v="98" actId="20577"/>
          <ac:spMkLst>
            <pc:docMk/>
            <pc:sldMk cId="1529608431" sldId="420"/>
            <ac:spMk id="2" creationId="{BD935962-3EF6-ABEC-112B-0C661A0396F3}"/>
          </ac:spMkLst>
        </pc:spChg>
        <pc:spChg chg="mod">
          <ac:chgData name="Moyo Myers" userId="a81be176-8718-4b83-91ce-89eb3ae373d2" providerId="ADAL" clId="{DE44647C-02CF-4EF9-B532-1A7A183FD664}" dt="2026-01-30T15:54:02.449" v="96"/>
          <ac:spMkLst>
            <pc:docMk/>
            <pc:sldMk cId="1529608431" sldId="420"/>
            <ac:spMk id="4" creationId="{080A4C10-B8C5-9101-B695-40063EA1171A}"/>
          </ac:spMkLst>
        </pc:spChg>
        <pc:spChg chg="mod">
          <ac:chgData name="Moyo Myers" userId="a81be176-8718-4b83-91ce-89eb3ae373d2" providerId="ADAL" clId="{DE44647C-02CF-4EF9-B532-1A7A183FD664}" dt="2026-01-30T16:28:11.179" v="377" actId="2710"/>
          <ac:spMkLst>
            <pc:docMk/>
            <pc:sldMk cId="1529608431" sldId="420"/>
            <ac:spMk id="6" creationId="{FA5B8FB3-E1C6-B715-BB41-27E6F6081DDE}"/>
          </ac:spMkLst>
        </pc:spChg>
      </pc:sldChg>
      <pc:sldChg chg="modSp del mod">
        <pc:chgData name="Moyo Myers" userId="a81be176-8718-4b83-91ce-89eb3ae373d2" providerId="ADAL" clId="{DE44647C-02CF-4EF9-B532-1A7A183FD664}" dt="2026-01-30T17:26:36.788" v="473" actId="2696"/>
        <pc:sldMkLst>
          <pc:docMk/>
          <pc:sldMk cId="545153005" sldId="421"/>
        </pc:sldMkLst>
        <pc:spChg chg="mod">
          <ac:chgData name="Moyo Myers" userId="a81be176-8718-4b83-91ce-89eb3ae373d2" providerId="ADAL" clId="{DE44647C-02CF-4EF9-B532-1A7A183FD664}" dt="2026-01-30T16:13:04.212" v="278" actId="20577"/>
          <ac:spMkLst>
            <pc:docMk/>
            <pc:sldMk cId="545153005" sldId="421"/>
            <ac:spMk id="2" creationId="{91AA1636-137D-1C65-3667-4737BF623BA7}"/>
          </ac:spMkLst>
        </pc:spChg>
        <pc:spChg chg="mod">
          <ac:chgData name="Moyo Myers" userId="a81be176-8718-4b83-91ce-89eb3ae373d2" providerId="ADAL" clId="{DE44647C-02CF-4EF9-B532-1A7A183FD664}" dt="2026-01-30T16:48:33.810" v="448" actId="1076"/>
          <ac:spMkLst>
            <pc:docMk/>
            <pc:sldMk cId="545153005" sldId="421"/>
            <ac:spMk id="4" creationId="{0DF67D2B-AFC5-90B2-F4C8-E1D64A46A8CD}"/>
          </ac:spMkLst>
        </pc:spChg>
        <pc:spChg chg="mod">
          <ac:chgData name="Moyo Myers" userId="a81be176-8718-4b83-91ce-89eb3ae373d2" providerId="ADAL" clId="{DE44647C-02CF-4EF9-B532-1A7A183FD664}" dt="2026-01-30T16:50:03.263" v="464" actId="255"/>
          <ac:spMkLst>
            <pc:docMk/>
            <pc:sldMk cId="545153005" sldId="421"/>
            <ac:spMk id="6" creationId="{CF5499DB-C469-785C-F060-490315D414BE}"/>
          </ac:spMkLst>
        </pc:spChg>
      </pc:sldChg>
      <pc:sldChg chg="modSp mod">
        <pc:chgData name="Moyo Myers" userId="a81be176-8718-4b83-91ce-89eb3ae373d2" providerId="ADAL" clId="{DE44647C-02CF-4EF9-B532-1A7A183FD664}" dt="2026-01-30T16:28:23.702" v="379" actId="2710"/>
        <pc:sldMkLst>
          <pc:docMk/>
          <pc:sldMk cId="2871915078" sldId="422"/>
        </pc:sldMkLst>
        <pc:spChg chg="mod">
          <ac:chgData name="Moyo Myers" userId="a81be176-8718-4b83-91ce-89eb3ae373d2" providerId="ADAL" clId="{DE44647C-02CF-4EF9-B532-1A7A183FD664}" dt="2026-01-30T15:54:50.583" v="102" actId="20577"/>
          <ac:spMkLst>
            <pc:docMk/>
            <pc:sldMk cId="2871915078" sldId="422"/>
            <ac:spMk id="2" creationId="{E1D9D235-F7E6-7EA6-1F7C-DF86C1AFB392}"/>
          </ac:spMkLst>
        </pc:spChg>
        <pc:spChg chg="mod">
          <ac:chgData name="Moyo Myers" userId="a81be176-8718-4b83-91ce-89eb3ae373d2" providerId="ADAL" clId="{DE44647C-02CF-4EF9-B532-1A7A183FD664}" dt="2026-01-30T15:54:46.510" v="100"/>
          <ac:spMkLst>
            <pc:docMk/>
            <pc:sldMk cId="2871915078" sldId="422"/>
            <ac:spMk id="4" creationId="{ECFD6553-3F0A-1FD7-9623-178594A7BFE4}"/>
          </ac:spMkLst>
        </pc:spChg>
        <pc:spChg chg="mod">
          <ac:chgData name="Moyo Myers" userId="a81be176-8718-4b83-91ce-89eb3ae373d2" providerId="ADAL" clId="{DE44647C-02CF-4EF9-B532-1A7A183FD664}" dt="2026-01-30T16:28:23.702" v="379" actId="2710"/>
          <ac:spMkLst>
            <pc:docMk/>
            <pc:sldMk cId="2871915078" sldId="422"/>
            <ac:spMk id="6" creationId="{83FF5859-3231-1EAD-1F6A-E27A9CED2428}"/>
          </ac:spMkLst>
        </pc:spChg>
      </pc:sldChg>
      <pc:sldChg chg="modSp mod">
        <pc:chgData name="Moyo Myers" userId="a81be176-8718-4b83-91ce-89eb3ae373d2" providerId="ADAL" clId="{DE44647C-02CF-4EF9-B532-1A7A183FD664}" dt="2026-01-30T15:58:00.065" v="132"/>
        <pc:sldMkLst>
          <pc:docMk/>
          <pc:sldMk cId="543514684" sldId="423"/>
        </pc:sldMkLst>
        <pc:spChg chg="mod">
          <ac:chgData name="Moyo Myers" userId="a81be176-8718-4b83-91ce-89eb3ae373d2" providerId="ADAL" clId="{DE44647C-02CF-4EF9-B532-1A7A183FD664}" dt="2026-01-30T15:57:46.698" v="131" actId="20577"/>
          <ac:spMkLst>
            <pc:docMk/>
            <pc:sldMk cId="543514684" sldId="423"/>
            <ac:spMk id="2" creationId="{41214E74-37B7-78CD-A888-75C2638C3562}"/>
          </ac:spMkLst>
        </pc:spChg>
        <pc:spChg chg="mod">
          <ac:chgData name="Moyo Myers" userId="a81be176-8718-4b83-91ce-89eb3ae373d2" providerId="ADAL" clId="{DE44647C-02CF-4EF9-B532-1A7A183FD664}" dt="2026-01-30T15:57:40.755" v="129"/>
          <ac:spMkLst>
            <pc:docMk/>
            <pc:sldMk cId="543514684" sldId="423"/>
            <ac:spMk id="4" creationId="{A75D58B5-C290-FDE1-2806-08FF7AD2CB8C}"/>
          </ac:spMkLst>
        </pc:spChg>
        <pc:spChg chg="mod">
          <ac:chgData name="Moyo Myers" userId="a81be176-8718-4b83-91ce-89eb3ae373d2" providerId="ADAL" clId="{DE44647C-02CF-4EF9-B532-1A7A183FD664}" dt="2026-01-30T15:58:00.065" v="132"/>
          <ac:spMkLst>
            <pc:docMk/>
            <pc:sldMk cId="543514684" sldId="423"/>
            <ac:spMk id="6" creationId="{5C75D05F-A9C0-7C01-1FA2-1D2B1DBE2541}"/>
          </ac:spMkLst>
        </pc:spChg>
      </pc:sldChg>
      <pc:sldChg chg="modSp del mod">
        <pc:chgData name="Moyo Myers" userId="a81be176-8718-4b83-91ce-89eb3ae373d2" providerId="ADAL" clId="{DE44647C-02CF-4EF9-B532-1A7A183FD664}" dt="2026-01-30T17:26:36.788" v="473" actId="2696"/>
        <pc:sldMkLst>
          <pc:docMk/>
          <pc:sldMk cId="3297302856" sldId="424"/>
        </pc:sldMkLst>
        <pc:spChg chg="mod">
          <ac:chgData name="Moyo Myers" userId="a81be176-8718-4b83-91ce-89eb3ae373d2" providerId="ADAL" clId="{DE44647C-02CF-4EF9-B532-1A7A183FD664}" dt="2026-01-30T16:17:54.458" v="308" actId="20577"/>
          <ac:spMkLst>
            <pc:docMk/>
            <pc:sldMk cId="3297302856" sldId="424"/>
            <ac:spMk id="2" creationId="{2E71A2A3-9DCC-E46D-A266-8254E7C02ECA}"/>
          </ac:spMkLst>
        </pc:spChg>
        <pc:spChg chg="mod">
          <ac:chgData name="Moyo Myers" userId="a81be176-8718-4b83-91ce-89eb3ae373d2" providerId="ADAL" clId="{DE44647C-02CF-4EF9-B532-1A7A183FD664}" dt="2026-01-30T16:17:50.436" v="306"/>
          <ac:spMkLst>
            <pc:docMk/>
            <pc:sldMk cId="3297302856" sldId="424"/>
            <ac:spMk id="4" creationId="{5E595C14-9710-C905-EB36-B9783C726D64}"/>
          </ac:spMkLst>
        </pc:spChg>
        <pc:spChg chg="mod">
          <ac:chgData name="Moyo Myers" userId="a81be176-8718-4b83-91ce-89eb3ae373d2" providerId="ADAL" clId="{DE44647C-02CF-4EF9-B532-1A7A183FD664}" dt="2026-01-30T16:51:23.629" v="472" actId="255"/>
          <ac:spMkLst>
            <pc:docMk/>
            <pc:sldMk cId="3297302856" sldId="424"/>
            <ac:spMk id="6" creationId="{D2FF6461-DB2E-497F-12E2-2E8A66A1117E}"/>
          </ac:spMkLst>
        </pc:spChg>
      </pc:sldChg>
      <pc:sldChg chg="modSp mod">
        <pc:chgData name="Moyo Myers" userId="a81be176-8718-4b83-91ce-89eb3ae373d2" providerId="ADAL" clId="{DE44647C-02CF-4EF9-B532-1A7A183FD664}" dt="2026-01-30T16:29:11.058" v="383" actId="255"/>
        <pc:sldMkLst>
          <pc:docMk/>
          <pc:sldMk cId="3757013728" sldId="425"/>
        </pc:sldMkLst>
        <pc:spChg chg="mod">
          <ac:chgData name="Moyo Myers" userId="a81be176-8718-4b83-91ce-89eb3ae373d2" providerId="ADAL" clId="{DE44647C-02CF-4EF9-B532-1A7A183FD664}" dt="2026-01-30T16:25:14.642" v="369" actId="20577"/>
          <ac:spMkLst>
            <pc:docMk/>
            <pc:sldMk cId="3757013728" sldId="425"/>
            <ac:spMk id="2" creationId="{E3622872-3209-987C-FBFB-4A9D85E5CAA9}"/>
          </ac:spMkLst>
        </pc:spChg>
        <pc:spChg chg="mod">
          <ac:chgData name="Moyo Myers" userId="a81be176-8718-4b83-91ce-89eb3ae373d2" providerId="ADAL" clId="{DE44647C-02CF-4EF9-B532-1A7A183FD664}" dt="2026-01-30T15:58:53.508" v="152" actId="114"/>
          <ac:spMkLst>
            <pc:docMk/>
            <pc:sldMk cId="3757013728" sldId="425"/>
            <ac:spMk id="4" creationId="{2C470535-CAA2-EE97-A322-B48B7E3298A3}"/>
          </ac:spMkLst>
        </pc:spChg>
        <pc:spChg chg="mod">
          <ac:chgData name="Moyo Myers" userId="a81be176-8718-4b83-91ce-89eb3ae373d2" providerId="ADAL" clId="{DE44647C-02CF-4EF9-B532-1A7A183FD664}" dt="2026-01-30T16:29:11.058" v="383" actId="255"/>
          <ac:spMkLst>
            <pc:docMk/>
            <pc:sldMk cId="3757013728" sldId="425"/>
            <ac:spMk id="6" creationId="{3223179F-2626-F0A9-4BBE-8853A6D60A05}"/>
          </ac:spMkLst>
        </pc:spChg>
      </pc:sldChg>
      <pc:sldChg chg="del">
        <pc:chgData name="Moyo Myers" userId="a81be176-8718-4b83-91ce-89eb3ae373d2" providerId="ADAL" clId="{DE44647C-02CF-4EF9-B532-1A7A183FD664}" dt="2026-01-30T16:18:38.821" v="319" actId="2696"/>
        <pc:sldMkLst>
          <pc:docMk/>
          <pc:sldMk cId="3300564231" sldId="426"/>
        </pc:sldMkLst>
      </pc:sldChg>
      <pc:sldChg chg="del">
        <pc:chgData name="Moyo Myers" userId="a81be176-8718-4b83-91ce-89eb3ae373d2" providerId="ADAL" clId="{DE44647C-02CF-4EF9-B532-1A7A183FD664}" dt="2026-01-30T16:20:03.673" v="325" actId="2696"/>
        <pc:sldMkLst>
          <pc:docMk/>
          <pc:sldMk cId="3030065819" sldId="427"/>
        </pc:sldMkLst>
      </pc:sldChg>
      <pc:sldChg chg="del">
        <pc:chgData name="Moyo Myers" userId="a81be176-8718-4b83-91ce-89eb3ae373d2" providerId="ADAL" clId="{DE44647C-02CF-4EF9-B532-1A7A183FD664}" dt="2026-01-30T15:59:34.990" v="154" actId="2696"/>
        <pc:sldMkLst>
          <pc:docMk/>
          <pc:sldMk cId="2691212299" sldId="428"/>
        </pc:sldMkLst>
      </pc:sldChg>
      <pc:sldChg chg="del">
        <pc:chgData name="Moyo Myers" userId="a81be176-8718-4b83-91ce-89eb3ae373d2" providerId="ADAL" clId="{DE44647C-02CF-4EF9-B532-1A7A183FD664}" dt="2026-01-30T15:59:40.041" v="155" actId="2696"/>
        <pc:sldMkLst>
          <pc:docMk/>
          <pc:sldMk cId="1500598763" sldId="429"/>
        </pc:sldMkLst>
      </pc:sldChg>
      <pc:sldChg chg="del">
        <pc:chgData name="Moyo Myers" userId="a81be176-8718-4b83-91ce-89eb3ae373d2" providerId="ADAL" clId="{DE44647C-02CF-4EF9-B532-1A7A183FD664}" dt="2026-01-30T15:59:46.292" v="156" actId="2696"/>
        <pc:sldMkLst>
          <pc:docMk/>
          <pc:sldMk cId="2375156967" sldId="430"/>
        </pc:sldMkLst>
      </pc:sldChg>
      <pc:sldChg chg="modSp mod">
        <pc:chgData name="Moyo Myers" userId="a81be176-8718-4b83-91ce-89eb3ae373d2" providerId="ADAL" clId="{DE44647C-02CF-4EF9-B532-1A7A183FD664}" dt="2026-01-30T16:29:31.345" v="386" actId="2710"/>
        <pc:sldMkLst>
          <pc:docMk/>
          <pc:sldMk cId="223511170" sldId="431"/>
        </pc:sldMkLst>
        <pc:spChg chg="mod">
          <ac:chgData name="Moyo Myers" userId="a81be176-8718-4b83-91ce-89eb3ae373d2" providerId="ADAL" clId="{DE44647C-02CF-4EF9-B532-1A7A183FD664}" dt="2026-01-30T16:00:14.203" v="159" actId="20577"/>
          <ac:spMkLst>
            <pc:docMk/>
            <pc:sldMk cId="223511170" sldId="431"/>
            <ac:spMk id="2" creationId="{371F2D6E-D34D-A6F4-3065-C11EC5C71DD7}"/>
          </ac:spMkLst>
        </pc:spChg>
        <pc:spChg chg="mod">
          <ac:chgData name="Moyo Myers" userId="a81be176-8718-4b83-91ce-89eb3ae373d2" providerId="ADAL" clId="{DE44647C-02CF-4EF9-B532-1A7A183FD664}" dt="2026-01-30T16:00:09.360" v="157"/>
          <ac:spMkLst>
            <pc:docMk/>
            <pc:sldMk cId="223511170" sldId="431"/>
            <ac:spMk id="4" creationId="{0EA65B50-5D08-95F9-70A9-3B49615160DF}"/>
          </ac:spMkLst>
        </pc:spChg>
        <pc:spChg chg="mod">
          <ac:chgData name="Moyo Myers" userId="a81be176-8718-4b83-91ce-89eb3ae373d2" providerId="ADAL" clId="{DE44647C-02CF-4EF9-B532-1A7A183FD664}" dt="2026-01-30T16:29:31.345" v="386" actId="2710"/>
          <ac:spMkLst>
            <pc:docMk/>
            <pc:sldMk cId="223511170" sldId="431"/>
            <ac:spMk id="6" creationId="{8259901C-8495-D47C-8F53-8DE25AA775BE}"/>
          </ac:spMkLst>
        </pc:spChg>
      </pc:sldChg>
      <pc:sldChg chg="modSp mod">
        <pc:chgData name="Moyo Myers" userId="a81be176-8718-4b83-91ce-89eb3ae373d2" providerId="ADAL" clId="{DE44647C-02CF-4EF9-B532-1A7A183FD664}" dt="2026-01-30T16:29:52.124" v="388" actId="255"/>
        <pc:sldMkLst>
          <pc:docMk/>
          <pc:sldMk cId="4236508224" sldId="432"/>
        </pc:sldMkLst>
        <pc:spChg chg="mod">
          <ac:chgData name="Moyo Myers" userId="a81be176-8718-4b83-91ce-89eb3ae373d2" providerId="ADAL" clId="{DE44647C-02CF-4EF9-B532-1A7A183FD664}" dt="2026-01-30T16:01:14.400" v="162" actId="20577"/>
          <ac:spMkLst>
            <pc:docMk/>
            <pc:sldMk cId="4236508224" sldId="432"/>
            <ac:spMk id="2" creationId="{149718FE-8C7F-0985-8FAB-1A343A595151}"/>
          </ac:spMkLst>
        </pc:spChg>
        <pc:spChg chg="mod">
          <ac:chgData name="Moyo Myers" userId="a81be176-8718-4b83-91ce-89eb3ae373d2" providerId="ADAL" clId="{DE44647C-02CF-4EF9-B532-1A7A183FD664}" dt="2026-01-30T16:01:28.903" v="163"/>
          <ac:spMkLst>
            <pc:docMk/>
            <pc:sldMk cId="4236508224" sldId="432"/>
            <ac:spMk id="4" creationId="{D02E7511-965C-9B14-2C7D-9D6785786733}"/>
          </ac:spMkLst>
        </pc:spChg>
        <pc:spChg chg="mod">
          <ac:chgData name="Moyo Myers" userId="a81be176-8718-4b83-91ce-89eb3ae373d2" providerId="ADAL" clId="{DE44647C-02CF-4EF9-B532-1A7A183FD664}" dt="2026-01-30T16:29:52.124" v="388" actId="255"/>
          <ac:spMkLst>
            <pc:docMk/>
            <pc:sldMk cId="4236508224" sldId="432"/>
            <ac:spMk id="6" creationId="{8376568A-8574-CDA1-5980-46D434C355AE}"/>
          </ac:spMkLst>
        </pc:spChg>
      </pc:sldChg>
      <pc:sldChg chg="modSp mod">
        <pc:chgData name="Moyo Myers" userId="a81be176-8718-4b83-91ce-89eb3ae373d2" providerId="ADAL" clId="{DE44647C-02CF-4EF9-B532-1A7A183FD664}" dt="2026-01-30T16:30:04.952" v="390" actId="27636"/>
        <pc:sldMkLst>
          <pc:docMk/>
          <pc:sldMk cId="324730261" sldId="433"/>
        </pc:sldMkLst>
        <pc:spChg chg="mod">
          <ac:chgData name="Moyo Myers" userId="a81be176-8718-4b83-91ce-89eb3ae373d2" providerId="ADAL" clId="{DE44647C-02CF-4EF9-B532-1A7A183FD664}" dt="2026-01-30T16:01:50.077" v="167" actId="20577"/>
          <ac:spMkLst>
            <pc:docMk/>
            <pc:sldMk cId="324730261" sldId="433"/>
            <ac:spMk id="2" creationId="{F8D66628-EFAB-A938-A178-F7217D36A23D}"/>
          </ac:spMkLst>
        </pc:spChg>
        <pc:spChg chg="mod">
          <ac:chgData name="Moyo Myers" userId="a81be176-8718-4b83-91ce-89eb3ae373d2" providerId="ADAL" clId="{DE44647C-02CF-4EF9-B532-1A7A183FD664}" dt="2026-01-30T16:02:12.969" v="168"/>
          <ac:spMkLst>
            <pc:docMk/>
            <pc:sldMk cId="324730261" sldId="433"/>
            <ac:spMk id="4" creationId="{E90E3023-9BCF-E068-1062-A640F04A7823}"/>
          </ac:spMkLst>
        </pc:spChg>
        <pc:spChg chg="mod">
          <ac:chgData name="Moyo Myers" userId="a81be176-8718-4b83-91ce-89eb3ae373d2" providerId="ADAL" clId="{DE44647C-02CF-4EF9-B532-1A7A183FD664}" dt="2026-01-30T16:30:04.952" v="390" actId="27636"/>
          <ac:spMkLst>
            <pc:docMk/>
            <pc:sldMk cId="324730261" sldId="433"/>
            <ac:spMk id="6" creationId="{E43F9B8E-3E8C-181B-1E66-DAD9B456D285}"/>
          </ac:spMkLst>
        </pc:spChg>
      </pc:sldChg>
      <pc:sldChg chg="modSp del mod">
        <pc:chgData name="Moyo Myers" userId="a81be176-8718-4b83-91ce-89eb3ae373d2" providerId="ADAL" clId="{DE44647C-02CF-4EF9-B532-1A7A183FD664}" dt="2026-01-30T17:26:36.788" v="473" actId="2696"/>
        <pc:sldMkLst>
          <pc:docMk/>
          <pc:sldMk cId="3508111548" sldId="434"/>
        </pc:sldMkLst>
        <pc:spChg chg="mod">
          <ac:chgData name="Moyo Myers" userId="a81be176-8718-4b83-91ce-89eb3ae373d2" providerId="ADAL" clId="{DE44647C-02CF-4EF9-B532-1A7A183FD664}" dt="2026-01-30T16:18:56.385" v="322" actId="20577"/>
          <ac:spMkLst>
            <pc:docMk/>
            <pc:sldMk cId="3508111548" sldId="434"/>
            <ac:spMk id="2" creationId="{595DCD07-9B27-27ED-2831-7A66045212A8}"/>
          </ac:spMkLst>
        </pc:spChg>
        <pc:spChg chg="mod">
          <ac:chgData name="Moyo Myers" userId="a81be176-8718-4b83-91ce-89eb3ae373d2" providerId="ADAL" clId="{DE44647C-02CF-4EF9-B532-1A7A183FD664}" dt="2026-01-30T16:18:53.202" v="320"/>
          <ac:spMkLst>
            <pc:docMk/>
            <pc:sldMk cId="3508111548" sldId="434"/>
            <ac:spMk id="4" creationId="{4CB74D4B-788B-8D86-D95C-26B234EF8C07}"/>
          </ac:spMkLst>
        </pc:spChg>
        <pc:spChg chg="mod">
          <ac:chgData name="Moyo Myers" userId="a81be176-8718-4b83-91ce-89eb3ae373d2" providerId="ADAL" clId="{DE44647C-02CF-4EF9-B532-1A7A183FD664}" dt="2026-01-30T16:19:07.971" v="323"/>
          <ac:spMkLst>
            <pc:docMk/>
            <pc:sldMk cId="3508111548" sldId="434"/>
            <ac:spMk id="6" creationId="{7F6D8162-3B38-7738-78D3-FEEFCD35FACA}"/>
          </ac:spMkLst>
        </pc:spChg>
      </pc:sldChg>
      <pc:sldChg chg="del">
        <pc:chgData name="Moyo Myers" userId="a81be176-8718-4b83-91ce-89eb3ae373d2" providerId="ADAL" clId="{DE44647C-02CF-4EF9-B532-1A7A183FD664}" dt="2026-01-30T16:04:29.802" v="195" actId="2696"/>
        <pc:sldMkLst>
          <pc:docMk/>
          <pc:sldMk cId="648801061" sldId="435"/>
        </pc:sldMkLst>
      </pc:sldChg>
      <pc:sldChg chg="modSp del mod">
        <pc:chgData name="Moyo Myers" userId="a81be176-8718-4b83-91ce-89eb3ae373d2" providerId="ADAL" clId="{DE44647C-02CF-4EF9-B532-1A7A183FD664}" dt="2026-01-30T17:26:36.788" v="473" actId="2696"/>
        <pc:sldMkLst>
          <pc:docMk/>
          <pc:sldMk cId="2489479077" sldId="436"/>
        </pc:sldMkLst>
        <pc:spChg chg="mod">
          <ac:chgData name="Moyo Myers" userId="a81be176-8718-4b83-91ce-89eb3ae373d2" providerId="ADAL" clId="{DE44647C-02CF-4EF9-B532-1A7A183FD664}" dt="2026-01-30T16:42:24.695" v="410" actId="27636"/>
          <ac:spMkLst>
            <pc:docMk/>
            <pc:sldMk cId="2489479077" sldId="436"/>
            <ac:spMk id="2" creationId="{C0808D8B-6B9C-D20A-58CE-E1F1F41AAB3F}"/>
          </ac:spMkLst>
        </pc:spChg>
      </pc:sldChg>
      <pc:sldChg chg="del">
        <pc:chgData name="Moyo Myers" userId="a81be176-8718-4b83-91ce-89eb3ae373d2" providerId="ADAL" clId="{DE44647C-02CF-4EF9-B532-1A7A183FD664}" dt="2026-01-30T16:19:30.890" v="324" actId="2696"/>
        <pc:sldMkLst>
          <pc:docMk/>
          <pc:sldMk cId="1138789868" sldId="437"/>
        </pc:sldMkLst>
      </pc:sldChg>
      <pc:sldChg chg="modSp add mod">
        <pc:chgData name="Moyo Myers" userId="a81be176-8718-4b83-91ce-89eb3ae373d2" providerId="ADAL" clId="{DE44647C-02CF-4EF9-B532-1A7A183FD664}" dt="2026-01-30T16:27:09.436" v="373" actId="207"/>
        <pc:sldMkLst>
          <pc:docMk/>
          <pc:sldMk cId="3299778871" sldId="438"/>
        </pc:sldMkLst>
        <pc:spChg chg="mod">
          <ac:chgData name="Moyo Myers" userId="a81be176-8718-4b83-91ce-89eb3ae373d2" providerId="ADAL" clId="{DE44647C-02CF-4EF9-B532-1A7A183FD664}" dt="2026-01-30T15:47:31.833" v="61" actId="114"/>
          <ac:spMkLst>
            <pc:docMk/>
            <pc:sldMk cId="3299778871" sldId="438"/>
            <ac:spMk id="4" creationId="{C54F351B-9E11-B27E-788A-53BF70EB8E92}"/>
          </ac:spMkLst>
        </pc:spChg>
        <pc:spChg chg="mod">
          <ac:chgData name="Moyo Myers" userId="a81be176-8718-4b83-91ce-89eb3ae373d2" providerId="ADAL" clId="{DE44647C-02CF-4EF9-B532-1A7A183FD664}" dt="2026-01-30T16:27:09.436" v="373" actId="207"/>
          <ac:spMkLst>
            <pc:docMk/>
            <pc:sldMk cId="3299778871" sldId="438"/>
            <ac:spMk id="6" creationId="{D3F37560-9147-5FE9-951B-9EEC8331E049}"/>
          </ac:spMkLst>
        </pc:spChg>
      </pc:sldChg>
      <pc:sldChg chg="modSp add mod">
        <pc:chgData name="Moyo Myers" userId="a81be176-8718-4b83-91ce-89eb3ae373d2" providerId="ADAL" clId="{DE44647C-02CF-4EF9-B532-1A7A183FD664}" dt="2026-01-30T16:23:09.239" v="350" actId="255"/>
        <pc:sldMkLst>
          <pc:docMk/>
          <pc:sldMk cId="1537692530" sldId="439"/>
        </pc:sldMkLst>
        <pc:spChg chg="mod">
          <ac:chgData name="Moyo Myers" userId="a81be176-8718-4b83-91ce-89eb3ae373d2" providerId="ADAL" clId="{DE44647C-02CF-4EF9-B532-1A7A183FD664}" dt="2026-01-30T15:50:40.610" v="92" actId="114"/>
          <ac:spMkLst>
            <pc:docMk/>
            <pc:sldMk cId="1537692530" sldId="439"/>
            <ac:spMk id="4" creationId="{8176113C-B3A1-95BC-105B-688BD5494AD3}"/>
          </ac:spMkLst>
        </pc:spChg>
        <pc:spChg chg="mod">
          <ac:chgData name="Moyo Myers" userId="a81be176-8718-4b83-91ce-89eb3ae373d2" providerId="ADAL" clId="{DE44647C-02CF-4EF9-B532-1A7A183FD664}" dt="2026-01-30T16:23:09.239" v="350" actId="255"/>
          <ac:spMkLst>
            <pc:docMk/>
            <pc:sldMk cId="1537692530" sldId="439"/>
            <ac:spMk id="6" creationId="{6F1571F2-C7D2-0DCA-2501-80C9C700BFC9}"/>
          </ac:spMkLst>
        </pc:spChg>
      </pc:sldChg>
      <pc:sldChg chg="modSp add mod">
        <pc:chgData name="Moyo Myers" userId="a81be176-8718-4b83-91ce-89eb3ae373d2" providerId="ADAL" clId="{DE44647C-02CF-4EF9-B532-1A7A183FD664}" dt="2026-01-30T16:28:44.031" v="382" actId="14100"/>
        <pc:sldMkLst>
          <pc:docMk/>
          <pc:sldMk cId="2240673299" sldId="440"/>
        </pc:sldMkLst>
        <pc:spChg chg="mod">
          <ac:chgData name="Moyo Myers" userId="a81be176-8718-4b83-91ce-89eb3ae373d2" providerId="ADAL" clId="{DE44647C-02CF-4EF9-B532-1A7A183FD664}" dt="2026-01-30T15:56:08.045" v="124" actId="114"/>
          <ac:spMkLst>
            <pc:docMk/>
            <pc:sldMk cId="2240673299" sldId="440"/>
            <ac:spMk id="4" creationId="{B09FB2E0-6015-E099-963B-447215770E00}"/>
          </ac:spMkLst>
        </pc:spChg>
        <pc:spChg chg="mod">
          <ac:chgData name="Moyo Myers" userId="a81be176-8718-4b83-91ce-89eb3ae373d2" providerId="ADAL" clId="{DE44647C-02CF-4EF9-B532-1A7A183FD664}" dt="2026-01-30T16:28:44.031" v="382" actId="14100"/>
          <ac:spMkLst>
            <pc:docMk/>
            <pc:sldMk cId="2240673299" sldId="440"/>
            <ac:spMk id="6" creationId="{33438B66-D6E7-8750-B684-37B47ACF9055}"/>
          </ac:spMkLst>
        </pc:spChg>
      </pc:sldChg>
      <pc:sldChg chg="modSp add mod">
        <pc:chgData name="Moyo Myers" userId="a81be176-8718-4b83-91ce-89eb3ae373d2" providerId="ADAL" clId="{DE44647C-02CF-4EF9-B532-1A7A183FD664}" dt="2026-01-30T16:25:30.717" v="370" actId="255"/>
        <pc:sldMkLst>
          <pc:docMk/>
          <pc:sldMk cId="2486238509" sldId="441"/>
        </pc:sldMkLst>
        <pc:spChg chg="mod">
          <ac:chgData name="Moyo Myers" userId="a81be176-8718-4b83-91ce-89eb3ae373d2" providerId="ADAL" clId="{DE44647C-02CF-4EF9-B532-1A7A183FD664}" dt="2026-01-30T15:56:54.928" v="127"/>
          <ac:spMkLst>
            <pc:docMk/>
            <pc:sldMk cId="2486238509" sldId="441"/>
            <ac:spMk id="4" creationId="{30B3193F-E2E1-9A25-7921-C50EDA648AE7}"/>
          </ac:spMkLst>
        </pc:spChg>
        <pc:spChg chg="mod">
          <ac:chgData name="Moyo Myers" userId="a81be176-8718-4b83-91ce-89eb3ae373d2" providerId="ADAL" clId="{DE44647C-02CF-4EF9-B532-1A7A183FD664}" dt="2026-01-30T16:25:30.717" v="370" actId="255"/>
          <ac:spMkLst>
            <pc:docMk/>
            <pc:sldMk cId="2486238509" sldId="441"/>
            <ac:spMk id="6" creationId="{81FC889B-18B8-4423-8A06-8CA94282FD2D}"/>
          </ac:spMkLst>
        </pc:spChg>
      </pc:sldChg>
      <pc:sldChg chg="modSp add mod">
        <pc:chgData name="Moyo Myers" userId="a81be176-8718-4b83-91ce-89eb3ae373d2" providerId="ADAL" clId="{DE44647C-02CF-4EF9-B532-1A7A183FD664}" dt="2026-01-30T16:32:07.037" v="405" actId="14100"/>
        <pc:sldMkLst>
          <pc:docMk/>
          <pc:sldMk cId="1273951632" sldId="442"/>
        </pc:sldMkLst>
        <pc:spChg chg="mod">
          <ac:chgData name="Moyo Myers" userId="a81be176-8718-4b83-91ce-89eb3ae373d2" providerId="ADAL" clId="{DE44647C-02CF-4EF9-B532-1A7A183FD664}" dt="2026-01-30T16:03:12.636" v="180"/>
          <ac:spMkLst>
            <pc:docMk/>
            <pc:sldMk cId="1273951632" sldId="442"/>
            <ac:spMk id="4" creationId="{B8E62685-B4DA-1E7C-ED66-6A618BBA52B0}"/>
          </ac:spMkLst>
        </pc:spChg>
        <pc:spChg chg="mod">
          <ac:chgData name="Moyo Myers" userId="a81be176-8718-4b83-91ce-89eb3ae373d2" providerId="ADAL" clId="{DE44647C-02CF-4EF9-B532-1A7A183FD664}" dt="2026-01-30T16:32:07.037" v="405" actId="14100"/>
          <ac:spMkLst>
            <pc:docMk/>
            <pc:sldMk cId="1273951632" sldId="442"/>
            <ac:spMk id="6" creationId="{78B9284F-6304-0804-802A-4375D60AB0B4}"/>
          </ac:spMkLst>
        </pc:spChg>
      </pc:sldChg>
      <pc:sldChg chg="modSp add mod">
        <pc:chgData name="Moyo Myers" userId="a81be176-8718-4b83-91ce-89eb3ae373d2" providerId="ADAL" clId="{DE44647C-02CF-4EF9-B532-1A7A183FD664}" dt="2026-01-30T16:42:05.715" v="406" actId="255"/>
        <pc:sldMkLst>
          <pc:docMk/>
          <pc:sldMk cId="1311693955" sldId="443"/>
        </pc:sldMkLst>
        <pc:spChg chg="mod">
          <ac:chgData name="Moyo Myers" userId="a81be176-8718-4b83-91ce-89eb3ae373d2" providerId="ADAL" clId="{DE44647C-02CF-4EF9-B532-1A7A183FD664}" dt="2026-01-30T16:04:11.573" v="192"/>
          <ac:spMkLst>
            <pc:docMk/>
            <pc:sldMk cId="1311693955" sldId="443"/>
            <ac:spMk id="4" creationId="{00977D8B-F7DC-5EB9-ACCC-7931F50FD2C0}"/>
          </ac:spMkLst>
        </pc:spChg>
        <pc:spChg chg="mod">
          <ac:chgData name="Moyo Myers" userId="a81be176-8718-4b83-91ce-89eb3ae373d2" providerId="ADAL" clId="{DE44647C-02CF-4EF9-B532-1A7A183FD664}" dt="2026-01-30T16:42:05.715" v="406" actId="255"/>
          <ac:spMkLst>
            <pc:docMk/>
            <pc:sldMk cId="1311693955" sldId="443"/>
            <ac:spMk id="6" creationId="{8C4ACB44-7162-4D26-0DE2-FF01D42A583E}"/>
          </ac:spMkLst>
        </pc:spChg>
      </pc:sldChg>
      <pc:sldChg chg="modSp add del mod">
        <pc:chgData name="Moyo Myers" userId="a81be176-8718-4b83-91ce-89eb3ae373d2" providerId="ADAL" clId="{DE44647C-02CF-4EF9-B532-1A7A183FD664}" dt="2026-01-30T17:26:36.788" v="473" actId="2696"/>
        <pc:sldMkLst>
          <pc:docMk/>
          <pc:sldMk cId="1498007777" sldId="444"/>
        </pc:sldMkLst>
        <pc:spChg chg="mod">
          <ac:chgData name="Moyo Myers" userId="a81be176-8718-4b83-91ce-89eb3ae373d2" providerId="ADAL" clId="{DE44647C-02CF-4EF9-B532-1A7A183FD664}" dt="2026-01-30T16:12:30.681" v="275"/>
          <ac:spMkLst>
            <pc:docMk/>
            <pc:sldMk cId="1498007777" sldId="444"/>
            <ac:spMk id="4" creationId="{6E04E94A-9F34-3BEB-5620-11B6EB0BD508}"/>
          </ac:spMkLst>
        </pc:spChg>
        <pc:spChg chg="mod">
          <ac:chgData name="Moyo Myers" userId="a81be176-8718-4b83-91ce-89eb3ae373d2" providerId="ADAL" clId="{DE44647C-02CF-4EF9-B532-1A7A183FD664}" dt="2026-01-30T16:43:45.661" v="416" actId="255"/>
          <ac:spMkLst>
            <pc:docMk/>
            <pc:sldMk cId="1498007777" sldId="444"/>
            <ac:spMk id="6" creationId="{78A236CA-8717-50B1-E9C6-B6385744B6D0}"/>
          </ac:spMkLst>
        </pc:spChg>
      </pc:sldChg>
      <pc:sldChg chg="modSp add del mod ord">
        <pc:chgData name="Moyo Myers" userId="a81be176-8718-4b83-91ce-89eb3ae373d2" providerId="ADAL" clId="{DE44647C-02CF-4EF9-B532-1A7A183FD664}" dt="2026-01-30T17:26:36.788" v="473" actId="2696"/>
        <pc:sldMkLst>
          <pc:docMk/>
          <pc:sldMk cId="3872327968" sldId="445"/>
        </pc:sldMkLst>
        <pc:spChg chg="mod">
          <ac:chgData name="Moyo Myers" userId="a81be176-8718-4b83-91ce-89eb3ae373d2" providerId="ADAL" clId="{DE44647C-02CF-4EF9-B532-1A7A183FD664}" dt="2026-01-30T16:47:46.713" v="442" actId="1076"/>
          <ac:spMkLst>
            <pc:docMk/>
            <pc:sldMk cId="3872327968" sldId="445"/>
            <ac:spMk id="2" creationId="{ACA10CE5-351A-A149-113E-C0C077556534}"/>
          </ac:spMkLst>
        </pc:spChg>
        <pc:spChg chg="mod">
          <ac:chgData name="Moyo Myers" userId="a81be176-8718-4b83-91ce-89eb3ae373d2" providerId="ADAL" clId="{DE44647C-02CF-4EF9-B532-1A7A183FD664}" dt="2026-01-30T16:47:00.158" v="438" actId="14100"/>
          <ac:spMkLst>
            <pc:docMk/>
            <pc:sldMk cId="3872327968" sldId="445"/>
            <ac:spMk id="4" creationId="{6A6D544B-1B48-D21E-1F0D-8BF4E0441A54}"/>
          </ac:spMkLst>
        </pc:spChg>
        <pc:spChg chg="mod">
          <ac:chgData name="Moyo Myers" userId="a81be176-8718-4b83-91ce-89eb3ae373d2" providerId="ADAL" clId="{DE44647C-02CF-4EF9-B532-1A7A183FD664}" dt="2026-01-30T16:47:51.420" v="443" actId="14100"/>
          <ac:spMkLst>
            <pc:docMk/>
            <pc:sldMk cId="3872327968" sldId="445"/>
            <ac:spMk id="6" creationId="{84A50941-5702-941F-F58E-F09A47F9D020}"/>
          </ac:spMkLst>
        </pc:spChg>
      </pc:sldChg>
      <pc:sldChg chg="modSp add del mod ord">
        <pc:chgData name="Moyo Myers" userId="a81be176-8718-4b83-91ce-89eb3ae373d2" providerId="ADAL" clId="{DE44647C-02CF-4EF9-B532-1A7A183FD664}" dt="2026-01-30T17:26:36.788" v="473" actId="2696"/>
        <pc:sldMkLst>
          <pc:docMk/>
          <pc:sldMk cId="1010201220" sldId="446"/>
        </pc:sldMkLst>
        <pc:spChg chg="mod">
          <ac:chgData name="Moyo Myers" userId="a81be176-8718-4b83-91ce-89eb3ae373d2" providerId="ADAL" clId="{DE44647C-02CF-4EF9-B532-1A7A183FD664}" dt="2026-01-30T16:48:01.085" v="445" actId="27636"/>
          <ac:spMkLst>
            <pc:docMk/>
            <pc:sldMk cId="1010201220" sldId="446"/>
            <ac:spMk id="6" creationId="{BB1C1310-4903-75D9-C11C-AC910DF6008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999709-38FE-4CAA-9155-0D44667BBD86}" type="datetimeFigureOut">
              <a:rPr lang="en-US" smtClean="0"/>
              <a:t>1/30/2026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9A9072-3B6E-487A-8C28-0F8262378461}" type="slidenum">
              <a:rPr lang="en-US" smtClean="0"/>
              <a:t>‹#›</a:t>
            </a:fld>
            <a:endParaRPr lang="en-US" dirty="0"/>
          </a:p>
        </p:txBody>
      </p:sp>
    </p:spTree>
    <p:extLst>
      <p:ext uri="{BB962C8B-B14F-4D97-AF65-F5344CB8AC3E}">
        <p14:creationId xmlns:p14="http://schemas.microsoft.com/office/powerpoint/2010/main" val="843887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A9072-3B6E-487A-8C28-0F8262378461}" type="slidenum">
              <a:rPr lang="en-US" smtClean="0"/>
              <a:t>1</a:t>
            </a:fld>
            <a:endParaRPr lang="en-US" dirty="0"/>
          </a:p>
        </p:txBody>
      </p:sp>
    </p:spTree>
    <p:extLst>
      <p:ext uri="{BB962C8B-B14F-4D97-AF65-F5344CB8AC3E}">
        <p14:creationId xmlns:p14="http://schemas.microsoft.com/office/powerpoint/2010/main" val="3318701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F941C-D57A-8EED-D350-2AEA34EEB9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CE1F6C-4633-1387-7ECA-9658916E4F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35453-D7A4-1045-4992-4547BB1B7FE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BF57306-C549-A89B-2E14-75E8E6DBA0F1}"/>
              </a:ext>
            </a:extLst>
          </p:cNvPr>
          <p:cNvSpPr>
            <a:spLocks noGrp="1"/>
          </p:cNvSpPr>
          <p:nvPr>
            <p:ph type="sldNum" sz="quarter" idx="10"/>
          </p:nvPr>
        </p:nvSpPr>
        <p:spPr/>
        <p:txBody>
          <a:bodyPr/>
          <a:lstStyle/>
          <a:p>
            <a:fld id="{189A9072-3B6E-487A-8C28-0F8262378461}" type="slidenum">
              <a:rPr lang="en-US" smtClean="0"/>
              <a:t>10</a:t>
            </a:fld>
            <a:endParaRPr lang="en-US" dirty="0"/>
          </a:p>
        </p:txBody>
      </p:sp>
    </p:spTree>
    <p:extLst>
      <p:ext uri="{BB962C8B-B14F-4D97-AF65-F5344CB8AC3E}">
        <p14:creationId xmlns:p14="http://schemas.microsoft.com/office/powerpoint/2010/main" val="2374902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8BB54-5F0F-8797-261F-19E3B1E3FE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DAA1D7-9A7F-46DC-86A8-CC39D037C5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0E2831-18F8-EB92-24B2-854DD071F2D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A48D86-91BD-DC5B-F946-4BBC8C4F3EE6}"/>
              </a:ext>
            </a:extLst>
          </p:cNvPr>
          <p:cNvSpPr>
            <a:spLocks noGrp="1"/>
          </p:cNvSpPr>
          <p:nvPr>
            <p:ph type="sldNum" sz="quarter" idx="10"/>
          </p:nvPr>
        </p:nvSpPr>
        <p:spPr/>
        <p:txBody>
          <a:bodyPr/>
          <a:lstStyle/>
          <a:p>
            <a:fld id="{189A9072-3B6E-487A-8C28-0F8262378461}" type="slidenum">
              <a:rPr lang="en-US" smtClean="0"/>
              <a:t>11</a:t>
            </a:fld>
            <a:endParaRPr lang="en-US" dirty="0"/>
          </a:p>
        </p:txBody>
      </p:sp>
    </p:spTree>
    <p:extLst>
      <p:ext uri="{BB962C8B-B14F-4D97-AF65-F5344CB8AC3E}">
        <p14:creationId xmlns:p14="http://schemas.microsoft.com/office/powerpoint/2010/main" val="1972054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4F67B-AEF1-5B13-D625-997FCCAD75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F6E3F-4EDF-CF24-1146-A8A412A08A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9338F2-5EC2-841C-A7F5-ED2B8BFAFCD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A3641D-B780-D2A1-D615-F66D449FADCE}"/>
              </a:ext>
            </a:extLst>
          </p:cNvPr>
          <p:cNvSpPr>
            <a:spLocks noGrp="1"/>
          </p:cNvSpPr>
          <p:nvPr>
            <p:ph type="sldNum" sz="quarter" idx="10"/>
          </p:nvPr>
        </p:nvSpPr>
        <p:spPr/>
        <p:txBody>
          <a:bodyPr/>
          <a:lstStyle/>
          <a:p>
            <a:fld id="{189A9072-3B6E-487A-8C28-0F8262378461}" type="slidenum">
              <a:rPr lang="en-US" smtClean="0"/>
              <a:t>12</a:t>
            </a:fld>
            <a:endParaRPr lang="en-US" dirty="0"/>
          </a:p>
        </p:txBody>
      </p:sp>
    </p:spTree>
    <p:extLst>
      <p:ext uri="{BB962C8B-B14F-4D97-AF65-F5344CB8AC3E}">
        <p14:creationId xmlns:p14="http://schemas.microsoft.com/office/powerpoint/2010/main" val="1852477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832FB-D54A-AA89-EDFF-4CB18CC164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D17EE8-2753-14E5-2642-434E3FEA5A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3F30FB-1B39-1E12-5FC9-229E10F25A0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E70BC1-22D0-C260-B95F-21EF0EE06B81}"/>
              </a:ext>
            </a:extLst>
          </p:cNvPr>
          <p:cNvSpPr>
            <a:spLocks noGrp="1"/>
          </p:cNvSpPr>
          <p:nvPr>
            <p:ph type="sldNum" sz="quarter" idx="10"/>
          </p:nvPr>
        </p:nvSpPr>
        <p:spPr/>
        <p:txBody>
          <a:bodyPr/>
          <a:lstStyle/>
          <a:p>
            <a:fld id="{189A9072-3B6E-487A-8C28-0F8262378461}" type="slidenum">
              <a:rPr lang="en-US" smtClean="0"/>
              <a:t>13</a:t>
            </a:fld>
            <a:endParaRPr lang="en-US" dirty="0"/>
          </a:p>
        </p:txBody>
      </p:sp>
    </p:spTree>
    <p:extLst>
      <p:ext uri="{BB962C8B-B14F-4D97-AF65-F5344CB8AC3E}">
        <p14:creationId xmlns:p14="http://schemas.microsoft.com/office/powerpoint/2010/main" val="15971517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8AEE6-DD99-2A3B-CEA7-976C313556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CBDB13-8604-AEA7-48FF-676ABE04FF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6FFA69-A210-9540-AD8A-EAD84B1C6C5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7F3AE36-B711-7240-5FC2-978BD95BB04B}"/>
              </a:ext>
            </a:extLst>
          </p:cNvPr>
          <p:cNvSpPr>
            <a:spLocks noGrp="1"/>
          </p:cNvSpPr>
          <p:nvPr>
            <p:ph type="sldNum" sz="quarter" idx="10"/>
          </p:nvPr>
        </p:nvSpPr>
        <p:spPr/>
        <p:txBody>
          <a:bodyPr/>
          <a:lstStyle/>
          <a:p>
            <a:fld id="{189A9072-3B6E-487A-8C28-0F8262378461}" type="slidenum">
              <a:rPr lang="en-US" smtClean="0"/>
              <a:t>14</a:t>
            </a:fld>
            <a:endParaRPr lang="en-US" dirty="0"/>
          </a:p>
        </p:txBody>
      </p:sp>
    </p:spTree>
    <p:extLst>
      <p:ext uri="{BB962C8B-B14F-4D97-AF65-F5344CB8AC3E}">
        <p14:creationId xmlns:p14="http://schemas.microsoft.com/office/powerpoint/2010/main" val="12341240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174B2-9F0C-C474-AF67-9512F87747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17CBFC-9343-44A7-7C20-9348F0BBBA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5190A7-0CE7-B3FF-10B1-60B12FEF5E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BB75F7F-6B82-0810-27C9-508924550F3D}"/>
              </a:ext>
            </a:extLst>
          </p:cNvPr>
          <p:cNvSpPr>
            <a:spLocks noGrp="1"/>
          </p:cNvSpPr>
          <p:nvPr>
            <p:ph type="sldNum" sz="quarter" idx="10"/>
          </p:nvPr>
        </p:nvSpPr>
        <p:spPr/>
        <p:txBody>
          <a:bodyPr/>
          <a:lstStyle/>
          <a:p>
            <a:fld id="{189A9072-3B6E-487A-8C28-0F8262378461}" type="slidenum">
              <a:rPr lang="en-US" smtClean="0"/>
              <a:t>15</a:t>
            </a:fld>
            <a:endParaRPr lang="en-US" dirty="0"/>
          </a:p>
        </p:txBody>
      </p:sp>
    </p:spTree>
    <p:extLst>
      <p:ext uri="{BB962C8B-B14F-4D97-AF65-F5344CB8AC3E}">
        <p14:creationId xmlns:p14="http://schemas.microsoft.com/office/powerpoint/2010/main" val="7207125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0BD6F-B2E1-0FF4-4528-744B45D4C3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5D23AF-0DB2-30DA-B509-EE0B93732E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95A9FC-0BFA-50F6-1C79-11C44678B0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7565B75-8ACC-59B3-9E50-69F265540A35}"/>
              </a:ext>
            </a:extLst>
          </p:cNvPr>
          <p:cNvSpPr>
            <a:spLocks noGrp="1"/>
          </p:cNvSpPr>
          <p:nvPr>
            <p:ph type="sldNum" sz="quarter" idx="10"/>
          </p:nvPr>
        </p:nvSpPr>
        <p:spPr/>
        <p:txBody>
          <a:bodyPr/>
          <a:lstStyle/>
          <a:p>
            <a:fld id="{189A9072-3B6E-487A-8C28-0F8262378461}" type="slidenum">
              <a:rPr lang="en-US" smtClean="0"/>
              <a:t>16</a:t>
            </a:fld>
            <a:endParaRPr lang="en-US" dirty="0"/>
          </a:p>
        </p:txBody>
      </p:sp>
    </p:spTree>
    <p:extLst>
      <p:ext uri="{BB962C8B-B14F-4D97-AF65-F5344CB8AC3E}">
        <p14:creationId xmlns:p14="http://schemas.microsoft.com/office/powerpoint/2010/main" val="21529166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8A57E-D373-5D9D-2BFA-1121256276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29DA24-77CC-8F46-20CB-95BBCAB5F0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ED20CD-3D03-0149-62EE-6A995CB4DEE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EBDF75F-E579-9B82-6AD2-2286019B456E}"/>
              </a:ext>
            </a:extLst>
          </p:cNvPr>
          <p:cNvSpPr>
            <a:spLocks noGrp="1"/>
          </p:cNvSpPr>
          <p:nvPr>
            <p:ph type="sldNum" sz="quarter" idx="10"/>
          </p:nvPr>
        </p:nvSpPr>
        <p:spPr/>
        <p:txBody>
          <a:bodyPr/>
          <a:lstStyle/>
          <a:p>
            <a:fld id="{189A9072-3B6E-487A-8C28-0F8262378461}" type="slidenum">
              <a:rPr lang="en-US" smtClean="0"/>
              <a:t>17</a:t>
            </a:fld>
            <a:endParaRPr lang="en-US" dirty="0"/>
          </a:p>
        </p:txBody>
      </p:sp>
    </p:spTree>
    <p:extLst>
      <p:ext uri="{BB962C8B-B14F-4D97-AF65-F5344CB8AC3E}">
        <p14:creationId xmlns:p14="http://schemas.microsoft.com/office/powerpoint/2010/main" val="12236659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4B839-0A44-4CFA-FDD9-89979A499F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63E8CB-E5A3-4142-3B37-9990878642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15670D-B46D-0A68-4F45-33F3EC946D8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F4EB5D-E629-378E-E73F-E3ADD2170CB3}"/>
              </a:ext>
            </a:extLst>
          </p:cNvPr>
          <p:cNvSpPr>
            <a:spLocks noGrp="1"/>
          </p:cNvSpPr>
          <p:nvPr>
            <p:ph type="sldNum" sz="quarter" idx="10"/>
          </p:nvPr>
        </p:nvSpPr>
        <p:spPr/>
        <p:txBody>
          <a:bodyPr/>
          <a:lstStyle/>
          <a:p>
            <a:fld id="{189A9072-3B6E-487A-8C28-0F8262378461}" type="slidenum">
              <a:rPr lang="en-US" smtClean="0"/>
              <a:t>18</a:t>
            </a:fld>
            <a:endParaRPr lang="en-US" dirty="0"/>
          </a:p>
        </p:txBody>
      </p:sp>
    </p:spTree>
    <p:extLst>
      <p:ext uri="{BB962C8B-B14F-4D97-AF65-F5344CB8AC3E}">
        <p14:creationId xmlns:p14="http://schemas.microsoft.com/office/powerpoint/2010/main" val="30954028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8226A-ED49-BCF0-F08E-565164DDFA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929232-4540-54FD-B6D6-B081B1850A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4483A1-845B-0CA2-C59B-02143A9260D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3E6324A-BF8F-5F9B-7D24-7B1201A939B3}"/>
              </a:ext>
            </a:extLst>
          </p:cNvPr>
          <p:cNvSpPr>
            <a:spLocks noGrp="1"/>
          </p:cNvSpPr>
          <p:nvPr>
            <p:ph type="sldNum" sz="quarter" idx="10"/>
          </p:nvPr>
        </p:nvSpPr>
        <p:spPr/>
        <p:txBody>
          <a:bodyPr/>
          <a:lstStyle/>
          <a:p>
            <a:fld id="{189A9072-3B6E-487A-8C28-0F8262378461}" type="slidenum">
              <a:rPr lang="en-US" smtClean="0"/>
              <a:t>19</a:t>
            </a:fld>
            <a:endParaRPr lang="en-US" dirty="0"/>
          </a:p>
        </p:txBody>
      </p:sp>
    </p:spTree>
    <p:extLst>
      <p:ext uri="{BB962C8B-B14F-4D97-AF65-F5344CB8AC3E}">
        <p14:creationId xmlns:p14="http://schemas.microsoft.com/office/powerpoint/2010/main" val="3253401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A9072-3B6E-487A-8C28-0F8262378461}" type="slidenum">
              <a:rPr lang="en-US" smtClean="0"/>
              <a:t>2</a:t>
            </a:fld>
            <a:endParaRPr lang="en-US" dirty="0"/>
          </a:p>
        </p:txBody>
      </p:sp>
    </p:spTree>
    <p:extLst>
      <p:ext uri="{BB962C8B-B14F-4D97-AF65-F5344CB8AC3E}">
        <p14:creationId xmlns:p14="http://schemas.microsoft.com/office/powerpoint/2010/main" val="17938156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EECBA-8855-E66D-630C-6B91B496D1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DF8786-F967-3011-8073-660963B424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659277-006C-A6F0-0F77-EF31E6F3D81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A42573-225F-D3BB-F974-E8A089AF53AC}"/>
              </a:ext>
            </a:extLst>
          </p:cNvPr>
          <p:cNvSpPr>
            <a:spLocks noGrp="1"/>
          </p:cNvSpPr>
          <p:nvPr>
            <p:ph type="sldNum" sz="quarter" idx="10"/>
          </p:nvPr>
        </p:nvSpPr>
        <p:spPr/>
        <p:txBody>
          <a:bodyPr/>
          <a:lstStyle/>
          <a:p>
            <a:fld id="{189A9072-3B6E-487A-8C28-0F8262378461}" type="slidenum">
              <a:rPr lang="en-US" smtClean="0"/>
              <a:t>20</a:t>
            </a:fld>
            <a:endParaRPr lang="en-US" dirty="0"/>
          </a:p>
        </p:txBody>
      </p:sp>
    </p:spTree>
    <p:extLst>
      <p:ext uri="{BB962C8B-B14F-4D97-AF65-F5344CB8AC3E}">
        <p14:creationId xmlns:p14="http://schemas.microsoft.com/office/powerpoint/2010/main" val="6071453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A9072-3B6E-487A-8C28-0F8262378461}" type="slidenum">
              <a:rPr lang="en-US" smtClean="0"/>
              <a:t>21</a:t>
            </a:fld>
            <a:endParaRPr lang="en-US" dirty="0"/>
          </a:p>
        </p:txBody>
      </p:sp>
    </p:spTree>
    <p:extLst>
      <p:ext uri="{BB962C8B-B14F-4D97-AF65-F5344CB8AC3E}">
        <p14:creationId xmlns:p14="http://schemas.microsoft.com/office/powerpoint/2010/main" val="1972340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A9072-3B6E-487A-8C28-0F8262378461}" type="slidenum">
              <a:rPr lang="en-US" smtClean="0"/>
              <a:t>3</a:t>
            </a:fld>
            <a:endParaRPr lang="en-US" dirty="0"/>
          </a:p>
        </p:txBody>
      </p:sp>
    </p:spTree>
    <p:extLst>
      <p:ext uri="{BB962C8B-B14F-4D97-AF65-F5344CB8AC3E}">
        <p14:creationId xmlns:p14="http://schemas.microsoft.com/office/powerpoint/2010/main" val="1399124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9A9072-3B6E-487A-8C28-0F8262378461}" type="slidenum">
              <a:rPr lang="en-US" smtClean="0"/>
              <a:t>4</a:t>
            </a:fld>
            <a:endParaRPr lang="en-US" dirty="0"/>
          </a:p>
        </p:txBody>
      </p:sp>
    </p:spTree>
    <p:extLst>
      <p:ext uri="{BB962C8B-B14F-4D97-AF65-F5344CB8AC3E}">
        <p14:creationId xmlns:p14="http://schemas.microsoft.com/office/powerpoint/2010/main" val="4119483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E4005-E36A-44E6-6E9F-C1FCF5BE82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33CFFA-E500-733B-354E-7FCDB34D76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E0ACA4-BCA7-E4B8-E1A3-8B43FBC0EE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0DE61CC-756D-6825-F749-51553BF516FD}"/>
              </a:ext>
            </a:extLst>
          </p:cNvPr>
          <p:cNvSpPr>
            <a:spLocks noGrp="1"/>
          </p:cNvSpPr>
          <p:nvPr>
            <p:ph type="sldNum" sz="quarter" idx="10"/>
          </p:nvPr>
        </p:nvSpPr>
        <p:spPr/>
        <p:txBody>
          <a:bodyPr/>
          <a:lstStyle/>
          <a:p>
            <a:fld id="{189A9072-3B6E-487A-8C28-0F8262378461}" type="slidenum">
              <a:rPr lang="en-US" smtClean="0"/>
              <a:t>5</a:t>
            </a:fld>
            <a:endParaRPr lang="en-US" dirty="0"/>
          </a:p>
        </p:txBody>
      </p:sp>
    </p:spTree>
    <p:extLst>
      <p:ext uri="{BB962C8B-B14F-4D97-AF65-F5344CB8AC3E}">
        <p14:creationId xmlns:p14="http://schemas.microsoft.com/office/powerpoint/2010/main" val="168877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365BC-FC7B-D548-475B-05E2E3851F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07DA3-4B20-94A7-EF4D-962E256FEC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E953BE-0F4E-2EF2-07A2-BD3C34A7911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6DC2B3-EF06-53BD-E207-67981DB8C08C}"/>
              </a:ext>
            </a:extLst>
          </p:cNvPr>
          <p:cNvSpPr>
            <a:spLocks noGrp="1"/>
          </p:cNvSpPr>
          <p:nvPr>
            <p:ph type="sldNum" sz="quarter" idx="10"/>
          </p:nvPr>
        </p:nvSpPr>
        <p:spPr/>
        <p:txBody>
          <a:bodyPr/>
          <a:lstStyle/>
          <a:p>
            <a:fld id="{189A9072-3B6E-487A-8C28-0F8262378461}" type="slidenum">
              <a:rPr lang="en-US" smtClean="0"/>
              <a:t>6</a:t>
            </a:fld>
            <a:endParaRPr lang="en-US" dirty="0"/>
          </a:p>
        </p:txBody>
      </p:sp>
    </p:spTree>
    <p:extLst>
      <p:ext uri="{BB962C8B-B14F-4D97-AF65-F5344CB8AC3E}">
        <p14:creationId xmlns:p14="http://schemas.microsoft.com/office/powerpoint/2010/main" val="1301992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CF309-8B1B-477E-62C9-2BBA8E7D75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28DACF-9238-B8E4-904E-1D9401F0FA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590A7C-6BF5-D459-BD9F-A140B8CFA8E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87D9EC4-B01F-2772-0280-E73F7D271ADE}"/>
              </a:ext>
            </a:extLst>
          </p:cNvPr>
          <p:cNvSpPr>
            <a:spLocks noGrp="1"/>
          </p:cNvSpPr>
          <p:nvPr>
            <p:ph type="sldNum" sz="quarter" idx="10"/>
          </p:nvPr>
        </p:nvSpPr>
        <p:spPr/>
        <p:txBody>
          <a:bodyPr/>
          <a:lstStyle/>
          <a:p>
            <a:fld id="{189A9072-3B6E-487A-8C28-0F8262378461}" type="slidenum">
              <a:rPr lang="en-US" smtClean="0"/>
              <a:t>7</a:t>
            </a:fld>
            <a:endParaRPr lang="en-US" dirty="0"/>
          </a:p>
        </p:txBody>
      </p:sp>
    </p:spTree>
    <p:extLst>
      <p:ext uri="{BB962C8B-B14F-4D97-AF65-F5344CB8AC3E}">
        <p14:creationId xmlns:p14="http://schemas.microsoft.com/office/powerpoint/2010/main" val="3453230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8D8CA-3CF0-6DFC-CB02-132DCC3FF6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3EC42B-2C90-D29F-ECE4-E38692896D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EF284E-4456-37C2-A970-D18659BC64A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DC556D-44FE-DFBC-0034-360AB8B4AFFA}"/>
              </a:ext>
            </a:extLst>
          </p:cNvPr>
          <p:cNvSpPr>
            <a:spLocks noGrp="1"/>
          </p:cNvSpPr>
          <p:nvPr>
            <p:ph type="sldNum" sz="quarter" idx="10"/>
          </p:nvPr>
        </p:nvSpPr>
        <p:spPr/>
        <p:txBody>
          <a:bodyPr/>
          <a:lstStyle/>
          <a:p>
            <a:fld id="{189A9072-3B6E-487A-8C28-0F8262378461}" type="slidenum">
              <a:rPr lang="en-US" smtClean="0"/>
              <a:t>8</a:t>
            </a:fld>
            <a:endParaRPr lang="en-US" dirty="0"/>
          </a:p>
        </p:txBody>
      </p:sp>
    </p:spTree>
    <p:extLst>
      <p:ext uri="{BB962C8B-B14F-4D97-AF65-F5344CB8AC3E}">
        <p14:creationId xmlns:p14="http://schemas.microsoft.com/office/powerpoint/2010/main" val="608226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2BFB0-1667-1EC1-16CE-4EFDBA3B8B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0368A-F578-0A12-E65B-D756651FAE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16B05E-82F2-24AD-70E7-904CE3327E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C93D31-F134-B151-414C-8B486F6FC5F0}"/>
              </a:ext>
            </a:extLst>
          </p:cNvPr>
          <p:cNvSpPr>
            <a:spLocks noGrp="1"/>
          </p:cNvSpPr>
          <p:nvPr>
            <p:ph type="sldNum" sz="quarter" idx="10"/>
          </p:nvPr>
        </p:nvSpPr>
        <p:spPr/>
        <p:txBody>
          <a:bodyPr/>
          <a:lstStyle/>
          <a:p>
            <a:fld id="{189A9072-3B6E-487A-8C28-0F8262378461}" type="slidenum">
              <a:rPr lang="en-US" smtClean="0"/>
              <a:t>9</a:t>
            </a:fld>
            <a:endParaRPr lang="en-US" dirty="0"/>
          </a:p>
        </p:txBody>
      </p:sp>
    </p:spTree>
    <p:extLst>
      <p:ext uri="{BB962C8B-B14F-4D97-AF65-F5344CB8AC3E}">
        <p14:creationId xmlns:p14="http://schemas.microsoft.com/office/powerpoint/2010/main" val="3620158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7.png"/><Relationship Id="rId4" Type="http://schemas.openxmlformats.org/officeDocument/2006/relationships/image" Target="../media/image2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image" Target="../media/image29.jpe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Master" Target="../slideMasters/slideMaster1.xml"/><Relationship Id="rId5" Type="http://schemas.openxmlformats.org/officeDocument/2006/relationships/image" Target="../media/image38.png"/><Relationship Id="rId4" Type="http://schemas.openxmlformats.org/officeDocument/2006/relationships/image" Target="../media/image3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Master" Target="../slideMasters/slideMaster1.xml"/><Relationship Id="rId5" Type="http://schemas.openxmlformats.org/officeDocument/2006/relationships/image" Target="../media/image42.png"/><Relationship Id="rId4" Type="http://schemas.openxmlformats.org/officeDocument/2006/relationships/image" Target="../media/image4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2.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Master" Target="../slideMasters/slideMaster1.xml"/><Relationship Id="rId5" Type="http://schemas.openxmlformats.org/officeDocument/2006/relationships/image" Target="../media/image46.png"/><Relationship Id="rId4" Type="http://schemas.openxmlformats.org/officeDocument/2006/relationships/image" Target="../media/image45.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Master" Target="../slideMasters/slideMaster1.xml"/><Relationship Id="rId4" Type="http://schemas.openxmlformats.org/officeDocument/2006/relationships/image" Target="../media/image49.jpe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Master" Target="../slideMasters/slideMaster1.xml"/><Relationship Id="rId5" Type="http://schemas.openxmlformats.org/officeDocument/2006/relationships/image" Target="../media/image53.png"/><Relationship Id="rId4" Type="http://schemas.openxmlformats.org/officeDocument/2006/relationships/image" Target="../media/image52.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jpeg"/><Relationship Id="rId2" Type="http://schemas.openxmlformats.org/officeDocument/2006/relationships/image" Target="../media/image54.png"/><Relationship Id="rId1" Type="http://schemas.openxmlformats.org/officeDocument/2006/relationships/slideMaster" Target="../slideMasters/slideMaster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l="5934" t="1905" r="-3893" b="136"/>
          <a:stretch/>
        </p:blipFill>
        <p:spPr>
          <a:xfrm>
            <a:off x="0" y="0"/>
            <a:ext cx="6760585" cy="6858000"/>
          </a:xfrm>
          <a:prstGeom prst="rect">
            <a:avLst/>
          </a:prstGeom>
        </p:spPr>
      </p:pic>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84985" y="0"/>
            <a:ext cx="10607015" cy="6858000"/>
          </a:xfrm>
          <a:prstGeom prst="rect">
            <a:avLst/>
          </a:prstGeom>
        </p:spPr>
      </p:pic>
      <p:sp>
        <p:nvSpPr>
          <p:cNvPr id="2" name="Title 1"/>
          <p:cNvSpPr>
            <a:spLocks noGrp="1"/>
          </p:cNvSpPr>
          <p:nvPr>
            <p:ph type="ctrTitle"/>
          </p:nvPr>
        </p:nvSpPr>
        <p:spPr>
          <a:xfrm>
            <a:off x="5800724" y="950913"/>
            <a:ext cx="5686426"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00724" y="3446258"/>
            <a:ext cx="5686425" cy="181154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9" name="Straight Connector 8"/>
          <p:cNvCxnSpPr/>
          <p:nvPr/>
        </p:nvCxnSpPr>
        <p:spPr>
          <a:xfrm>
            <a:off x="8330054" y="3309041"/>
            <a:ext cx="62776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spTree>
    <p:extLst>
      <p:ext uri="{BB962C8B-B14F-4D97-AF65-F5344CB8AC3E}">
        <p14:creationId xmlns:p14="http://schemas.microsoft.com/office/powerpoint/2010/main" val="400796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a:xfrm>
            <a:off x="838200" y="6356350"/>
            <a:ext cx="7315200" cy="365125"/>
          </a:xfrm>
          <a:prstGeom prst="rect">
            <a:avLst/>
          </a:prstGeom>
        </p:spPr>
        <p:txBody>
          <a:bodyPr/>
          <a:lstStyle/>
          <a:p>
            <a:r>
              <a:rPr lang="en-US"/>
              <a:t>2025 Policy Recommendations for the ASHP House of Delegates</a:t>
            </a:r>
          </a:p>
        </p:txBody>
      </p:sp>
    </p:spTree>
    <p:extLst>
      <p:ext uri="{BB962C8B-B14F-4D97-AF65-F5344CB8AC3E}">
        <p14:creationId xmlns:p14="http://schemas.microsoft.com/office/powerpoint/2010/main" val="4145804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225550"/>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7381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7381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a:xfrm>
            <a:off x="839788" y="6356350"/>
            <a:ext cx="7313612" cy="365125"/>
          </a:xfrm>
          <a:prstGeom prst="rect">
            <a:avLst/>
          </a:prstGeom>
        </p:spPr>
        <p:txBody>
          <a:bodyPr/>
          <a:lstStyle/>
          <a:p>
            <a:r>
              <a:rPr lang="en-US"/>
              <a:t>2025 Policy Recommendations for the ASHP House of Delegates</a:t>
            </a:r>
          </a:p>
        </p:txBody>
      </p:sp>
    </p:spTree>
    <p:extLst>
      <p:ext uri="{BB962C8B-B14F-4D97-AF65-F5344CB8AC3E}">
        <p14:creationId xmlns:p14="http://schemas.microsoft.com/office/powerpoint/2010/main" val="42264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1_Comparison">
    <p:spTree>
      <p:nvGrpSpPr>
        <p:cNvPr id="1" name=""/>
        <p:cNvGrpSpPr/>
        <p:nvPr/>
      </p:nvGrpSpPr>
      <p:grpSpPr>
        <a:xfrm>
          <a:off x="0" y="0"/>
          <a:ext cx="0" cy="0"/>
          <a:chOff x="0" y="0"/>
          <a:chExt cx="0" cy="0"/>
        </a:xfrm>
      </p:grpSpPr>
      <p:sp>
        <p:nvSpPr>
          <p:cNvPr id="10" name="Rectangle 9"/>
          <p:cNvSpPr/>
          <p:nvPr/>
        </p:nvSpPr>
        <p:spPr>
          <a:xfrm>
            <a:off x="6194424" y="7257"/>
            <a:ext cx="5997575" cy="685074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7257"/>
            <a:ext cx="5997575" cy="6850743"/>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19893" y="2281238"/>
            <a:ext cx="5120640" cy="738187"/>
          </a:xfrm>
        </p:spPr>
        <p:txBody>
          <a:bodyPr anchor="b"/>
          <a:lstStyle>
            <a:lvl1pPr marL="0" indent="0" algn="ctr">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19893" y="3239096"/>
            <a:ext cx="5120640" cy="3232347"/>
          </a:xfrm>
        </p:spPr>
        <p:txBody>
          <a:bodyPr>
            <a:normAutofit/>
          </a:bodyPr>
          <a:lstStyle>
            <a:lvl1pPr>
              <a:buClr>
                <a:schemeClr val="bg2"/>
              </a:buClr>
              <a:defRPr sz="2400">
                <a:solidFill>
                  <a:schemeClr val="bg1"/>
                </a:solidFill>
              </a:defRPr>
            </a:lvl1pPr>
            <a:lvl2pPr>
              <a:buClr>
                <a:schemeClr val="bg2"/>
              </a:buClr>
              <a:defRPr sz="2000">
                <a:solidFill>
                  <a:schemeClr val="bg1"/>
                </a:solidFill>
              </a:defRPr>
            </a:lvl2pPr>
            <a:lvl3pPr>
              <a:buClr>
                <a:schemeClr val="bg2"/>
              </a:buClr>
              <a:defRPr sz="1800">
                <a:solidFill>
                  <a:schemeClr val="bg1"/>
                </a:solidFill>
              </a:defRPr>
            </a:lvl3pPr>
            <a:lvl4pPr>
              <a:buClr>
                <a:schemeClr val="bg2"/>
              </a:buClr>
              <a:defRPr sz="1600">
                <a:solidFill>
                  <a:schemeClr val="bg1"/>
                </a:solidFill>
              </a:defRPr>
            </a:lvl4pPr>
            <a:lvl5pPr>
              <a:buClr>
                <a:schemeClr val="bg2"/>
              </a:buCl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2891" y="2281237"/>
            <a:ext cx="5120640" cy="738187"/>
          </a:xfrm>
        </p:spPr>
        <p:txBody>
          <a:bodyPr anchor="b"/>
          <a:lstStyle>
            <a:lvl1pPr marL="0" indent="0" algn="ctr">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2891" y="3239096"/>
            <a:ext cx="5120640" cy="3232348"/>
          </a:xfrm>
        </p:spPr>
        <p:txBody>
          <a:bodyPr>
            <a:normAutofit/>
          </a:bodyPr>
          <a:lstStyle>
            <a:lvl1pPr>
              <a:buClr>
                <a:schemeClr val="accent6"/>
              </a:buClr>
              <a:defRPr sz="2400">
                <a:solidFill>
                  <a:schemeClr val="bg1"/>
                </a:solidFill>
              </a:defRPr>
            </a:lvl1pPr>
            <a:lvl2pPr>
              <a:buClr>
                <a:schemeClr val="accent6"/>
              </a:buClr>
              <a:defRPr sz="2000">
                <a:solidFill>
                  <a:schemeClr val="bg1"/>
                </a:solidFill>
              </a:defRPr>
            </a:lvl2pPr>
            <a:lvl3pPr>
              <a:buClr>
                <a:schemeClr val="accent6"/>
              </a:buClr>
              <a:defRPr sz="1800">
                <a:solidFill>
                  <a:schemeClr val="bg1"/>
                </a:solidFill>
              </a:defRPr>
            </a:lvl3pPr>
            <a:lvl4pPr>
              <a:buClr>
                <a:schemeClr val="accent6"/>
              </a:buClr>
              <a:defRPr sz="1600">
                <a:solidFill>
                  <a:schemeClr val="bg1"/>
                </a:solidFill>
              </a:defRPr>
            </a:lvl4pPr>
            <a:lvl5pPr>
              <a:buClr>
                <a:schemeClr val="accent6"/>
              </a:buCl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3"/>
          <p:cNvSpPr>
            <a:spLocks noGrp="1"/>
          </p:cNvSpPr>
          <p:nvPr>
            <p:ph type="pic" sz="quarter" idx="11"/>
          </p:nvPr>
        </p:nvSpPr>
        <p:spPr>
          <a:xfrm>
            <a:off x="0" y="0"/>
            <a:ext cx="5997575" cy="2061566"/>
          </a:xfrm>
          <a:solidFill>
            <a:schemeClr val="bg1">
              <a:lumMod val="95000"/>
            </a:schemeClr>
          </a:solidFill>
        </p:spPr>
        <p:txBody>
          <a:bodyPr/>
          <a:lstStyle/>
          <a:p>
            <a:r>
              <a:rPr lang="en-US"/>
              <a:t>Click icon to add picture</a:t>
            </a:r>
          </a:p>
        </p:txBody>
      </p:sp>
      <p:sp>
        <p:nvSpPr>
          <p:cNvPr id="12" name="Picture Placeholder 13"/>
          <p:cNvSpPr>
            <a:spLocks noGrp="1"/>
          </p:cNvSpPr>
          <p:nvPr>
            <p:ph type="pic" sz="quarter" idx="10"/>
          </p:nvPr>
        </p:nvSpPr>
        <p:spPr>
          <a:xfrm>
            <a:off x="6194425" y="1"/>
            <a:ext cx="5997575" cy="2068824"/>
          </a:xfrm>
          <a:solidFill>
            <a:schemeClr val="bg1">
              <a:lumMod val="95000"/>
            </a:schemeClr>
          </a:solidFill>
        </p:spPr>
        <p:txBody>
          <a:bodyPr/>
          <a:lstStyle/>
          <a:p>
            <a:r>
              <a:rPr lang="en-US"/>
              <a:t>Click icon to add picture</a:t>
            </a:r>
          </a:p>
        </p:txBody>
      </p:sp>
      <p:cxnSp>
        <p:nvCxnSpPr>
          <p:cNvPr id="13" name="Straight Connector 12"/>
          <p:cNvCxnSpPr/>
          <p:nvPr/>
        </p:nvCxnSpPr>
        <p:spPr>
          <a:xfrm>
            <a:off x="0" y="2068825"/>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0103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a:xfrm>
            <a:off x="838200" y="6356350"/>
            <a:ext cx="7315200" cy="365125"/>
          </a:xfrm>
          <a:prstGeom prst="rect">
            <a:avLst/>
          </a:prstGeom>
        </p:spPr>
        <p:txBody>
          <a:bodyPr/>
          <a:lstStyle/>
          <a:p>
            <a:r>
              <a:rPr lang="en-US"/>
              <a:t>2025 Policy Recommendations for the ASHP House of Delegates</a:t>
            </a:r>
            <a:endParaRPr lang="en-US" dirty="0"/>
          </a:p>
        </p:txBody>
      </p:sp>
    </p:spTree>
    <p:extLst>
      <p:ext uri="{BB962C8B-B14F-4D97-AF65-F5344CB8AC3E}">
        <p14:creationId xmlns:p14="http://schemas.microsoft.com/office/powerpoint/2010/main" val="42580382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1_Custom Layout">
    <p:bg>
      <p:bgPr>
        <a:solidFill>
          <a:schemeClr val="bg1"/>
        </a:solidFill>
        <a:effectLst/>
      </p:bgPr>
    </p:bg>
    <p:spTree>
      <p:nvGrpSpPr>
        <p:cNvPr id="1" name=""/>
        <p:cNvGrpSpPr/>
        <p:nvPr/>
      </p:nvGrpSpPr>
      <p:grpSpPr>
        <a:xfrm>
          <a:off x="0" y="0"/>
          <a:ext cx="0" cy="0"/>
          <a:chOff x="0" y="0"/>
          <a:chExt cx="0" cy="0"/>
        </a:xfrm>
      </p:grpSpPr>
      <p:grpSp>
        <p:nvGrpSpPr>
          <p:cNvPr id="11" name="Group 10"/>
          <p:cNvGrpSpPr/>
          <p:nvPr/>
        </p:nvGrpSpPr>
        <p:grpSpPr>
          <a:xfrm>
            <a:off x="377190" y="457200"/>
            <a:ext cx="11437620" cy="5943600"/>
            <a:chOff x="432435" y="460609"/>
            <a:chExt cx="11437620" cy="5943600"/>
          </a:xfrm>
        </p:grpSpPr>
        <p:grpSp>
          <p:nvGrpSpPr>
            <p:cNvPr id="5" name="Group 4"/>
            <p:cNvGrpSpPr/>
            <p:nvPr userDrawn="1"/>
          </p:nvGrpSpPr>
          <p:grpSpPr>
            <a:xfrm>
              <a:off x="5461635" y="460609"/>
              <a:ext cx="6408420" cy="5943600"/>
              <a:chOff x="5461635" y="466725"/>
              <a:chExt cx="6408420" cy="5943600"/>
            </a:xfrm>
          </p:grpSpPr>
          <p:sp>
            <p:nvSpPr>
              <p:cNvPr id="6" name="Rectangle 5"/>
              <p:cNvSpPr/>
              <p:nvPr userDrawn="1"/>
            </p:nvSpPr>
            <p:spPr>
              <a:xfrm>
                <a:off x="8665845" y="3438525"/>
                <a:ext cx="3204210" cy="29718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dirty="0"/>
              </a:p>
            </p:txBody>
          </p:sp>
          <p:sp>
            <p:nvSpPr>
              <p:cNvPr id="7" name="Rectangle 6"/>
              <p:cNvSpPr/>
              <p:nvPr userDrawn="1"/>
            </p:nvSpPr>
            <p:spPr>
              <a:xfrm>
                <a:off x="5461635" y="466725"/>
                <a:ext cx="3204210" cy="2971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en-US" dirty="0"/>
              </a:p>
            </p:txBody>
          </p:sp>
          <p:sp>
            <p:nvSpPr>
              <p:cNvPr id="8" name="Rectangle 7"/>
              <p:cNvSpPr/>
              <p:nvPr userDrawn="1"/>
            </p:nvSpPr>
            <p:spPr>
              <a:xfrm>
                <a:off x="8665845" y="466725"/>
                <a:ext cx="3204210" cy="29718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dirty="0"/>
              </a:p>
            </p:txBody>
          </p:sp>
          <p:sp>
            <p:nvSpPr>
              <p:cNvPr id="9" name="Rectangle 8"/>
              <p:cNvSpPr/>
              <p:nvPr userDrawn="1"/>
            </p:nvSpPr>
            <p:spPr>
              <a:xfrm>
                <a:off x="5461635" y="3438525"/>
                <a:ext cx="3204210" cy="29718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dirty="0"/>
              </a:p>
            </p:txBody>
          </p:sp>
        </p:grpSp>
        <p:sp>
          <p:nvSpPr>
            <p:cNvPr id="10" name="Rectangle 9"/>
            <p:cNvSpPr/>
            <p:nvPr userDrawn="1"/>
          </p:nvSpPr>
          <p:spPr>
            <a:xfrm>
              <a:off x="432435" y="460609"/>
              <a:ext cx="5029200" cy="594360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en-US"/>
            </a:p>
          </p:txBody>
        </p:sp>
      </p:gr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563" y="5749171"/>
            <a:ext cx="1057275" cy="537448"/>
          </a:xfrm>
          <a:prstGeom prst="rect">
            <a:avLst/>
          </a:prstGeom>
        </p:spPr>
      </p:pic>
      <p:sp>
        <p:nvSpPr>
          <p:cNvPr id="13" name="Title 12"/>
          <p:cNvSpPr>
            <a:spLocks noGrp="1"/>
          </p:cNvSpPr>
          <p:nvPr>
            <p:ph type="title"/>
          </p:nvPr>
        </p:nvSpPr>
        <p:spPr>
          <a:xfrm>
            <a:off x="690563" y="784226"/>
            <a:ext cx="4405312" cy="1016000"/>
          </a:xfrm>
        </p:spPr>
        <p:txBody>
          <a:bodyPr>
            <a:normAutofit/>
          </a:bodyPr>
          <a:lstStyle>
            <a:lvl1pPr>
              <a:defRPr sz="2800"/>
            </a:lvl1pPr>
          </a:lstStyle>
          <a:p>
            <a:r>
              <a:rPr lang="en-US"/>
              <a:t>Click to edit Master title style</a:t>
            </a:r>
            <a:endParaRPr lang="en-US" dirty="0"/>
          </a:p>
        </p:txBody>
      </p:sp>
      <p:sp>
        <p:nvSpPr>
          <p:cNvPr id="15" name="Content Placeholder 14"/>
          <p:cNvSpPr>
            <a:spLocks noGrp="1"/>
          </p:cNvSpPr>
          <p:nvPr>
            <p:ph sz="quarter" idx="10"/>
          </p:nvPr>
        </p:nvSpPr>
        <p:spPr>
          <a:xfrm>
            <a:off x="690563" y="2127252"/>
            <a:ext cx="4405313" cy="3140073"/>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Picture Placeholder 16"/>
          <p:cNvSpPr>
            <a:spLocks noGrp="1"/>
          </p:cNvSpPr>
          <p:nvPr>
            <p:ph type="pic" sz="quarter" idx="11"/>
          </p:nvPr>
        </p:nvSpPr>
        <p:spPr>
          <a:xfrm>
            <a:off x="6551295" y="7842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18" name="Picture Placeholder 16"/>
          <p:cNvSpPr>
            <a:spLocks noGrp="1"/>
          </p:cNvSpPr>
          <p:nvPr>
            <p:ph type="pic" sz="quarter" idx="12"/>
          </p:nvPr>
        </p:nvSpPr>
        <p:spPr>
          <a:xfrm>
            <a:off x="9755505" y="7842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19" name="Picture Placeholder 16"/>
          <p:cNvSpPr>
            <a:spLocks noGrp="1"/>
          </p:cNvSpPr>
          <p:nvPr>
            <p:ph type="pic" sz="quarter" idx="13"/>
          </p:nvPr>
        </p:nvSpPr>
        <p:spPr>
          <a:xfrm>
            <a:off x="6551295" y="37560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20" name="Picture Placeholder 16"/>
          <p:cNvSpPr>
            <a:spLocks noGrp="1"/>
          </p:cNvSpPr>
          <p:nvPr>
            <p:ph type="pic" sz="quarter" idx="14"/>
          </p:nvPr>
        </p:nvSpPr>
        <p:spPr>
          <a:xfrm>
            <a:off x="9755505" y="37560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22" name="Text Placeholder 21"/>
          <p:cNvSpPr>
            <a:spLocks noGrp="1"/>
          </p:cNvSpPr>
          <p:nvPr>
            <p:ph type="body" sz="quarter" idx="15"/>
          </p:nvPr>
        </p:nvSpPr>
        <p:spPr>
          <a:xfrm>
            <a:off x="5794057" y="19431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3" name="Text Placeholder 21"/>
          <p:cNvSpPr>
            <a:spLocks noGrp="1"/>
          </p:cNvSpPr>
          <p:nvPr>
            <p:ph type="body" sz="quarter" idx="16"/>
          </p:nvPr>
        </p:nvSpPr>
        <p:spPr>
          <a:xfrm>
            <a:off x="8998267" y="19431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4" name="Text Placeholder 21"/>
          <p:cNvSpPr>
            <a:spLocks noGrp="1"/>
          </p:cNvSpPr>
          <p:nvPr>
            <p:ph type="body" sz="quarter" idx="17"/>
          </p:nvPr>
        </p:nvSpPr>
        <p:spPr>
          <a:xfrm>
            <a:off x="5794057" y="49149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5" name="Text Placeholder 21"/>
          <p:cNvSpPr>
            <a:spLocks noGrp="1"/>
          </p:cNvSpPr>
          <p:nvPr>
            <p:ph type="body" sz="quarter" idx="18"/>
          </p:nvPr>
        </p:nvSpPr>
        <p:spPr>
          <a:xfrm>
            <a:off x="8921114" y="49149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393793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Blank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3861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088" y="0"/>
            <a:ext cx="5541264" cy="6858000"/>
          </a:xfrm>
          <a:prstGeom prst="rect">
            <a:avLst/>
          </a:prstGeom>
        </p:spPr>
      </p:pic>
      <p:sp>
        <p:nvSpPr>
          <p:cNvPr id="9" name="Freeform 8"/>
          <p:cNvSpPr/>
          <p:nvPr/>
        </p:nvSpPr>
        <p:spPr>
          <a:xfrm>
            <a:off x="0" y="0"/>
            <a:ext cx="4154905" cy="6858000"/>
          </a:xfrm>
          <a:custGeom>
            <a:avLst/>
            <a:gdLst>
              <a:gd name="connsiteX0" fmla="*/ 0 w 5991022"/>
              <a:gd name="connsiteY0" fmla="*/ 0 h 6858000"/>
              <a:gd name="connsiteX1" fmla="*/ 4168583 w 5991022"/>
              <a:gd name="connsiteY1" fmla="*/ 0 h 6858000"/>
              <a:gd name="connsiteX2" fmla="*/ 4247919 w 5991022"/>
              <a:gd name="connsiteY2" fmla="*/ 56418 h 6858000"/>
              <a:gd name="connsiteX3" fmla="*/ 5991022 w 5991022"/>
              <a:gd name="connsiteY3" fmla="*/ 3533802 h 6858000"/>
              <a:gd name="connsiteX4" fmla="*/ 4569308 w 5991022"/>
              <a:gd name="connsiteY4" fmla="*/ 6745969 h 6858000"/>
              <a:gd name="connsiteX5" fmla="*/ 4439975 w 5991022"/>
              <a:gd name="connsiteY5" fmla="*/ 6858000 h 6858000"/>
              <a:gd name="connsiteX6" fmla="*/ 0 w 599102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1022" h="6858000">
                <a:moveTo>
                  <a:pt x="0" y="0"/>
                </a:moveTo>
                <a:lnTo>
                  <a:pt x="4168583" y="0"/>
                </a:lnTo>
                <a:lnTo>
                  <a:pt x="4247919" y="56418"/>
                </a:lnTo>
                <a:cubicBezTo>
                  <a:pt x="5306090" y="847776"/>
                  <a:pt x="5991022" y="2110802"/>
                  <a:pt x="5991022" y="3533802"/>
                </a:cubicBezTo>
                <a:cubicBezTo>
                  <a:pt x="5991022" y="4807013"/>
                  <a:pt x="5442697" y="5952156"/>
                  <a:pt x="4569308" y="6745969"/>
                </a:cubicBezTo>
                <a:lnTo>
                  <a:pt x="4439975" y="6858000"/>
                </a:lnTo>
                <a:lnTo>
                  <a:pt x="0" y="6858000"/>
                </a:lnTo>
                <a:close/>
              </a:path>
            </a:pathLst>
          </a:cu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4349" y="2401888"/>
            <a:ext cx="3076576" cy="2054225"/>
          </a:xfrm>
        </p:spPr>
        <p:txBody>
          <a:bodyPr>
            <a:noAutofit/>
          </a:bodyPr>
          <a:lstStyle>
            <a:lvl1pPr algn="ctr">
              <a:defRPr sz="4000">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6896100" y="2181225"/>
            <a:ext cx="4581524" cy="361950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
        <p:nvSpPr>
          <p:cNvPr id="5" name="Text Placeholder 4"/>
          <p:cNvSpPr>
            <a:spLocks noGrp="1"/>
          </p:cNvSpPr>
          <p:nvPr>
            <p:ph type="body" sz="quarter" idx="10"/>
          </p:nvPr>
        </p:nvSpPr>
        <p:spPr>
          <a:xfrm>
            <a:off x="6896100" y="914067"/>
            <a:ext cx="4581525" cy="1019175"/>
          </a:xfrm>
        </p:spPr>
        <p:txBody>
          <a:bodyPr anchor="b">
            <a:normAutofit/>
          </a:bodyPr>
          <a:lstStyle>
            <a:lvl1pPr marL="0" indent="0">
              <a:buNone/>
              <a:defRPr sz="3200" b="1">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4181426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ontent with Caption_3 photos">
    <p:bg>
      <p:bgPr>
        <a:solidFill>
          <a:schemeClr val="bg1"/>
        </a:solidFill>
        <a:effectLst/>
      </p:bgPr>
    </p:bg>
    <p:spTree>
      <p:nvGrpSpPr>
        <p:cNvPr id="1" name=""/>
        <p:cNvGrpSpPr/>
        <p:nvPr/>
      </p:nvGrpSpPr>
      <p:grpSpPr>
        <a:xfrm>
          <a:off x="0" y="0"/>
          <a:ext cx="0" cy="0"/>
          <a:chOff x="0" y="0"/>
          <a:chExt cx="0" cy="0"/>
        </a:xfrm>
      </p:grpSpPr>
      <p:sp>
        <p:nvSpPr>
          <p:cNvPr id="8" name="Freeform 7"/>
          <p:cNvSpPr/>
          <p:nvPr/>
        </p:nvSpPr>
        <p:spPr>
          <a:xfrm>
            <a:off x="-1" y="0"/>
            <a:ext cx="4943225" cy="6858000"/>
          </a:xfrm>
          <a:custGeom>
            <a:avLst/>
            <a:gdLst>
              <a:gd name="connsiteX0" fmla="*/ 0 w 5317958"/>
              <a:gd name="connsiteY0" fmla="*/ 0 h 6858000"/>
              <a:gd name="connsiteX1" fmla="*/ 3774779 w 5317958"/>
              <a:gd name="connsiteY1" fmla="*/ 0 h 6858000"/>
              <a:gd name="connsiteX2" fmla="*/ 3816127 w 5317958"/>
              <a:gd name="connsiteY2" fmla="*/ 35817 h 6858000"/>
              <a:gd name="connsiteX3" fmla="*/ 5311994 w 5317958"/>
              <a:gd name="connsiteY3" fmla="*/ 3193106 h 6858000"/>
              <a:gd name="connsiteX4" fmla="*/ 5317958 w 5317958"/>
              <a:gd name="connsiteY4" fmla="*/ 3428962 h 6858000"/>
              <a:gd name="connsiteX5" fmla="*/ 5317958 w 5317958"/>
              <a:gd name="connsiteY5" fmla="*/ 3429038 h 6858000"/>
              <a:gd name="connsiteX6" fmla="*/ 5311994 w 5317958"/>
              <a:gd name="connsiteY6" fmla="*/ 3664894 h 6858000"/>
              <a:gd name="connsiteX7" fmla="*/ 3816127 w 5317958"/>
              <a:gd name="connsiteY7" fmla="*/ 6822184 h 6858000"/>
              <a:gd name="connsiteX8" fmla="*/ 3774779 w 5317958"/>
              <a:gd name="connsiteY8" fmla="*/ 6858000 h 6858000"/>
              <a:gd name="connsiteX9" fmla="*/ 0 w 531795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7958" h="6858000">
                <a:moveTo>
                  <a:pt x="0" y="0"/>
                </a:moveTo>
                <a:lnTo>
                  <a:pt x="3774779" y="0"/>
                </a:lnTo>
                <a:lnTo>
                  <a:pt x="3816127" y="35817"/>
                </a:lnTo>
                <a:cubicBezTo>
                  <a:pt x="4684463" y="825037"/>
                  <a:pt x="5248627" y="1943009"/>
                  <a:pt x="5311994" y="3193106"/>
                </a:cubicBezTo>
                <a:lnTo>
                  <a:pt x="5317958" y="3428962"/>
                </a:lnTo>
                <a:lnTo>
                  <a:pt x="5317958" y="3429038"/>
                </a:lnTo>
                <a:lnTo>
                  <a:pt x="5311994" y="3664894"/>
                </a:lnTo>
                <a:cubicBezTo>
                  <a:pt x="5248627" y="4914992"/>
                  <a:pt x="4684463" y="6032963"/>
                  <a:pt x="3816127" y="6822184"/>
                </a:cubicBezTo>
                <a:lnTo>
                  <a:pt x="3774779"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9264" y="1828800"/>
            <a:ext cx="2940618" cy="3200400"/>
          </a:xfrm>
        </p:spPr>
        <p:txBody>
          <a:bodyPr anchor="ctr"/>
          <a:lstStyle>
            <a:lvl1pPr algn="ctr">
              <a:defRPr sz="48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305550" y="987425"/>
            <a:ext cx="5049837" cy="4873625"/>
          </a:xfrm>
        </p:spPr>
        <p:txBody>
          <a:bodyPr anchor="ctr"/>
          <a:lstStyle>
            <a:lvl1pPr>
              <a:buClr>
                <a:schemeClr val="accent4"/>
              </a:buClr>
              <a:defRPr sz="3200"/>
            </a:lvl1pPr>
            <a:lvl2pPr>
              <a:buClr>
                <a:schemeClr val="accent4"/>
              </a:buClr>
              <a:defRPr sz="2800"/>
            </a:lvl2pPr>
            <a:lvl3pPr>
              <a:buClr>
                <a:schemeClr val="accent4"/>
              </a:buClr>
              <a:defRPr sz="2400"/>
            </a:lvl3pPr>
            <a:lvl4pPr>
              <a:buClr>
                <a:schemeClr val="accent4"/>
              </a:buClr>
              <a:defRPr sz="2000"/>
            </a:lvl4pPr>
            <a:lvl5pPr>
              <a:buClr>
                <a:schemeClr val="accent4"/>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7"/>
          <p:cNvSpPr>
            <a:spLocks noGrp="1" noChangeAspect="1"/>
          </p:cNvSpPr>
          <p:nvPr>
            <p:ph type="pic" sz="quarter" idx="10"/>
          </p:nvPr>
        </p:nvSpPr>
        <p:spPr>
          <a:xfrm>
            <a:off x="3608958" y="717936"/>
            <a:ext cx="1553342" cy="1554480"/>
          </a:xfrm>
          <a:prstGeom prst="ellipse">
            <a:avLst/>
          </a:prstGeom>
          <a:solidFill>
            <a:schemeClr val="bg2"/>
          </a:solidFill>
        </p:spPr>
        <p:txBody>
          <a:bodyPr>
            <a:normAutofit/>
          </a:bodyPr>
          <a:lstStyle>
            <a:lvl1pPr>
              <a:defRPr sz="1000"/>
            </a:lvl1pPr>
          </a:lstStyle>
          <a:p>
            <a:r>
              <a:rPr lang="en-US"/>
              <a:t>Click icon to add picture</a:t>
            </a:r>
            <a:endParaRPr lang="en-US" dirty="0"/>
          </a:p>
        </p:txBody>
      </p:sp>
      <p:sp>
        <p:nvSpPr>
          <p:cNvPr id="10" name="Picture Placeholder 7"/>
          <p:cNvSpPr>
            <a:spLocks noGrp="1" noChangeAspect="1"/>
          </p:cNvSpPr>
          <p:nvPr>
            <p:ph type="pic" sz="quarter" idx="11"/>
          </p:nvPr>
        </p:nvSpPr>
        <p:spPr>
          <a:xfrm>
            <a:off x="4092171" y="2651760"/>
            <a:ext cx="1553342" cy="1554480"/>
          </a:xfrm>
          <a:prstGeom prst="ellipse">
            <a:avLst/>
          </a:prstGeom>
          <a:solidFill>
            <a:schemeClr val="bg2"/>
          </a:solidFill>
        </p:spPr>
        <p:txBody>
          <a:bodyPr>
            <a:normAutofit/>
          </a:bodyPr>
          <a:lstStyle>
            <a:lvl1pPr>
              <a:defRPr sz="1000"/>
            </a:lvl1pPr>
          </a:lstStyle>
          <a:p>
            <a:r>
              <a:rPr lang="en-US"/>
              <a:t>Click icon to add picture</a:t>
            </a:r>
            <a:endParaRPr lang="en-US" dirty="0"/>
          </a:p>
        </p:txBody>
      </p:sp>
      <p:sp>
        <p:nvSpPr>
          <p:cNvPr id="11" name="Picture Placeholder 7"/>
          <p:cNvSpPr>
            <a:spLocks noGrp="1" noChangeAspect="1"/>
          </p:cNvSpPr>
          <p:nvPr>
            <p:ph type="pic" sz="quarter" idx="12"/>
          </p:nvPr>
        </p:nvSpPr>
        <p:spPr>
          <a:xfrm>
            <a:off x="3608958" y="4585584"/>
            <a:ext cx="1553342" cy="1554480"/>
          </a:xfrm>
          <a:prstGeom prst="ellipse">
            <a:avLst/>
          </a:prstGeom>
          <a:solidFill>
            <a:schemeClr val="bg2"/>
          </a:solidFill>
        </p:spPr>
        <p:txBody>
          <a:bodyPr>
            <a:normAutofit/>
          </a:bodyPr>
          <a:lstStyle>
            <a:lvl1pPr>
              <a:defRPr sz="1000"/>
            </a:lvl1pPr>
          </a:lstStyle>
          <a:p>
            <a:r>
              <a:rPr lang="en-US"/>
              <a:t>Click icon to add picture</a:t>
            </a:r>
            <a:endParaRPr lang="en-US" dirty="0"/>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18688" y="6140064"/>
            <a:ext cx="1023154" cy="520104"/>
          </a:xfrm>
          <a:prstGeom prst="rect">
            <a:avLst/>
          </a:prstGeom>
        </p:spPr>
      </p:pic>
    </p:spTree>
    <p:extLst>
      <p:ext uri="{BB962C8B-B14F-4D97-AF65-F5344CB8AC3E}">
        <p14:creationId xmlns:p14="http://schemas.microsoft.com/office/powerpoint/2010/main" val="1106323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ontent with Caption_icons">
    <p:bg>
      <p:bgPr>
        <a:solidFill>
          <a:schemeClr val="bg1"/>
        </a:solidFill>
        <a:effectLst/>
      </p:bgPr>
    </p:bg>
    <p:spTree>
      <p:nvGrpSpPr>
        <p:cNvPr id="1" name=""/>
        <p:cNvGrpSpPr/>
        <p:nvPr/>
      </p:nvGrpSpPr>
      <p:grpSpPr>
        <a:xfrm>
          <a:off x="0" y="0"/>
          <a:ext cx="0" cy="0"/>
          <a:chOff x="0" y="0"/>
          <a:chExt cx="0" cy="0"/>
        </a:xfrm>
      </p:grpSpPr>
      <p:sp>
        <p:nvSpPr>
          <p:cNvPr id="8" name="Freeform 7"/>
          <p:cNvSpPr/>
          <p:nvPr/>
        </p:nvSpPr>
        <p:spPr>
          <a:xfrm>
            <a:off x="-1" y="0"/>
            <a:ext cx="4943225" cy="6858000"/>
          </a:xfrm>
          <a:custGeom>
            <a:avLst/>
            <a:gdLst>
              <a:gd name="connsiteX0" fmla="*/ 0 w 5317958"/>
              <a:gd name="connsiteY0" fmla="*/ 0 h 6858000"/>
              <a:gd name="connsiteX1" fmla="*/ 3774779 w 5317958"/>
              <a:gd name="connsiteY1" fmla="*/ 0 h 6858000"/>
              <a:gd name="connsiteX2" fmla="*/ 3816127 w 5317958"/>
              <a:gd name="connsiteY2" fmla="*/ 35817 h 6858000"/>
              <a:gd name="connsiteX3" fmla="*/ 5311994 w 5317958"/>
              <a:gd name="connsiteY3" fmla="*/ 3193106 h 6858000"/>
              <a:gd name="connsiteX4" fmla="*/ 5317958 w 5317958"/>
              <a:gd name="connsiteY4" fmla="*/ 3428962 h 6858000"/>
              <a:gd name="connsiteX5" fmla="*/ 5317958 w 5317958"/>
              <a:gd name="connsiteY5" fmla="*/ 3429038 h 6858000"/>
              <a:gd name="connsiteX6" fmla="*/ 5311994 w 5317958"/>
              <a:gd name="connsiteY6" fmla="*/ 3664894 h 6858000"/>
              <a:gd name="connsiteX7" fmla="*/ 3816127 w 5317958"/>
              <a:gd name="connsiteY7" fmla="*/ 6822184 h 6858000"/>
              <a:gd name="connsiteX8" fmla="*/ 3774779 w 5317958"/>
              <a:gd name="connsiteY8" fmla="*/ 6858000 h 6858000"/>
              <a:gd name="connsiteX9" fmla="*/ 0 w 531795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7958" h="6858000">
                <a:moveTo>
                  <a:pt x="0" y="0"/>
                </a:moveTo>
                <a:lnTo>
                  <a:pt x="3774779" y="0"/>
                </a:lnTo>
                <a:lnTo>
                  <a:pt x="3816127" y="35817"/>
                </a:lnTo>
                <a:cubicBezTo>
                  <a:pt x="4684463" y="825037"/>
                  <a:pt x="5248627" y="1943009"/>
                  <a:pt x="5311994" y="3193106"/>
                </a:cubicBezTo>
                <a:lnTo>
                  <a:pt x="5317958" y="3428962"/>
                </a:lnTo>
                <a:lnTo>
                  <a:pt x="5317958" y="3429038"/>
                </a:lnTo>
                <a:lnTo>
                  <a:pt x="5311994" y="3664894"/>
                </a:lnTo>
                <a:cubicBezTo>
                  <a:pt x="5248627" y="4914992"/>
                  <a:pt x="4684463" y="6032963"/>
                  <a:pt x="3816127" y="6822184"/>
                </a:cubicBezTo>
                <a:lnTo>
                  <a:pt x="3774779"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9264" y="1828800"/>
            <a:ext cx="2940618" cy="3200400"/>
          </a:xfrm>
        </p:spPr>
        <p:txBody>
          <a:bodyPr anchor="ctr"/>
          <a:lstStyle>
            <a:lvl1pPr algn="ctr">
              <a:defRPr sz="48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305550" y="987425"/>
            <a:ext cx="5049837" cy="4873625"/>
          </a:xfrm>
        </p:spPr>
        <p:txBody>
          <a:bodyPr anchor="ctr"/>
          <a:lstStyle>
            <a:lvl1pPr>
              <a:buClr>
                <a:schemeClr val="accent4"/>
              </a:buClr>
              <a:defRPr sz="3200"/>
            </a:lvl1pPr>
            <a:lvl2pPr>
              <a:buClr>
                <a:schemeClr val="accent4"/>
              </a:buClr>
              <a:defRPr sz="2800"/>
            </a:lvl2pPr>
            <a:lvl3pPr>
              <a:buClr>
                <a:schemeClr val="accent4"/>
              </a:buClr>
              <a:defRPr sz="2400"/>
            </a:lvl3pPr>
            <a:lvl4pPr>
              <a:buClr>
                <a:schemeClr val="accent4"/>
              </a:buClr>
              <a:defRPr sz="2000"/>
            </a:lvl4pPr>
            <a:lvl5pPr>
              <a:buClr>
                <a:schemeClr val="accent4"/>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18688" y="6140064"/>
            <a:ext cx="1023154" cy="520104"/>
          </a:xfrm>
          <a:prstGeom prst="rect">
            <a:avLst/>
          </a:prstGeom>
        </p:spPr>
      </p:pic>
      <p:sp>
        <p:nvSpPr>
          <p:cNvPr id="13" name="Oval 12"/>
          <p:cNvSpPr/>
          <p:nvPr/>
        </p:nvSpPr>
        <p:spPr>
          <a:xfrm>
            <a:off x="3616366" y="717936"/>
            <a:ext cx="1554480" cy="15544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5"/>
          <p:cNvSpPr>
            <a:spLocks noGrp="1"/>
          </p:cNvSpPr>
          <p:nvPr>
            <p:ph type="pic" sz="quarter" idx="10" hasCustomPrompt="1"/>
          </p:nvPr>
        </p:nvSpPr>
        <p:spPr>
          <a:xfrm>
            <a:off x="3951783" y="1044313"/>
            <a:ext cx="903153" cy="901726"/>
          </a:xfrm>
        </p:spPr>
        <p:txBody>
          <a:bodyPr anchor="ctr" anchorCtr="0">
            <a:normAutofit/>
          </a:bodyPr>
          <a:lstStyle>
            <a:lvl1pPr>
              <a:defRPr sz="1000"/>
            </a:lvl1pPr>
          </a:lstStyle>
          <a:p>
            <a:r>
              <a:rPr lang="en-US" dirty="0"/>
              <a:t>Icon</a:t>
            </a:r>
          </a:p>
        </p:txBody>
      </p:sp>
      <p:sp>
        <p:nvSpPr>
          <p:cNvPr id="15" name="Oval 14"/>
          <p:cNvSpPr/>
          <p:nvPr/>
        </p:nvSpPr>
        <p:spPr>
          <a:xfrm>
            <a:off x="4091033" y="2646997"/>
            <a:ext cx="1554480" cy="15544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5"/>
          <p:cNvSpPr>
            <a:spLocks noGrp="1"/>
          </p:cNvSpPr>
          <p:nvPr>
            <p:ph type="pic" sz="quarter" idx="11" hasCustomPrompt="1"/>
          </p:nvPr>
        </p:nvSpPr>
        <p:spPr>
          <a:xfrm>
            <a:off x="4416696" y="2973205"/>
            <a:ext cx="903153" cy="901726"/>
          </a:xfrm>
        </p:spPr>
        <p:txBody>
          <a:bodyPr anchor="ctr" anchorCtr="0">
            <a:normAutofit/>
          </a:bodyPr>
          <a:lstStyle>
            <a:lvl1pPr>
              <a:defRPr sz="1000"/>
            </a:lvl1pPr>
          </a:lstStyle>
          <a:p>
            <a:r>
              <a:rPr lang="en-US" dirty="0"/>
              <a:t>Icon</a:t>
            </a:r>
          </a:p>
        </p:txBody>
      </p:sp>
      <p:sp>
        <p:nvSpPr>
          <p:cNvPr id="17" name="Oval 16"/>
          <p:cNvSpPr/>
          <p:nvPr/>
        </p:nvSpPr>
        <p:spPr>
          <a:xfrm>
            <a:off x="3616366" y="4575720"/>
            <a:ext cx="1554480" cy="15544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5"/>
          <p:cNvSpPr>
            <a:spLocks noGrp="1"/>
          </p:cNvSpPr>
          <p:nvPr>
            <p:ph type="pic" sz="quarter" idx="12" hasCustomPrompt="1"/>
          </p:nvPr>
        </p:nvSpPr>
        <p:spPr>
          <a:xfrm>
            <a:off x="3951783" y="4902097"/>
            <a:ext cx="903153" cy="901726"/>
          </a:xfrm>
        </p:spPr>
        <p:txBody>
          <a:bodyPr anchor="ctr" anchorCtr="0">
            <a:normAutofit/>
          </a:bodyPr>
          <a:lstStyle>
            <a:lvl1pPr>
              <a:defRPr sz="1000"/>
            </a:lvl1pPr>
          </a:lstStyle>
          <a:p>
            <a:r>
              <a:rPr lang="en-US" dirty="0"/>
              <a:t>Icon</a:t>
            </a:r>
          </a:p>
        </p:txBody>
      </p:sp>
    </p:spTree>
    <p:extLst>
      <p:ext uri="{BB962C8B-B14F-4D97-AF65-F5344CB8AC3E}">
        <p14:creationId xmlns:p14="http://schemas.microsoft.com/office/powerpoint/2010/main" val="8127885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433984"/>
            <a:ext cx="12192001" cy="7291984"/>
          </a:xfrm>
          <a:prstGeom prst="rect">
            <a:avLst/>
          </a:prstGeom>
        </p:spPr>
      </p:pic>
      <p:sp>
        <p:nvSpPr>
          <p:cNvPr id="13" name="Rectangle 12">
            <a:extLst>
              <a:ext uri="{FF2B5EF4-FFF2-40B4-BE49-F238E27FC236}">
                <a16:creationId xmlns:a16="http://schemas.microsoft.com/office/drawing/2014/main" id="{07C25EDA-9FF5-544B-A8D5-E9DAB374622E}"/>
              </a:ext>
            </a:extLst>
          </p:cNvPr>
          <p:cNvSpPr/>
          <p:nvPr userDrawn="1"/>
        </p:nvSpPr>
        <p:spPr>
          <a:xfrm>
            <a:off x="5347559" y="1632156"/>
            <a:ext cx="6844442"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35C70CB-3824-5246-88EE-2CE5A4D0027D}"/>
              </a:ext>
            </a:extLst>
          </p:cNvPr>
          <p:cNvSpPr/>
          <p:nvPr userDrawn="1"/>
        </p:nvSpPr>
        <p:spPr>
          <a:xfrm>
            <a:off x="6096000"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15C8CCD7-0AFF-804B-8BEE-2DBF986122D8}"/>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tretch>
            <a:fillRect/>
          </a:stretch>
        </p:blipFill>
        <p:spPr>
          <a:xfrm>
            <a:off x="10626570" y="4342231"/>
            <a:ext cx="1066695" cy="507167"/>
          </a:xfrm>
          <a:prstGeom prst="rect">
            <a:avLst/>
          </a:prstGeom>
          <a:effectLst/>
        </p:spPr>
      </p:pic>
      <p:sp>
        <p:nvSpPr>
          <p:cNvPr id="20"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a:t>Edit Master text styles</a:t>
            </a:r>
          </a:p>
        </p:txBody>
      </p:sp>
      <p:sp>
        <p:nvSpPr>
          <p:cNvPr id="2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4157583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32115" t="730" r="13869" b="17077"/>
          <a:stretch/>
        </p:blipFill>
        <p:spPr>
          <a:xfrm>
            <a:off x="0" y="0"/>
            <a:ext cx="6760585" cy="6858000"/>
          </a:xfrm>
          <a:prstGeom prst="rect">
            <a:avLst/>
          </a:prstGeom>
        </p:spPr>
      </p:pic>
      <p:pic>
        <p:nvPicPr>
          <p:cNvPr id="12" name="Picture 1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95524" y="0"/>
            <a:ext cx="10596476" cy="6858000"/>
          </a:xfrm>
          <a:prstGeom prst="rect">
            <a:avLst/>
          </a:prstGeom>
        </p:spPr>
      </p:pic>
      <p:sp>
        <p:nvSpPr>
          <p:cNvPr id="2" name="Title 1"/>
          <p:cNvSpPr>
            <a:spLocks noGrp="1"/>
          </p:cNvSpPr>
          <p:nvPr>
            <p:ph type="ctrTitle"/>
          </p:nvPr>
        </p:nvSpPr>
        <p:spPr>
          <a:xfrm>
            <a:off x="5800724" y="950913"/>
            <a:ext cx="5686426"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00724" y="3446258"/>
            <a:ext cx="5686425" cy="181154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9" name="Straight Connector 8"/>
          <p:cNvCxnSpPr/>
          <p:nvPr/>
        </p:nvCxnSpPr>
        <p:spPr>
          <a:xfrm>
            <a:off x="8330054" y="3309041"/>
            <a:ext cx="627764" cy="0"/>
          </a:xfrm>
          <a:prstGeom prst="line">
            <a:avLst/>
          </a:prstGeom>
          <a:ln/>
        </p:spPr>
        <p:style>
          <a:lnRef idx="1">
            <a:schemeClr val="accent4"/>
          </a:lnRef>
          <a:fillRef idx="0">
            <a:schemeClr val="accent4"/>
          </a:fillRef>
          <a:effectRef idx="0">
            <a:schemeClr val="accent4"/>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spTree>
    <p:extLst>
      <p:ext uri="{BB962C8B-B14F-4D97-AF65-F5344CB8AC3E}">
        <p14:creationId xmlns:p14="http://schemas.microsoft.com/office/powerpoint/2010/main" val="9786351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4693F2B-ED5F-5245-82BF-5AA413C34069}"/>
              </a:ext>
            </a:extLst>
          </p:cNvPr>
          <p:cNvSpPr/>
          <p:nvPr userDrawn="1"/>
        </p:nvSpPr>
        <p:spPr>
          <a:xfrm>
            <a:off x="5110370" y="1366174"/>
            <a:ext cx="7081629" cy="2460616"/>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pic>
        <p:nvPicPr>
          <p:cNvPr id="7" name="Picture 6" descr="A picture containing person, indoor, woman&#10;&#10;Description automatically generated">
            <a:extLst>
              <a:ext uri="{FF2B5EF4-FFF2-40B4-BE49-F238E27FC236}">
                <a16:creationId xmlns:a16="http://schemas.microsoft.com/office/drawing/2014/main" id="{18120A01-91B3-9A49-B263-BF6CD12AB3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366174"/>
            <a:ext cx="5110371" cy="2460616"/>
          </a:xfrm>
          <a:prstGeom prst="rect">
            <a:avLst/>
          </a:prstGeom>
        </p:spPr>
      </p:pic>
      <p:sp>
        <p:nvSpPr>
          <p:cNvPr id="12" name="Rectangle 11">
            <a:extLst>
              <a:ext uri="{FF2B5EF4-FFF2-40B4-BE49-F238E27FC236}">
                <a16:creationId xmlns:a16="http://schemas.microsoft.com/office/drawing/2014/main" id="{F6AD115F-3F0F-FB42-B34D-83FE52A487D5}"/>
              </a:ext>
            </a:extLst>
          </p:cNvPr>
          <p:cNvSpPr/>
          <p:nvPr userDrawn="1"/>
        </p:nvSpPr>
        <p:spPr>
          <a:xfrm>
            <a:off x="-1" y="1366175"/>
            <a:ext cx="5110369" cy="2460616"/>
          </a:xfrm>
          <a:prstGeom prst="rect">
            <a:avLst/>
          </a:prstGeom>
          <a:solidFill>
            <a:srgbClr val="1963A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5"/>
          <p:cNvSpPr>
            <a:spLocks noGrp="1"/>
          </p:cNvSpPr>
          <p:nvPr>
            <p:ph type="body" sz="quarter" idx="10"/>
          </p:nvPr>
        </p:nvSpPr>
        <p:spPr>
          <a:xfrm>
            <a:off x="510363" y="616463"/>
            <a:ext cx="10628836"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8" name="Text Placeholder 17"/>
          <p:cNvSpPr>
            <a:spLocks noGrp="1"/>
          </p:cNvSpPr>
          <p:nvPr>
            <p:ph type="body" sz="quarter" idx="11"/>
          </p:nvPr>
        </p:nvSpPr>
        <p:spPr>
          <a:xfrm>
            <a:off x="5716588" y="1803400"/>
            <a:ext cx="5422900" cy="1503363"/>
          </a:xfrm>
          <a:prstGeom prst="rect">
            <a:avLst/>
          </a:prstGeom>
        </p:spPr>
        <p:txBody>
          <a:bodyPr anchor="ctr">
            <a:normAutofit/>
          </a:bodyPr>
          <a:lstStyle>
            <a:lvl1pPr marL="0" indent="0" algn="ctr">
              <a:buNone/>
              <a:defRPr sz="2400">
                <a:solidFill>
                  <a:schemeClr val="bg1"/>
                </a:solidFill>
                <a:latin typeface="Garamond" panose="02020404030301010803" pitchFamily="18" charset="0"/>
              </a:defRPr>
            </a:lvl1pPr>
          </a:lstStyle>
          <a:p>
            <a:pPr lvl="0"/>
            <a:r>
              <a:rPr lang="en-US"/>
              <a:t>Edit Master text styles</a:t>
            </a:r>
          </a:p>
        </p:txBody>
      </p:sp>
      <p:sp>
        <p:nvSpPr>
          <p:cNvPr id="20" name="Text Placeholder 19"/>
          <p:cNvSpPr>
            <a:spLocks noGrp="1"/>
          </p:cNvSpPr>
          <p:nvPr>
            <p:ph type="body" sz="quarter" idx="12"/>
          </p:nvPr>
        </p:nvSpPr>
        <p:spPr>
          <a:xfrm>
            <a:off x="1605959" y="4482230"/>
            <a:ext cx="6820194" cy="354883"/>
          </a:xfrm>
          <a:prstGeom prst="rect">
            <a:avLst/>
          </a:prstGeom>
        </p:spPr>
        <p:txBody>
          <a:bodyPr>
            <a:noAutofit/>
          </a:bodyPr>
          <a:lstStyle>
            <a:lvl1pPr marL="0" indent="0">
              <a:buNone/>
              <a:defRPr sz="2400">
                <a:latin typeface="Franklin Gothic Medium" panose="020B0603020102020204" pitchFamily="34" charset="0"/>
              </a:defRPr>
            </a:lvl1pPr>
          </a:lstStyle>
          <a:p>
            <a:pPr lvl="0"/>
            <a:r>
              <a:rPr lang="en-US"/>
              <a:t>Edit Master text styles</a:t>
            </a:r>
          </a:p>
        </p:txBody>
      </p:sp>
      <p:sp>
        <p:nvSpPr>
          <p:cNvPr id="24" name="Text Placeholder 23"/>
          <p:cNvSpPr>
            <a:spLocks noGrp="1"/>
          </p:cNvSpPr>
          <p:nvPr>
            <p:ph type="body" sz="quarter" idx="13"/>
          </p:nvPr>
        </p:nvSpPr>
        <p:spPr>
          <a:xfrm>
            <a:off x="1606550" y="5084763"/>
            <a:ext cx="7502525" cy="1093787"/>
          </a:xfrm>
          <a:prstGeom prst="rect">
            <a:avLst/>
          </a:prstGeom>
        </p:spPr>
        <p:txBody>
          <a:bodyPr numCol="2">
            <a:normAutofit/>
          </a:bodyPr>
          <a:lstStyle>
            <a:lvl1pPr marL="285750" indent="-285750">
              <a:buClr>
                <a:srgbClr val="006EB7"/>
              </a:buClr>
              <a:buFont typeface="Arial" panose="020B0604020202020204" pitchFamily="34" charset="0"/>
              <a:buChar char="•"/>
              <a:defRPr sz="1800">
                <a:latin typeface="Franklin Gothic Book" panose="020B0503020102020204" pitchFamily="34" charset="0"/>
              </a:defRPr>
            </a:lvl1pPr>
          </a:lstStyle>
          <a:p>
            <a:pPr lvl="0"/>
            <a:r>
              <a:rPr lang="en-US" sz="1400">
                <a:latin typeface="Franklin Gothic Book" panose="020B0503020102020204" pitchFamily="34" charset="0"/>
              </a:rPr>
              <a:t>Edit Master text styles</a:t>
            </a:r>
          </a:p>
          <a:p>
            <a:pPr lvl="1"/>
            <a:r>
              <a:rPr lang="en-US" sz="1400">
                <a:latin typeface="Franklin Gothic Book" panose="020B0503020102020204" pitchFamily="34" charset="0"/>
              </a:rPr>
              <a:t>Second level</a:t>
            </a:r>
          </a:p>
          <a:p>
            <a:pPr lvl="2"/>
            <a:r>
              <a:rPr lang="en-US" sz="1400">
                <a:latin typeface="Franklin Gothic Book" panose="020B0503020102020204" pitchFamily="34" charset="0"/>
              </a:rPr>
              <a:t>Third level</a:t>
            </a:r>
          </a:p>
          <a:p>
            <a:pPr lvl="3"/>
            <a:r>
              <a:rPr lang="en-US" sz="1400">
                <a:latin typeface="Franklin Gothic Book" panose="020B0503020102020204" pitchFamily="34" charset="0"/>
              </a:rPr>
              <a:t>Fourth level</a:t>
            </a:r>
          </a:p>
          <a:p>
            <a:pPr lvl="4"/>
            <a:r>
              <a:rPr lang="en-US" sz="1400">
                <a:latin typeface="Franklin Gothic Book" panose="020B0503020102020204" pitchFamily="34" charset="0"/>
              </a:rPr>
              <a:t>Fifth level</a:t>
            </a:r>
            <a:endParaRPr lang="en-US" dirty="0"/>
          </a:p>
        </p:txBody>
      </p:sp>
    </p:spTree>
    <p:extLst>
      <p:ext uri="{BB962C8B-B14F-4D97-AF65-F5344CB8AC3E}">
        <p14:creationId xmlns:p14="http://schemas.microsoft.com/office/powerpoint/2010/main" val="18510530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6" name="Picture 5" descr="A person standing in front of a computer&#10;&#10;Description automatically generated">
            <a:extLst>
              <a:ext uri="{FF2B5EF4-FFF2-40B4-BE49-F238E27FC236}">
                <a16:creationId xmlns:a16="http://schemas.microsoft.com/office/drawing/2014/main" id="{AC2D267C-7EDD-CA45-9D75-D975B4474B3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7" name="Rectangle 6">
            <a:extLst>
              <a:ext uri="{FF2B5EF4-FFF2-40B4-BE49-F238E27FC236}">
                <a16:creationId xmlns:a16="http://schemas.microsoft.com/office/drawing/2014/main" id="{07C25EDA-9FF5-544B-A8D5-E9DAB374622E}"/>
              </a:ext>
            </a:extLst>
          </p:cNvPr>
          <p:cNvSpPr/>
          <p:nvPr userDrawn="1"/>
        </p:nvSpPr>
        <p:spPr>
          <a:xfrm>
            <a:off x="5347559" y="1632156"/>
            <a:ext cx="6844442"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035C70CB-3824-5246-88EE-2CE5A4D0027D}"/>
              </a:ext>
            </a:extLst>
          </p:cNvPr>
          <p:cNvSpPr/>
          <p:nvPr userDrawn="1"/>
        </p:nvSpPr>
        <p:spPr>
          <a:xfrm>
            <a:off x="6096000"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15C8CCD7-0AFF-804B-8BEE-2DBF986122D8}"/>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tretch>
            <a:fillRect/>
          </a:stretch>
        </p:blipFill>
        <p:spPr>
          <a:xfrm>
            <a:off x="10626570" y="4342231"/>
            <a:ext cx="1066695" cy="507167"/>
          </a:xfrm>
          <a:prstGeom prst="rect">
            <a:avLst/>
          </a:prstGeom>
          <a:effectLst/>
        </p:spPr>
      </p:pic>
      <p:cxnSp>
        <p:nvCxnSpPr>
          <p:cNvPr id="10" name="Straight Connector 9">
            <a:extLst>
              <a:ext uri="{FF2B5EF4-FFF2-40B4-BE49-F238E27FC236}">
                <a16:creationId xmlns:a16="http://schemas.microsoft.com/office/drawing/2014/main" id="{6ED31154-BFE2-954E-A85A-55E8FBBD04BF}"/>
              </a:ext>
            </a:extLst>
          </p:cNvPr>
          <p:cNvCxnSpPr>
            <a:cxnSpLocks/>
          </p:cNvCxnSpPr>
          <p:nvPr userDrawn="1"/>
        </p:nvCxnSpPr>
        <p:spPr>
          <a:xfrm>
            <a:off x="11289299" y="3120238"/>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sp>
        <p:nvSpPr>
          <p:cNvPr id="11"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a:t>Edit Master text styles</a:t>
            </a:r>
          </a:p>
        </p:txBody>
      </p:sp>
      <p:sp>
        <p:nvSpPr>
          <p:cNvPr id="1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24401661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3D82F62-1499-244F-8301-642762440735}"/>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2" name="Picture 1"/>
          <p:cNvPicPr>
            <a:picLocks noChangeAspect="1"/>
          </p:cNvPicPr>
          <p:nvPr userDrawn="1"/>
        </p:nvPicPr>
        <p:blipFill>
          <a:blip r:embed="rId3"/>
          <a:stretch>
            <a:fillRect/>
          </a:stretch>
        </p:blipFill>
        <p:spPr>
          <a:xfrm>
            <a:off x="5345599" y="1651382"/>
            <a:ext cx="6846401" cy="4371211"/>
          </a:xfrm>
          <a:prstGeom prst="rect">
            <a:avLst/>
          </a:prstGeom>
        </p:spPr>
      </p:pic>
      <p:pic>
        <p:nvPicPr>
          <p:cNvPr id="15" name="Picture 14">
            <a:extLst>
              <a:ext uri="{FF2B5EF4-FFF2-40B4-BE49-F238E27FC236}">
                <a16:creationId xmlns:a16="http://schemas.microsoft.com/office/drawing/2014/main" id="{15C8CCD7-0AFF-804B-8BEE-2DBF986122D8}"/>
              </a:ext>
            </a:extLst>
          </p:cNvPr>
          <p:cNvPicPr>
            <a:picLocks noChangeAspect="1"/>
          </p:cNvPicPr>
          <p:nvPr userDrawn="1"/>
        </p:nvPicPr>
        <p:blipFill>
          <a:blip r:embed="rId4" cstate="screen">
            <a:alphaModFix/>
            <a:extLst>
              <a:ext uri="{28A0092B-C50C-407E-A947-70E740481C1C}">
                <a14:useLocalDpi xmlns:a14="http://schemas.microsoft.com/office/drawing/2010/main"/>
              </a:ext>
            </a:extLst>
          </a:blip>
          <a:stretch>
            <a:fillRect/>
          </a:stretch>
        </p:blipFill>
        <p:spPr>
          <a:xfrm>
            <a:off x="10626570" y="4342231"/>
            <a:ext cx="1066695" cy="507167"/>
          </a:xfrm>
          <a:prstGeom prst="rect">
            <a:avLst/>
          </a:prstGeom>
          <a:effectLst/>
        </p:spPr>
      </p:pic>
      <p:sp>
        <p:nvSpPr>
          <p:cNvPr id="20"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a:t>Edit Master text styles</a:t>
            </a:r>
          </a:p>
        </p:txBody>
      </p:sp>
      <p:sp>
        <p:nvSpPr>
          <p:cNvPr id="2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a:t>Edit Master text styles</a:t>
            </a:r>
          </a:p>
        </p:txBody>
      </p:sp>
      <p:cxnSp>
        <p:nvCxnSpPr>
          <p:cNvPr id="11" name="Straight Connector 10">
            <a:extLst>
              <a:ext uri="{FF2B5EF4-FFF2-40B4-BE49-F238E27FC236}">
                <a16:creationId xmlns:a16="http://schemas.microsoft.com/office/drawing/2014/main" id="{6ED31154-BFE2-954E-A85A-55E8FBBD04BF}"/>
              </a:ext>
            </a:extLst>
          </p:cNvPr>
          <p:cNvCxnSpPr>
            <a:cxnSpLocks/>
          </p:cNvCxnSpPr>
          <p:nvPr userDrawn="1"/>
        </p:nvCxnSpPr>
        <p:spPr>
          <a:xfrm>
            <a:off x="11289299" y="3120238"/>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85736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4693F2B-ED5F-5245-82BF-5AA413C34069}"/>
              </a:ext>
            </a:extLst>
          </p:cNvPr>
          <p:cNvSpPr/>
          <p:nvPr userDrawn="1"/>
        </p:nvSpPr>
        <p:spPr>
          <a:xfrm>
            <a:off x="0" y="2198692"/>
            <a:ext cx="12191999" cy="2460616"/>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9649"/>
              </a:solidFill>
            </a:endParaRPr>
          </a:p>
        </p:txBody>
      </p:sp>
      <p:sp>
        <p:nvSpPr>
          <p:cNvPr id="10" name="Text Placeholder 9"/>
          <p:cNvSpPr>
            <a:spLocks noGrp="1"/>
          </p:cNvSpPr>
          <p:nvPr>
            <p:ph type="body" sz="quarter" idx="10"/>
          </p:nvPr>
        </p:nvSpPr>
        <p:spPr>
          <a:xfrm>
            <a:off x="912812" y="2548731"/>
            <a:ext cx="10366375" cy="1760538"/>
          </a:xfrm>
          <a:prstGeom prst="rect">
            <a:avLst/>
          </a:prstGeom>
        </p:spPr>
        <p:txBody>
          <a:bodyPr wrap="square" anchor="ctr" anchorCtr="1"/>
          <a:lstStyle>
            <a:lvl1pPr marL="0" marR="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sz="2800">
                <a:solidFill>
                  <a:schemeClr val="bg1"/>
                </a:solidFill>
                <a:latin typeface="Garamond" panose="02020404030301010803" pitchFamily="18" charset="0"/>
              </a:defRPr>
            </a:lvl1pPr>
            <a:lvl2pPr>
              <a:defRPr sz="2800"/>
            </a:lvl2pPr>
            <a:lvl3pPr>
              <a:defRPr sz="2400"/>
            </a:lvl3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a:solidFill>
                  <a:schemeClr val="bg1"/>
                </a:solidFill>
                <a:latin typeface="Garamond" panose="02020404030301010803" pitchFamily="18" charset="0"/>
              </a:rPr>
              <a:t>Edit Master text styles</a:t>
            </a:r>
          </a:p>
        </p:txBody>
      </p:sp>
    </p:spTree>
    <p:extLst>
      <p:ext uri="{BB962C8B-B14F-4D97-AF65-F5344CB8AC3E}">
        <p14:creationId xmlns:p14="http://schemas.microsoft.com/office/powerpoint/2010/main" val="40141126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512064" y="539496"/>
            <a:ext cx="11108436" cy="923925"/>
          </a:xfrm>
          <a:prstGeom prst="rect">
            <a:avLst/>
          </a:prstGeom>
        </p:spPr>
        <p:txBody>
          <a:bodyPr>
            <a:norm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16927412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D5F308-DDD1-CE41-B25B-A8799D663F21}"/>
              </a:ext>
            </a:extLst>
          </p:cNvPr>
          <p:cNvSpPr/>
          <p:nvPr userDrawn="1"/>
        </p:nvSpPr>
        <p:spPr>
          <a:xfrm>
            <a:off x="0" y="0"/>
            <a:ext cx="12191999" cy="6858000"/>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ardrop 6">
            <a:extLst>
              <a:ext uri="{FF2B5EF4-FFF2-40B4-BE49-F238E27FC236}">
                <a16:creationId xmlns:a16="http://schemas.microsoft.com/office/drawing/2014/main" id="{CA23A07C-881D-4F4C-9E34-3737E109589E}"/>
              </a:ext>
            </a:extLst>
          </p:cNvPr>
          <p:cNvSpPr/>
          <p:nvPr userDrawn="1"/>
        </p:nvSpPr>
        <p:spPr>
          <a:xfrm>
            <a:off x="1961706" y="-701341"/>
            <a:ext cx="8268586" cy="8268586"/>
          </a:xfrm>
          <a:prstGeom prst="teardrop">
            <a:avLst/>
          </a:prstGeom>
          <a:solidFill>
            <a:srgbClr val="61C3D7">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ardrop 7">
            <a:extLst>
              <a:ext uri="{FF2B5EF4-FFF2-40B4-BE49-F238E27FC236}">
                <a16:creationId xmlns:a16="http://schemas.microsoft.com/office/drawing/2014/main" id="{B636BA61-4C8F-9344-8B8D-6CE2F63147BB}"/>
              </a:ext>
            </a:extLst>
          </p:cNvPr>
          <p:cNvSpPr/>
          <p:nvPr userDrawn="1"/>
        </p:nvSpPr>
        <p:spPr>
          <a:xfrm>
            <a:off x="3324446" y="657447"/>
            <a:ext cx="5543107" cy="5543107"/>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C2D09D29-5751-154E-971D-419C3FCD78D7}"/>
              </a:ext>
            </a:extLst>
          </p:cNvPr>
          <p:cNvCxnSpPr>
            <a:cxnSpLocks/>
          </p:cNvCxnSpPr>
          <p:nvPr userDrawn="1"/>
        </p:nvCxnSpPr>
        <p:spPr>
          <a:xfrm>
            <a:off x="5915245" y="2427779"/>
            <a:ext cx="361508" cy="0"/>
          </a:xfrm>
          <a:prstGeom prst="line">
            <a:avLst/>
          </a:prstGeom>
          <a:ln w="31750">
            <a:solidFill>
              <a:srgbClr val="F7C024"/>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0"/>
          </p:nvPr>
        </p:nvSpPr>
        <p:spPr>
          <a:xfrm>
            <a:off x="3777241" y="2581275"/>
            <a:ext cx="4682547" cy="1862138"/>
          </a:xfrm>
          <a:prstGeom prst="rect">
            <a:avLst/>
          </a:prstGeom>
        </p:spPr>
        <p:txBody>
          <a:bodyPr>
            <a:normAutofit/>
          </a:bodyPr>
          <a:lstStyle>
            <a:lvl1pPr marL="0" indent="0" algn="ctr">
              <a:buNone/>
              <a:defRPr sz="36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23547726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387BC284-1AA6-3B4B-9F2D-7383DF86C1EA}"/>
              </a:ext>
            </a:extLst>
          </p:cNvPr>
          <p:cNvSpPr/>
          <p:nvPr userDrawn="1"/>
        </p:nvSpPr>
        <p:spPr>
          <a:xfrm>
            <a:off x="573261" y="1990324"/>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9A630DBA-DA70-A546-B5B7-A885969D73D0}"/>
              </a:ext>
            </a:extLst>
          </p:cNvPr>
          <p:cNvSpPr/>
          <p:nvPr userDrawn="1"/>
        </p:nvSpPr>
        <p:spPr>
          <a:xfrm>
            <a:off x="584792" y="3366083"/>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BFD0BC94-21DC-F54E-9374-FF97700608F9}"/>
              </a:ext>
            </a:extLst>
          </p:cNvPr>
          <p:cNvSpPr/>
          <p:nvPr userDrawn="1"/>
        </p:nvSpPr>
        <p:spPr>
          <a:xfrm>
            <a:off x="584792" y="4741842"/>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C5AC4287-0A6E-1249-A227-342BA4718B6A}"/>
              </a:ext>
            </a:extLst>
          </p:cNvPr>
          <p:cNvSpPr/>
          <p:nvPr userDrawn="1"/>
        </p:nvSpPr>
        <p:spPr>
          <a:xfrm>
            <a:off x="5762850" y="1978795"/>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7CCB7C23-721E-2B48-AD59-E7D7550D4FBE}"/>
              </a:ext>
            </a:extLst>
          </p:cNvPr>
          <p:cNvSpPr/>
          <p:nvPr userDrawn="1"/>
        </p:nvSpPr>
        <p:spPr>
          <a:xfrm>
            <a:off x="5762850" y="3366083"/>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7AB27983-3CD5-A840-95CE-849BDECDE7C8}"/>
              </a:ext>
            </a:extLst>
          </p:cNvPr>
          <p:cNvSpPr/>
          <p:nvPr userDrawn="1"/>
        </p:nvSpPr>
        <p:spPr>
          <a:xfrm>
            <a:off x="5762850" y="4741842"/>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95D44AE2-733A-CA49-9216-552C62F86A51}"/>
              </a:ext>
            </a:extLst>
          </p:cNvPr>
          <p:cNvCxnSpPr>
            <a:cxnSpLocks/>
          </p:cNvCxnSpPr>
          <p:nvPr userDrawn="1"/>
        </p:nvCxnSpPr>
        <p:spPr>
          <a:xfrm>
            <a:off x="606057" y="1353855"/>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0"/>
          </p:nvPr>
        </p:nvSpPr>
        <p:spPr>
          <a:xfrm>
            <a:off x="573088" y="588963"/>
            <a:ext cx="10485437" cy="623887"/>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21" name="Text Placeholder 20"/>
          <p:cNvSpPr>
            <a:spLocks noGrp="1"/>
          </p:cNvSpPr>
          <p:nvPr>
            <p:ph type="body" sz="quarter" idx="11"/>
          </p:nvPr>
        </p:nvSpPr>
        <p:spPr>
          <a:xfrm>
            <a:off x="1614488" y="2063320"/>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3" name="Text Placeholder 22"/>
          <p:cNvSpPr>
            <a:spLocks noGrp="1"/>
          </p:cNvSpPr>
          <p:nvPr>
            <p:ph type="body" sz="quarter" idx="12"/>
          </p:nvPr>
        </p:nvSpPr>
        <p:spPr>
          <a:xfrm>
            <a:off x="1614488" y="2432050"/>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24" name="Text Placeholder 20"/>
          <p:cNvSpPr>
            <a:spLocks noGrp="1"/>
          </p:cNvSpPr>
          <p:nvPr>
            <p:ph type="body" sz="quarter" idx="13"/>
          </p:nvPr>
        </p:nvSpPr>
        <p:spPr>
          <a:xfrm>
            <a:off x="1614488" y="3366083"/>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5" name="Text Placeholder 22"/>
          <p:cNvSpPr>
            <a:spLocks noGrp="1"/>
          </p:cNvSpPr>
          <p:nvPr>
            <p:ph type="body" sz="quarter" idx="14"/>
          </p:nvPr>
        </p:nvSpPr>
        <p:spPr>
          <a:xfrm>
            <a:off x="1614488" y="3734813"/>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26" name="Text Placeholder 20"/>
          <p:cNvSpPr>
            <a:spLocks noGrp="1"/>
          </p:cNvSpPr>
          <p:nvPr>
            <p:ph type="body" sz="quarter" idx="15"/>
          </p:nvPr>
        </p:nvSpPr>
        <p:spPr>
          <a:xfrm>
            <a:off x="1614488" y="4741842"/>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7" name="Text Placeholder 22"/>
          <p:cNvSpPr>
            <a:spLocks noGrp="1"/>
          </p:cNvSpPr>
          <p:nvPr>
            <p:ph type="body" sz="quarter" idx="16"/>
          </p:nvPr>
        </p:nvSpPr>
        <p:spPr>
          <a:xfrm>
            <a:off x="1614488" y="5110572"/>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28" name="Text Placeholder 20"/>
          <p:cNvSpPr>
            <a:spLocks noGrp="1"/>
          </p:cNvSpPr>
          <p:nvPr>
            <p:ph type="body" sz="quarter" idx="17"/>
          </p:nvPr>
        </p:nvSpPr>
        <p:spPr>
          <a:xfrm>
            <a:off x="6800361" y="1982925"/>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9" name="Text Placeholder 22"/>
          <p:cNvSpPr>
            <a:spLocks noGrp="1"/>
          </p:cNvSpPr>
          <p:nvPr>
            <p:ph type="body" sz="quarter" idx="18"/>
          </p:nvPr>
        </p:nvSpPr>
        <p:spPr>
          <a:xfrm>
            <a:off x="6800361" y="2351655"/>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30" name="Text Placeholder 20"/>
          <p:cNvSpPr>
            <a:spLocks noGrp="1"/>
          </p:cNvSpPr>
          <p:nvPr>
            <p:ph type="body" sz="quarter" idx="19"/>
          </p:nvPr>
        </p:nvSpPr>
        <p:spPr>
          <a:xfrm>
            <a:off x="6800361" y="3366083"/>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31" name="Text Placeholder 22"/>
          <p:cNvSpPr>
            <a:spLocks noGrp="1"/>
          </p:cNvSpPr>
          <p:nvPr>
            <p:ph type="body" sz="quarter" idx="20"/>
          </p:nvPr>
        </p:nvSpPr>
        <p:spPr>
          <a:xfrm>
            <a:off x="6800361" y="3734813"/>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32" name="Text Placeholder 20"/>
          <p:cNvSpPr>
            <a:spLocks noGrp="1"/>
          </p:cNvSpPr>
          <p:nvPr>
            <p:ph type="body" sz="quarter" idx="21"/>
          </p:nvPr>
        </p:nvSpPr>
        <p:spPr>
          <a:xfrm>
            <a:off x="6800361" y="4741842"/>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33" name="Text Placeholder 22"/>
          <p:cNvSpPr>
            <a:spLocks noGrp="1"/>
          </p:cNvSpPr>
          <p:nvPr>
            <p:ph type="body" sz="quarter" idx="22"/>
          </p:nvPr>
        </p:nvSpPr>
        <p:spPr>
          <a:xfrm>
            <a:off x="6800361" y="5110572"/>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8752" y="2096138"/>
            <a:ext cx="731520" cy="731520"/>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0283" y="3441082"/>
            <a:ext cx="731520" cy="731520"/>
          </a:xfrm>
          <a:prstGeom prst="rect">
            <a:avLst/>
          </a:prstGeom>
        </p:spPr>
      </p:pic>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60283" y="4820377"/>
            <a:ext cx="731520" cy="731520"/>
          </a:xfrm>
          <a:prstGeom prst="rect">
            <a:avLst/>
          </a:prstGeom>
        </p:spPr>
      </p:pic>
      <p:pic>
        <p:nvPicPr>
          <p:cNvPr id="5" name="Picture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838341" y="2054286"/>
            <a:ext cx="731520" cy="731520"/>
          </a:xfrm>
          <a:prstGeom prst="rect">
            <a:avLst/>
          </a:prstGeom>
        </p:spPr>
      </p:pic>
    </p:spTree>
    <p:extLst>
      <p:ext uri="{BB962C8B-B14F-4D97-AF65-F5344CB8AC3E}">
        <p14:creationId xmlns:p14="http://schemas.microsoft.com/office/powerpoint/2010/main" val="23437007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8FBDFB3-53AD-9346-B195-E96FFE43C251}"/>
              </a:ext>
            </a:extLst>
          </p:cNvPr>
          <p:cNvCxnSpPr>
            <a:cxnSpLocks/>
          </p:cNvCxnSpPr>
          <p:nvPr userDrawn="1"/>
        </p:nvCxnSpPr>
        <p:spPr>
          <a:xfrm>
            <a:off x="606057" y="1353855"/>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sp>
        <p:nvSpPr>
          <p:cNvPr id="8" name="Teardrop 7">
            <a:extLst>
              <a:ext uri="{FF2B5EF4-FFF2-40B4-BE49-F238E27FC236}">
                <a16:creationId xmlns:a16="http://schemas.microsoft.com/office/drawing/2014/main" id="{F0BD0CA9-A99E-5648-9761-343F10653FE9}"/>
              </a:ext>
            </a:extLst>
          </p:cNvPr>
          <p:cNvSpPr/>
          <p:nvPr userDrawn="1"/>
        </p:nvSpPr>
        <p:spPr>
          <a:xfrm>
            <a:off x="7664611" y="1537570"/>
            <a:ext cx="3435780" cy="3435780"/>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9"/>
          <p:cNvSpPr>
            <a:spLocks noGrp="1"/>
          </p:cNvSpPr>
          <p:nvPr>
            <p:ph type="body" sz="quarter" idx="10"/>
          </p:nvPr>
        </p:nvSpPr>
        <p:spPr>
          <a:xfrm>
            <a:off x="606057" y="606930"/>
            <a:ext cx="7486650" cy="5556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2" name="Text Placeholder 11"/>
          <p:cNvSpPr>
            <a:spLocks noGrp="1"/>
          </p:cNvSpPr>
          <p:nvPr>
            <p:ph type="body" sz="quarter" idx="11"/>
          </p:nvPr>
        </p:nvSpPr>
        <p:spPr>
          <a:xfrm>
            <a:off x="606425" y="1470025"/>
            <a:ext cx="6845300" cy="581025"/>
          </a:xfrm>
          <a:prstGeom prst="rect">
            <a:avLst/>
          </a:prstGeom>
        </p:spPr>
        <p:txBody>
          <a:bodyPr>
            <a:normAutofit/>
          </a:bodyPr>
          <a:lstStyle>
            <a:lvl1pPr marL="0" indent="0">
              <a:buNone/>
              <a:defRPr sz="2400">
                <a:solidFill>
                  <a:schemeClr val="tx1"/>
                </a:solidFill>
                <a:latin typeface="Franklin Gothic Medium" panose="020B0603020102020204" pitchFamily="34" charset="0"/>
              </a:defRPr>
            </a:lvl1pPr>
          </a:lstStyle>
          <a:p>
            <a:pPr lvl="0"/>
            <a:r>
              <a:rPr lang="en-US"/>
              <a:t>Edit Master text styles</a:t>
            </a:r>
          </a:p>
        </p:txBody>
      </p:sp>
      <p:sp>
        <p:nvSpPr>
          <p:cNvPr id="14" name="Text Placeholder 13"/>
          <p:cNvSpPr>
            <a:spLocks noGrp="1"/>
          </p:cNvSpPr>
          <p:nvPr>
            <p:ph type="body" sz="quarter" idx="12"/>
          </p:nvPr>
        </p:nvSpPr>
        <p:spPr>
          <a:xfrm>
            <a:off x="606425" y="2298700"/>
            <a:ext cx="6845300" cy="3871913"/>
          </a:xfrm>
          <a:prstGeom prst="rect">
            <a:avLst/>
          </a:prstGeom>
        </p:spPr>
        <p:txBody>
          <a:bodyPr>
            <a:normAutofit/>
          </a:bodyPr>
          <a:lstStyle>
            <a:lvl1pPr marL="342900" indent="-342900">
              <a:lnSpc>
                <a:spcPct val="100000"/>
              </a:lnSpc>
              <a:spcBef>
                <a:spcPts val="0"/>
              </a:spcBef>
              <a:spcAft>
                <a:spcPts val="1200"/>
              </a:spcAft>
              <a:buFont typeface="+mj-lt"/>
              <a:buAutoNum type="arabicPeriod"/>
              <a:defRPr sz="1400">
                <a:latin typeface="Franklin Gothic Book" panose="020B0503020102020204" pitchFamily="34" charset="0"/>
              </a:defRPr>
            </a:lvl1pPr>
          </a:lstStyle>
          <a:p>
            <a:pPr lvl="0"/>
            <a:r>
              <a:rPr lang="en-US"/>
              <a:t>Edit Master text styles</a:t>
            </a:r>
          </a:p>
        </p:txBody>
      </p:sp>
      <p:sp>
        <p:nvSpPr>
          <p:cNvPr id="16" name="Text Placeholder 15"/>
          <p:cNvSpPr>
            <a:spLocks noGrp="1"/>
          </p:cNvSpPr>
          <p:nvPr>
            <p:ph type="body" sz="quarter" idx="13"/>
          </p:nvPr>
        </p:nvSpPr>
        <p:spPr>
          <a:xfrm>
            <a:off x="8093075" y="2298700"/>
            <a:ext cx="2665413" cy="1743075"/>
          </a:xfrm>
          <a:prstGeom prst="rect">
            <a:avLst/>
          </a:prstGeom>
        </p:spPr>
        <p:txBody>
          <a:bodyPr anchor="ct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24710970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6" name="Picture 5" descr="A picture containing indoor, object&#10;&#10;Description automatically generated">
            <a:extLst>
              <a:ext uri="{FF2B5EF4-FFF2-40B4-BE49-F238E27FC236}">
                <a16:creationId xmlns:a16="http://schemas.microsoft.com/office/drawing/2014/main" id="{3EABE49C-41B3-A743-A66E-D7A99F339D5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7396480"/>
          </a:xfrm>
          <a:prstGeom prst="rect">
            <a:avLst/>
          </a:prstGeom>
        </p:spPr>
      </p:pic>
      <p:sp>
        <p:nvSpPr>
          <p:cNvPr id="7" name="Teardrop 6">
            <a:extLst>
              <a:ext uri="{FF2B5EF4-FFF2-40B4-BE49-F238E27FC236}">
                <a16:creationId xmlns:a16="http://schemas.microsoft.com/office/drawing/2014/main" id="{FA853BC9-CA06-514B-A756-AF44AC6D8259}"/>
              </a:ext>
            </a:extLst>
          </p:cNvPr>
          <p:cNvSpPr/>
          <p:nvPr userDrawn="1"/>
        </p:nvSpPr>
        <p:spPr>
          <a:xfrm rot="16200000">
            <a:off x="-719091" y="-787399"/>
            <a:ext cx="8971280" cy="8971280"/>
          </a:xfrm>
          <a:prstGeom prst="teardrop">
            <a:avLst/>
          </a:prstGeom>
          <a:solidFill>
            <a:srgbClr val="61C3D7">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ardrop 7">
            <a:extLst>
              <a:ext uri="{FF2B5EF4-FFF2-40B4-BE49-F238E27FC236}">
                <a16:creationId xmlns:a16="http://schemas.microsoft.com/office/drawing/2014/main" id="{8B8B8E71-9DC6-3744-8BBF-4D8C8BFE7031}"/>
              </a:ext>
            </a:extLst>
          </p:cNvPr>
          <p:cNvSpPr/>
          <p:nvPr userDrawn="1"/>
        </p:nvSpPr>
        <p:spPr>
          <a:xfrm rot="16200000">
            <a:off x="526674" y="534566"/>
            <a:ext cx="5846787" cy="5846787"/>
          </a:xfrm>
          <a:prstGeom prst="teardrop">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FC702E0B-7A37-314A-8923-2E8B99A0B95F}"/>
              </a:ext>
            </a:extLst>
          </p:cNvPr>
          <p:cNvCxnSpPr>
            <a:cxnSpLocks/>
          </p:cNvCxnSpPr>
          <p:nvPr userDrawn="1"/>
        </p:nvCxnSpPr>
        <p:spPr>
          <a:xfrm>
            <a:off x="978067" y="2032994"/>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0"/>
          </p:nvPr>
        </p:nvSpPr>
        <p:spPr>
          <a:xfrm>
            <a:off x="978067" y="1343225"/>
            <a:ext cx="4490916" cy="592138"/>
          </a:xfrm>
          <a:prstGeom prst="rect">
            <a:avLst/>
          </a:prstGeom>
        </p:spPr>
        <p:txBody>
          <a:bodyPr>
            <a:noAutofit/>
          </a:bodyPr>
          <a:lstStyle>
            <a:lvl1pPr marL="0" indent="0">
              <a:buNone/>
              <a:defRPr sz="4000">
                <a:solidFill>
                  <a:schemeClr val="bg1"/>
                </a:solidFill>
                <a:latin typeface="Franklin Gothic Medium" panose="020B0603020102020204" pitchFamily="34" charset="0"/>
              </a:defRPr>
            </a:lvl1pPr>
          </a:lstStyle>
          <a:p>
            <a:pPr lvl="0"/>
            <a:r>
              <a:rPr lang="en-US"/>
              <a:t>Edit Master text styles</a:t>
            </a:r>
          </a:p>
        </p:txBody>
      </p:sp>
      <p:sp>
        <p:nvSpPr>
          <p:cNvPr id="13" name="Text Placeholder 12"/>
          <p:cNvSpPr>
            <a:spLocks noGrp="1"/>
          </p:cNvSpPr>
          <p:nvPr>
            <p:ph type="body" sz="quarter" idx="11"/>
          </p:nvPr>
        </p:nvSpPr>
        <p:spPr>
          <a:xfrm>
            <a:off x="977900" y="2185988"/>
            <a:ext cx="4491083" cy="444500"/>
          </a:xfrm>
          <a:prstGeom prst="rect">
            <a:avLst/>
          </a:prstGeom>
        </p:spPr>
        <p:txBody>
          <a:bodyPr>
            <a:normAutofit/>
          </a:bodyPr>
          <a:lstStyle>
            <a:lvl1pPr marL="0" indent="0">
              <a:buNone/>
              <a:defRPr sz="1800">
                <a:solidFill>
                  <a:schemeClr val="bg1"/>
                </a:solidFill>
                <a:latin typeface="Franklin Gothic Medium" panose="020B0603020102020204" pitchFamily="34" charset="0"/>
              </a:defRPr>
            </a:lvl1pPr>
          </a:lstStyle>
          <a:p>
            <a:pPr lvl="0"/>
            <a:r>
              <a:rPr lang="en-US"/>
              <a:t>Edit Master text styles</a:t>
            </a:r>
          </a:p>
        </p:txBody>
      </p:sp>
      <p:sp>
        <p:nvSpPr>
          <p:cNvPr id="15" name="Text Placeholder 14"/>
          <p:cNvSpPr>
            <a:spLocks noGrp="1"/>
          </p:cNvSpPr>
          <p:nvPr>
            <p:ph type="body" sz="quarter" idx="12"/>
          </p:nvPr>
        </p:nvSpPr>
        <p:spPr>
          <a:xfrm>
            <a:off x="977900" y="2935288"/>
            <a:ext cx="4805363" cy="1749425"/>
          </a:xfrm>
          <a:prstGeom prst="rect">
            <a:avLst/>
          </a:prstGeom>
        </p:spPr>
        <p:txBody>
          <a:bodyPr>
            <a:normAutofit/>
          </a:bodyPr>
          <a:lstStyle>
            <a:lvl1pPr marL="285750" indent="-285750">
              <a:buClr>
                <a:srgbClr val="E57137"/>
              </a:buClr>
              <a:buFont typeface="Arial" panose="020B0604020202020204" pitchFamily="34" charset="0"/>
              <a:buChar char="•"/>
              <a:defRPr sz="1600">
                <a:solidFill>
                  <a:schemeClr val="bg1"/>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15863124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10" name="Picture 9" descr="Two people standing in a room&#10;&#10;Description automatically generated">
            <a:extLst>
              <a:ext uri="{FF2B5EF4-FFF2-40B4-BE49-F238E27FC236}">
                <a16:creationId xmlns:a16="http://schemas.microsoft.com/office/drawing/2014/main" id="{8508EF1A-74F6-194C-B478-0316FED75ED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48760" y="0"/>
            <a:ext cx="4152961" cy="6858000"/>
          </a:xfrm>
          <a:prstGeom prst="rect">
            <a:avLst/>
          </a:prstGeom>
        </p:spPr>
      </p:pic>
      <p:pic>
        <p:nvPicPr>
          <p:cNvPr id="11" name="Picture 10" descr="A picture containing person, indoor, food, wall&#10;&#10;Description automatically generated">
            <a:extLst>
              <a:ext uri="{FF2B5EF4-FFF2-40B4-BE49-F238E27FC236}">
                <a16:creationId xmlns:a16="http://schemas.microsoft.com/office/drawing/2014/main" id="{0358049C-CE78-6040-8379-D0DE56DA006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117841" y="0"/>
            <a:ext cx="4074159" cy="6858000"/>
          </a:xfrm>
          <a:prstGeom prst="rect">
            <a:avLst/>
          </a:prstGeom>
        </p:spPr>
      </p:pic>
      <p:pic>
        <p:nvPicPr>
          <p:cNvPr id="12" name="Picture 11" descr="A picture containing indoor, person, kitchen, cabinet&#10;&#10;Description automatically generated">
            <a:extLst>
              <a:ext uri="{FF2B5EF4-FFF2-40B4-BE49-F238E27FC236}">
                <a16:creationId xmlns:a16="http://schemas.microsoft.com/office/drawing/2014/main" id="{F041C017-8E3F-AA4C-8A6F-983D7D63AF4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4048760" cy="6858000"/>
          </a:xfrm>
          <a:prstGeom prst="rect">
            <a:avLst/>
          </a:prstGeom>
        </p:spPr>
      </p:pic>
      <p:sp>
        <p:nvSpPr>
          <p:cNvPr id="13" name="Rectangle 12">
            <a:extLst>
              <a:ext uri="{FF2B5EF4-FFF2-40B4-BE49-F238E27FC236}">
                <a16:creationId xmlns:a16="http://schemas.microsoft.com/office/drawing/2014/main" id="{50BCC841-BCD5-8C49-A718-82A963955EB0}"/>
              </a:ext>
            </a:extLst>
          </p:cNvPr>
          <p:cNvSpPr/>
          <p:nvPr userDrawn="1"/>
        </p:nvSpPr>
        <p:spPr>
          <a:xfrm>
            <a:off x="-12699" y="0"/>
            <a:ext cx="12191999" cy="6858000"/>
          </a:xfrm>
          <a:prstGeom prst="rect">
            <a:avLst/>
          </a:prstGeom>
          <a:solidFill>
            <a:srgbClr val="1963A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E4FFC95-5C59-2949-94F1-7B121F290DA6}"/>
              </a:ext>
            </a:extLst>
          </p:cNvPr>
          <p:cNvSpPr/>
          <p:nvPr userDrawn="1"/>
        </p:nvSpPr>
        <p:spPr>
          <a:xfrm>
            <a:off x="406164" y="2458716"/>
            <a:ext cx="11470876" cy="3881120"/>
          </a:xfrm>
          <a:prstGeom prst="rect">
            <a:avLst/>
          </a:prstGeom>
          <a:noFill/>
          <a:ln>
            <a:solidFill>
              <a:srgbClr val="F7C0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p:cNvGrpSpPr/>
          <p:nvPr userDrawn="1"/>
        </p:nvGrpSpPr>
        <p:grpSpPr>
          <a:xfrm>
            <a:off x="1450703" y="2020806"/>
            <a:ext cx="1574800" cy="1574800"/>
            <a:chOff x="1236982" y="1864054"/>
            <a:chExt cx="1574800" cy="1574800"/>
          </a:xfrm>
        </p:grpSpPr>
        <p:sp>
          <p:nvSpPr>
            <p:cNvPr id="16" name="Teardrop 15">
              <a:extLst>
                <a:ext uri="{FF2B5EF4-FFF2-40B4-BE49-F238E27FC236}">
                  <a16:creationId xmlns:a16="http://schemas.microsoft.com/office/drawing/2014/main" id="{F6C4C7E0-C45B-5B4E-8D15-FC58EAA5D8C1}"/>
                </a:ext>
              </a:extLst>
            </p:cNvPr>
            <p:cNvSpPr/>
            <p:nvPr/>
          </p:nvSpPr>
          <p:spPr>
            <a:xfrm>
              <a:off x="1236982"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86936" y="2020178"/>
              <a:ext cx="1242844" cy="1242844"/>
            </a:xfrm>
            <a:prstGeom prst="rect">
              <a:avLst/>
            </a:prstGeom>
          </p:spPr>
        </p:pic>
      </p:grpSp>
      <p:grpSp>
        <p:nvGrpSpPr>
          <p:cNvPr id="18" name="Group 17"/>
          <p:cNvGrpSpPr/>
          <p:nvPr userDrawn="1"/>
        </p:nvGrpSpPr>
        <p:grpSpPr>
          <a:xfrm>
            <a:off x="5293596" y="2020806"/>
            <a:ext cx="1574800" cy="1574800"/>
            <a:chOff x="5285742" y="1864054"/>
            <a:chExt cx="1574800" cy="1574800"/>
          </a:xfrm>
        </p:grpSpPr>
        <p:sp>
          <p:nvSpPr>
            <p:cNvPr id="19" name="Teardrop 18">
              <a:extLst>
                <a:ext uri="{FF2B5EF4-FFF2-40B4-BE49-F238E27FC236}">
                  <a16:creationId xmlns:a16="http://schemas.microsoft.com/office/drawing/2014/main" id="{DE3DEC2C-EEB3-1D4C-9A88-6977D9891D34}"/>
                </a:ext>
              </a:extLst>
            </p:cNvPr>
            <p:cNvSpPr/>
            <p:nvPr/>
          </p:nvSpPr>
          <p:spPr>
            <a:xfrm>
              <a:off x="5285742"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460080" y="2039895"/>
              <a:ext cx="1243584" cy="1243584"/>
            </a:xfrm>
            <a:prstGeom prst="rect">
              <a:avLst/>
            </a:prstGeom>
          </p:spPr>
        </p:pic>
      </p:grpSp>
      <p:grpSp>
        <p:nvGrpSpPr>
          <p:cNvPr id="21" name="Group 20"/>
          <p:cNvGrpSpPr/>
          <p:nvPr userDrawn="1"/>
        </p:nvGrpSpPr>
        <p:grpSpPr>
          <a:xfrm>
            <a:off x="9202641" y="2020806"/>
            <a:ext cx="1574800" cy="1574800"/>
            <a:chOff x="9357360" y="1864054"/>
            <a:chExt cx="1574800" cy="1574800"/>
          </a:xfrm>
        </p:grpSpPr>
        <p:sp>
          <p:nvSpPr>
            <p:cNvPr id="22" name="Teardrop 21">
              <a:extLst>
                <a:ext uri="{FF2B5EF4-FFF2-40B4-BE49-F238E27FC236}">
                  <a16:creationId xmlns:a16="http://schemas.microsoft.com/office/drawing/2014/main" id="{A973EBF9-C6C4-AF41-B27B-EAA59F134CF1}"/>
                </a:ext>
              </a:extLst>
            </p:cNvPr>
            <p:cNvSpPr/>
            <p:nvPr/>
          </p:nvSpPr>
          <p:spPr>
            <a:xfrm>
              <a:off x="9357360"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522968" y="2025010"/>
              <a:ext cx="1243584" cy="1243584"/>
            </a:xfrm>
            <a:prstGeom prst="rect">
              <a:avLst/>
            </a:prstGeom>
          </p:spPr>
        </p:pic>
      </p:grpSp>
      <p:sp>
        <p:nvSpPr>
          <p:cNvPr id="25" name="Text Placeholder 24"/>
          <p:cNvSpPr>
            <a:spLocks noGrp="1"/>
          </p:cNvSpPr>
          <p:nvPr>
            <p:ph type="body" sz="quarter" idx="10"/>
          </p:nvPr>
        </p:nvSpPr>
        <p:spPr>
          <a:xfrm>
            <a:off x="566057" y="3780969"/>
            <a:ext cx="3344092"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a:t>Edit Master text styles</a:t>
            </a:r>
          </a:p>
        </p:txBody>
      </p:sp>
      <p:sp>
        <p:nvSpPr>
          <p:cNvPr id="26" name="Text Placeholder 24"/>
          <p:cNvSpPr>
            <a:spLocks noGrp="1"/>
          </p:cNvSpPr>
          <p:nvPr>
            <p:ph type="body" sz="quarter" idx="11"/>
          </p:nvPr>
        </p:nvSpPr>
        <p:spPr>
          <a:xfrm>
            <a:off x="4408950" y="3788952"/>
            <a:ext cx="3344092"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a:t>Edit Master text styles</a:t>
            </a:r>
          </a:p>
        </p:txBody>
      </p:sp>
      <p:sp>
        <p:nvSpPr>
          <p:cNvPr id="27" name="Text Placeholder 24"/>
          <p:cNvSpPr>
            <a:spLocks noGrp="1"/>
          </p:cNvSpPr>
          <p:nvPr>
            <p:ph type="body" sz="quarter" idx="12"/>
          </p:nvPr>
        </p:nvSpPr>
        <p:spPr>
          <a:xfrm>
            <a:off x="8316689" y="3788952"/>
            <a:ext cx="3346704"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a:t>Edit Master text styles</a:t>
            </a:r>
          </a:p>
        </p:txBody>
      </p:sp>
      <p:sp>
        <p:nvSpPr>
          <p:cNvPr id="31" name="Text Placeholder 30"/>
          <p:cNvSpPr>
            <a:spLocks noGrp="1"/>
          </p:cNvSpPr>
          <p:nvPr>
            <p:ph type="body" sz="quarter" idx="13"/>
          </p:nvPr>
        </p:nvSpPr>
        <p:spPr>
          <a:xfrm>
            <a:off x="566058"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a:t>Edit Master text styles</a:t>
            </a:r>
          </a:p>
        </p:txBody>
      </p:sp>
      <p:sp>
        <p:nvSpPr>
          <p:cNvPr id="33" name="Text Placeholder 30"/>
          <p:cNvSpPr>
            <a:spLocks noGrp="1"/>
          </p:cNvSpPr>
          <p:nvPr>
            <p:ph type="body" sz="quarter" idx="14"/>
          </p:nvPr>
        </p:nvSpPr>
        <p:spPr>
          <a:xfrm>
            <a:off x="4408950"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a:t>Edit Master text styles</a:t>
            </a:r>
          </a:p>
        </p:txBody>
      </p:sp>
      <p:sp>
        <p:nvSpPr>
          <p:cNvPr id="34" name="Text Placeholder 30"/>
          <p:cNvSpPr>
            <a:spLocks noGrp="1"/>
          </p:cNvSpPr>
          <p:nvPr>
            <p:ph type="body" sz="quarter" idx="15"/>
          </p:nvPr>
        </p:nvSpPr>
        <p:spPr>
          <a:xfrm>
            <a:off x="8316689"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a:t>Edit Master text styles</a:t>
            </a:r>
          </a:p>
        </p:txBody>
      </p:sp>
      <p:sp>
        <p:nvSpPr>
          <p:cNvPr id="36" name="Text Placeholder 35"/>
          <p:cNvSpPr>
            <a:spLocks noGrp="1"/>
          </p:cNvSpPr>
          <p:nvPr>
            <p:ph type="body" sz="quarter" idx="16"/>
          </p:nvPr>
        </p:nvSpPr>
        <p:spPr>
          <a:xfrm>
            <a:off x="446163" y="468290"/>
            <a:ext cx="11287125" cy="609600"/>
          </a:xfrm>
          <a:prstGeom prst="rect">
            <a:avLst/>
          </a:prstGeom>
        </p:spPr>
        <p:txBody>
          <a:bodyPr>
            <a:noAutofit/>
          </a:bodyPr>
          <a:lstStyle>
            <a:lvl1pPr marL="0" indent="0">
              <a:buNone/>
              <a:defRPr sz="40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3359774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95524" y="0"/>
            <a:ext cx="10596476" cy="6858000"/>
          </a:xfrm>
          <a:prstGeom prst="rect">
            <a:avLst/>
          </a:prstGeom>
        </p:spPr>
      </p:pic>
      <p:sp>
        <p:nvSpPr>
          <p:cNvPr id="2" name="Title 1"/>
          <p:cNvSpPr>
            <a:spLocks noGrp="1"/>
          </p:cNvSpPr>
          <p:nvPr>
            <p:ph type="ctrTitle"/>
          </p:nvPr>
        </p:nvSpPr>
        <p:spPr>
          <a:xfrm>
            <a:off x="5800724" y="950913"/>
            <a:ext cx="5686426"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00724" y="3446258"/>
            <a:ext cx="5686425" cy="181154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9" name="Straight Connector 8"/>
          <p:cNvCxnSpPr/>
          <p:nvPr/>
        </p:nvCxnSpPr>
        <p:spPr>
          <a:xfrm>
            <a:off x="8330054" y="3309041"/>
            <a:ext cx="627764" cy="0"/>
          </a:xfrm>
          <a:prstGeom prst="line">
            <a:avLst/>
          </a:prstGeom>
          <a:ln/>
        </p:spPr>
        <p:style>
          <a:lnRef idx="1">
            <a:schemeClr val="accent4"/>
          </a:lnRef>
          <a:fillRef idx="0">
            <a:schemeClr val="accent4"/>
          </a:fillRef>
          <a:effectRef idx="0">
            <a:schemeClr val="accent4"/>
          </a:effectRef>
          <a:fontRef idx="minor">
            <a:schemeClr val="tx1"/>
          </a:fontRef>
        </p:style>
      </p:cxn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sp>
        <p:nvSpPr>
          <p:cNvPr id="11" name="Picture Placeholder 18"/>
          <p:cNvSpPr>
            <a:spLocks noGrp="1"/>
          </p:cNvSpPr>
          <p:nvPr>
            <p:ph type="pic" sz="quarter" idx="10"/>
          </p:nvPr>
        </p:nvSpPr>
        <p:spPr>
          <a:xfrm>
            <a:off x="1" y="-1"/>
            <a:ext cx="6057900" cy="6858001"/>
          </a:xfrm>
          <a:custGeom>
            <a:avLst/>
            <a:gdLst>
              <a:gd name="connsiteX0" fmla="*/ 0 w 6089161"/>
              <a:gd name="connsiteY0" fmla="*/ 0 h 6858001"/>
              <a:gd name="connsiteX1" fmla="*/ 2052312 w 6089161"/>
              <a:gd name="connsiteY1" fmla="*/ 0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0" fmla="*/ 0 w 6089161"/>
              <a:gd name="connsiteY0" fmla="*/ 0 h 6858001"/>
              <a:gd name="connsiteX1" fmla="*/ 2099937 w 6089161"/>
              <a:gd name="connsiteY1" fmla="*/ 9525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38037 w 6089161"/>
              <a:gd name="connsiteY1" fmla="*/ 0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38037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9161" h="6858001">
                <a:moveTo>
                  <a:pt x="0" y="0"/>
                </a:moveTo>
                <a:lnTo>
                  <a:pt x="2109462" y="0"/>
                </a:lnTo>
                <a:cubicBezTo>
                  <a:pt x="2257600" y="136116"/>
                  <a:pt x="2278881" y="189153"/>
                  <a:pt x="2378012" y="288359"/>
                </a:cubicBezTo>
                <a:cubicBezTo>
                  <a:pt x="3988653" y="1900213"/>
                  <a:pt x="5534153" y="4505295"/>
                  <a:pt x="6065724" y="6733861"/>
                </a:cubicBezTo>
                <a:lnTo>
                  <a:pt x="6089161" y="6858001"/>
                </a:lnTo>
                <a:lnTo>
                  <a:pt x="0" y="6858001"/>
                </a:lnTo>
                <a:lnTo>
                  <a:pt x="0" y="0"/>
                </a:lnTo>
                <a:close/>
              </a:path>
            </a:pathLst>
          </a:custGeom>
          <a:solidFill>
            <a:schemeClr val="bg2"/>
          </a:solidFill>
        </p:spPr>
        <p:txBody>
          <a:bodyPr wrap="square">
            <a:noAutofit/>
          </a:bodyPr>
          <a:lstStyle/>
          <a:p>
            <a:r>
              <a:rPr lang="en-US"/>
              <a:t>Click icon to add picture</a:t>
            </a:r>
          </a:p>
        </p:txBody>
      </p:sp>
    </p:spTree>
    <p:extLst>
      <p:ext uri="{BB962C8B-B14F-4D97-AF65-F5344CB8AC3E}">
        <p14:creationId xmlns:p14="http://schemas.microsoft.com/office/powerpoint/2010/main" val="15773972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Teardrop 5">
            <a:extLst>
              <a:ext uri="{FF2B5EF4-FFF2-40B4-BE49-F238E27FC236}">
                <a16:creationId xmlns:a16="http://schemas.microsoft.com/office/drawing/2014/main" id="{0727FAF0-6376-9A46-B523-CC6928B7F924}"/>
              </a:ext>
            </a:extLst>
          </p:cNvPr>
          <p:cNvSpPr/>
          <p:nvPr userDrawn="1"/>
        </p:nvSpPr>
        <p:spPr>
          <a:xfrm>
            <a:off x="3222116" y="657446"/>
            <a:ext cx="5543107" cy="5543107"/>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a:extLst>
              <a:ext uri="{FF2B5EF4-FFF2-40B4-BE49-F238E27FC236}">
                <a16:creationId xmlns:a16="http://schemas.microsoft.com/office/drawing/2014/main" id="{DDC1EA1C-3B66-1B44-9143-0A890C619B32}"/>
              </a:ext>
            </a:extLst>
          </p:cNvPr>
          <p:cNvCxnSpPr>
            <a:cxnSpLocks/>
          </p:cNvCxnSpPr>
          <p:nvPr userDrawn="1"/>
        </p:nvCxnSpPr>
        <p:spPr>
          <a:xfrm>
            <a:off x="5928324" y="2108180"/>
            <a:ext cx="361508" cy="0"/>
          </a:xfrm>
          <a:prstGeom prst="line">
            <a:avLst/>
          </a:prstGeom>
          <a:ln w="31750">
            <a:solidFill>
              <a:srgbClr val="F7C024"/>
            </a:solidFill>
          </a:ln>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0"/>
          </p:nvPr>
        </p:nvSpPr>
        <p:spPr>
          <a:xfrm>
            <a:off x="3692525" y="2403475"/>
            <a:ext cx="4606925" cy="2343150"/>
          </a:xfrm>
          <a:prstGeom prst="rect">
            <a:avLst/>
          </a:prstGeom>
        </p:spPr>
        <p:txBody>
          <a:bodyPr anchor="ctr">
            <a:normAutofit/>
          </a:bodyPr>
          <a:lstStyle>
            <a:lvl1pPr marL="0" indent="0" algn="ctr">
              <a:buNone/>
              <a:defRPr sz="40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20069981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21" name="Picture 20"/>
          <p:cNvPicPr>
            <a:picLocks noChangeAspect="1"/>
          </p:cNvPicPr>
          <p:nvPr userDrawn="1"/>
        </p:nvPicPr>
        <p:blipFill rotWithShape="1">
          <a:blip r:embed="rId2"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0" y="-1"/>
            <a:ext cx="4913832" cy="6864443"/>
          </a:xfrm>
          <a:prstGeom prst="rect">
            <a:avLst/>
          </a:prstGeom>
        </p:spPr>
      </p:pic>
      <p:grpSp>
        <p:nvGrpSpPr>
          <p:cNvPr id="6" name="Group 5"/>
          <p:cNvGrpSpPr/>
          <p:nvPr userDrawn="1"/>
        </p:nvGrpSpPr>
        <p:grpSpPr>
          <a:xfrm>
            <a:off x="4373696" y="1775856"/>
            <a:ext cx="1106456" cy="4462280"/>
            <a:chOff x="4817834" y="1915194"/>
            <a:chExt cx="1106456" cy="4462280"/>
          </a:xfrm>
        </p:grpSpPr>
        <p:sp>
          <p:nvSpPr>
            <p:cNvPr id="7" name="Rectangle 6">
              <a:extLst>
                <a:ext uri="{FF2B5EF4-FFF2-40B4-BE49-F238E27FC236}">
                  <a16:creationId xmlns:a16="http://schemas.microsoft.com/office/drawing/2014/main" id="{B4362136-2421-A04F-8659-FF90521FA209}"/>
                </a:ext>
              </a:extLst>
            </p:cNvPr>
            <p:cNvSpPr/>
            <p:nvPr/>
          </p:nvSpPr>
          <p:spPr>
            <a:xfrm>
              <a:off x="4835869" y="5292012"/>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963A1"/>
                </a:solidFill>
              </a:endParaRPr>
            </a:p>
          </p:txBody>
        </p:sp>
        <p:grpSp>
          <p:nvGrpSpPr>
            <p:cNvPr id="8" name="Group 7"/>
            <p:cNvGrpSpPr/>
            <p:nvPr/>
          </p:nvGrpSpPr>
          <p:grpSpPr>
            <a:xfrm>
              <a:off x="4817834" y="1915194"/>
              <a:ext cx="1085462" cy="1085462"/>
              <a:chOff x="4817834" y="1915194"/>
              <a:chExt cx="1085462" cy="1085462"/>
            </a:xfrm>
          </p:grpSpPr>
          <p:sp>
            <p:nvSpPr>
              <p:cNvPr id="12" name="Rectangle 11">
                <a:extLst>
                  <a:ext uri="{FF2B5EF4-FFF2-40B4-BE49-F238E27FC236}">
                    <a16:creationId xmlns:a16="http://schemas.microsoft.com/office/drawing/2014/main" id="{B5958D92-6D61-764D-8702-35CCA79EE987}"/>
                  </a:ext>
                </a:extLst>
              </p:cNvPr>
              <p:cNvSpPr/>
              <p:nvPr/>
            </p:nvSpPr>
            <p:spPr>
              <a:xfrm>
                <a:off x="4817834" y="1915194"/>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963A1"/>
                  </a:solidFill>
                </a:endParaRPr>
              </a:p>
            </p:txBody>
          </p:sp>
          <p:pic>
            <p:nvPicPr>
              <p:cNvPr id="13" name="Picture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35869" y="1958731"/>
                <a:ext cx="1041925" cy="1041925"/>
              </a:xfrm>
              <a:prstGeom prst="rect">
                <a:avLst/>
              </a:prstGeom>
            </p:spPr>
          </p:pic>
        </p:grpSp>
        <p:sp>
          <p:nvSpPr>
            <p:cNvPr id="9" name="Rectangle 8">
              <a:extLst>
                <a:ext uri="{FF2B5EF4-FFF2-40B4-BE49-F238E27FC236}">
                  <a16:creationId xmlns:a16="http://schemas.microsoft.com/office/drawing/2014/main" id="{77EC8480-EC0F-DF49-A067-607B29CA43B2}"/>
                </a:ext>
              </a:extLst>
            </p:cNvPr>
            <p:cNvSpPr/>
            <p:nvPr/>
          </p:nvSpPr>
          <p:spPr>
            <a:xfrm>
              <a:off x="4838828" y="3537019"/>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963A1"/>
                </a:solidFill>
              </a:endParaRPr>
            </a:p>
          </p:txBody>
        </p:sp>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61371" y="3558787"/>
              <a:ext cx="1041925" cy="1041925"/>
            </a:xfrm>
            <a:prstGeom prst="rect">
              <a:avLst/>
            </a:prstGeom>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35378" y="5313535"/>
              <a:ext cx="1042416" cy="1042416"/>
            </a:xfrm>
            <a:prstGeom prst="rect">
              <a:avLst/>
            </a:prstGeom>
          </p:spPr>
        </p:pic>
      </p:grpSp>
      <p:sp>
        <p:nvSpPr>
          <p:cNvPr id="14" name="Text Placeholder 19"/>
          <p:cNvSpPr>
            <a:spLocks noGrp="1"/>
          </p:cNvSpPr>
          <p:nvPr>
            <p:ph type="body" sz="quarter" idx="10"/>
          </p:nvPr>
        </p:nvSpPr>
        <p:spPr>
          <a:xfrm>
            <a:off x="5434013" y="433388"/>
            <a:ext cx="6381750" cy="641350"/>
          </a:xfrm>
          <a:prstGeom prst="rect">
            <a:avLst/>
          </a:prstGeom>
        </p:spPr>
        <p:txBody>
          <a:bodyPr>
            <a:norm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5" name="Text Placeholder 21"/>
          <p:cNvSpPr>
            <a:spLocks noGrp="1"/>
          </p:cNvSpPr>
          <p:nvPr>
            <p:ph type="body" sz="quarter" idx="11"/>
          </p:nvPr>
        </p:nvSpPr>
        <p:spPr>
          <a:xfrm>
            <a:off x="5807075" y="1776413"/>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a:t>Edit Master text styles</a:t>
            </a:r>
          </a:p>
        </p:txBody>
      </p:sp>
      <p:sp>
        <p:nvSpPr>
          <p:cNvPr id="16" name="Text Placeholder 23"/>
          <p:cNvSpPr>
            <a:spLocks noGrp="1"/>
          </p:cNvSpPr>
          <p:nvPr>
            <p:ph type="body" sz="quarter" idx="12"/>
          </p:nvPr>
        </p:nvSpPr>
        <p:spPr>
          <a:xfrm>
            <a:off x="5807075" y="2141538"/>
            <a:ext cx="5029200" cy="719137"/>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7" name="Text Placeholder 21"/>
          <p:cNvSpPr>
            <a:spLocks noGrp="1"/>
          </p:cNvSpPr>
          <p:nvPr>
            <p:ph type="body" sz="quarter" idx="13"/>
          </p:nvPr>
        </p:nvSpPr>
        <p:spPr>
          <a:xfrm>
            <a:off x="5807075" y="3377112"/>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a:t>Edit Master text styles</a:t>
            </a:r>
          </a:p>
        </p:txBody>
      </p:sp>
      <p:sp>
        <p:nvSpPr>
          <p:cNvPr id="18" name="Text Placeholder 23"/>
          <p:cNvSpPr>
            <a:spLocks noGrp="1"/>
          </p:cNvSpPr>
          <p:nvPr>
            <p:ph type="body" sz="quarter" idx="14"/>
          </p:nvPr>
        </p:nvSpPr>
        <p:spPr>
          <a:xfrm>
            <a:off x="5807075" y="3742237"/>
            <a:ext cx="5029200" cy="719137"/>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9" name="Text Placeholder 21"/>
          <p:cNvSpPr>
            <a:spLocks noGrp="1"/>
          </p:cNvSpPr>
          <p:nvPr>
            <p:ph type="body" sz="quarter" idx="15"/>
          </p:nvPr>
        </p:nvSpPr>
        <p:spPr>
          <a:xfrm>
            <a:off x="5807075" y="5153874"/>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a:t>Edit Master text styles</a:t>
            </a:r>
          </a:p>
        </p:txBody>
      </p:sp>
      <p:sp>
        <p:nvSpPr>
          <p:cNvPr id="20" name="Text Placeholder 23"/>
          <p:cNvSpPr>
            <a:spLocks noGrp="1"/>
          </p:cNvSpPr>
          <p:nvPr>
            <p:ph type="body" sz="quarter" idx="16"/>
          </p:nvPr>
        </p:nvSpPr>
        <p:spPr>
          <a:xfrm>
            <a:off x="5807075" y="5518999"/>
            <a:ext cx="5029200" cy="719137"/>
          </a:xfrm>
          <a:prstGeom prst="rect">
            <a:avLst/>
          </a:prstGeom>
          <a:noFill/>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22412754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6" name="Picture 5" descr="A group of people posing for the camera&#10;&#10;Description automatically generated">
            <a:extLst>
              <a:ext uri="{FF2B5EF4-FFF2-40B4-BE49-F238E27FC236}">
                <a16:creationId xmlns:a16="http://schemas.microsoft.com/office/drawing/2014/main" id="{58129145-486C-7149-B78F-8FDCA8DC98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815667" y="0"/>
            <a:ext cx="5376333" cy="6858000"/>
          </a:xfrm>
          <a:prstGeom prst="rect">
            <a:avLst/>
          </a:prstGeom>
        </p:spPr>
      </p:pic>
      <p:grpSp>
        <p:nvGrpSpPr>
          <p:cNvPr id="8" name="Group 7"/>
          <p:cNvGrpSpPr/>
          <p:nvPr/>
        </p:nvGrpSpPr>
        <p:grpSpPr>
          <a:xfrm>
            <a:off x="623825" y="1742589"/>
            <a:ext cx="514773" cy="514773"/>
            <a:chOff x="623825" y="1742589"/>
            <a:chExt cx="514773" cy="514773"/>
          </a:xfrm>
        </p:grpSpPr>
        <p:sp>
          <p:nvSpPr>
            <p:cNvPr id="15" name="Teardrop 14">
              <a:extLst>
                <a:ext uri="{FF2B5EF4-FFF2-40B4-BE49-F238E27FC236}">
                  <a16:creationId xmlns:a16="http://schemas.microsoft.com/office/drawing/2014/main" id="{125A9E34-F8C7-C44C-8E76-28E6ACF3AF7B}"/>
                </a:ext>
              </a:extLst>
            </p:cNvPr>
            <p:cNvSpPr/>
            <p:nvPr/>
          </p:nvSpPr>
          <p:spPr>
            <a:xfrm>
              <a:off x="623825" y="1742589"/>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11" y="1771375"/>
              <a:ext cx="457200" cy="457200"/>
            </a:xfrm>
            <a:prstGeom prst="rect">
              <a:avLst/>
            </a:prstGeom>
          </p:spPr>
        </p:pic>
      </p:grpSp>
      <p:grpSp>
        <p:nvGrpSpPr>
          <p:cNvPr id="9" name="Group 8"/>
          <p:cNvGrpSpPr/>
          <p:nvPr/>
        </p:nvGrpSpPr>
        <p:grpSpPr>
          <a:xfrm>
            <a:off x="623825" y="3391511"/>
            <a:ext cx="514773" cy="514773"/>
            <a:chOff x="623825" y="3264826"/>
            <a:chExt cx="514773" cy="514773"/>
          </a:xfrm>
        </p:grpSpPr>
        <p:sp>
          <p:nvSpPr>
            <p:cNvPr id="13" name="Teardrop 12">
              <a:extLst>
                <a:ext uri="{FF2B5EF4-FFF2-40B4-BE49-F238E27FC236}">
                  <a16:creationId xmlns:a16="http://schemas.microsoft.com/office/drawing/2014/main" id="{D1F50805-A769-0046-ABEC-F69832625A06}"/>
                </a:ext>
              </a:extLst>
            </p:cNvPr>
            <p:cNvSpPr/>
            <p:nvPr/>
          </p:nvSpPr>
          <p:spPr>
            <a:xfrm>
              <a:off x="623825" y="3264826"/>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2611" y="3297828"/>
              <a:ext cx="457200" cy="457200"/>
            </a:xfrm>
            <a:prstGeom prst="rect">
              <a:avLst/>
            </a:prstGeom>
          </p:spPr>
        </p:pic>
      </p:grpSp>
      <p:grpSp>
        <p:nvGrpSpPr>
          <p:cNvPr id="10" name="Group 9"/>
          <p:cNvGrpSpPr/>
          <p:nvPr/>
        </p:nvGrpSpPr>
        <p:grpSpPr>
          <a:xfrm>
            <a:off x="623825" y="5040433"/>
            <a:ext cx="514773" cy="514773"/>
            <a:chOff x="623825" y="5040433"/>
            <a:chExt cx="514773" cy="514773"/>
          </a:xfrm>
        </p:grpSpPr>
        <p:sp>
          <p:nvSpPr>
            <p:cNvPr id="11" name="Teardrop 10">
              <a:extLst>
                <a:ext uri="{FF2B5EF4-FFF2-40B4-BE49-F238E27FC236}">
                  <a16:creationId xmlns:a16="http://schemas.microsoft.com/office/drawing/2014/main" id="{452446C3-2882-7141-9852-6781AB945C9F}"/>
                </a:ext>
              </a:extLst>
            </p:cNvPr>
            <p:cNvSpPr/>
            <p:nvPr/>
          </p:nvSpPr>
          <p:spPr>
            <a:xfrm>
              <a:off x="623825" y="5040433"/>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2611" y="5069219"/>
              <a:ext cx="457200" cy="457200"/>
            </a:xfrm>
            <a:prstGeom prst="rect">
              <a:avLst/>
            </a:prstGeom>
          </p:spPr>
        </p:pic>
      </p:grpSp>
      <p:sp>
        <p:nvSpPr>
          <p:cNvPr id="18"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20" name="Text Placeholder 19"/>
          <p:cNvSpPr>
            <a:spLocks noGrp="1"/>
          </p:cNvSpPr>
          <p:nvPr>
            <p:ph type="body" sz="quarter" idx="11"/>
          </p:nvPr>
        </p:nvSpPr>
        <p:spPr>
          <a:xfrm>
            <a:off x="1427163" y="1743075"/>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2" name="Text Placeholder 21"/>
          <p:cNvSpPr>
            <a:spLocks noGrp="1"/>
          </p:cNvSpPr>
          <p:nvPr>
            <p:ph type="body" sz="quarter" idx="12"/>
          </p:nvPr>
        </p:nvSpPr>
        <p:spPr>
          <a:xfrm>
            <a:off x="1427163" y="2076450"/>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23" name="Text Placeholder 19"/>
          <p:cNvSpPr>
            <a:spLocks noGrp="1"/>
          </p:cNvSpPr>
          <p:nvPr>
            <p:ph type="body" sz="quarter" idx="13"/>
          </p:nvPr>
        </p:nvSpPr>
        <p:spPr>
          <a:xfrm>
            <a:off x="1427163" y="3391511"/>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4" name="Text Placeholder 21"/>
          <p:cNvSpPr>
            <a:spLocks noGrp="1"/>
          </p:cNvSpPr>
          <p:nvPr>
            <p:ph type="body" sz="quarter" idx="14"/>
          </p:nvPr>
        </p:nvSpPr>
        <p:spPr>
          <a:xfrm>
            <a:off x="1427163" y="3724886"/>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25" name="Text Placeholder 19"/>
          <p:cNvSpPr>
            <a:spLocks noGrp="1"/>
          </p:cNvSpPr>
          <p:nvPr>
            <p:ph type="body" sz="quarter" idx="15"/>
          </p:nvPr>
        </p:nvSpPr>
        <p:spPr>
          <a:xfrm>
            <a:off x="1427163" y="5040433"/>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6" name="Text Placeholder 21"/>
          <p:cNvSpPr>
            <a:spLocks noGrp="1"/>
          </p:cNvSpPr>
          <p:nvPr>
            <p:ph type="body" sz="quarter" idx="16"/>
          </p:nvPr>
        </p:nvSpPr>
        <p:spPr>
          <a:xfrm>
            <a:off x="1427163" y="5373808"/>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9814598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grpSp>
        <p:nvGrpSpPr>
          <p:cNvPr id="3" name="Group 2"/>
          <p:cNvGrpSpPr/>
          <p:nvPr userDrawn="1"/>
        </p:nvGrpSpPr>
        <p:grpSpPr>
          <a:xfrm>
            <a:off x="623825" y="1742589"/>
            <a:ext cx="514773" cy="514773"/>
            <a:chOff x="623825" y="1742589"/>
            <a:chExt cx="514773" cy="514773"/>
          </a:xfrm>
        </p:grpSpPr>
        <p:sp>
          <p:nvSpPr>
            <p:cNvPr id="4" name="Teardrop 3">
              <a:extLst>
                <a:ext uri="{FF2B5EF4-FFF2-40B4-BE49-F238E27FC236}">
                  <a16:creationId xmlns:a16="http://schemas.microsoft.com/office/drawing/2014/main" id="{125A9E34-F8C7-C44C-8E76-28E6ACF3AF7B}"/>
                </a:ext>
              </a:extLst>
            </p:cNvPr>
            <p:cNvSpPr/>
            <p:nvPr/>
          </p:nvSpPr>
          <p:spPr>
            <a:xfrm>
              <a:off x="623825" y="1742589"/>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2611" y="1771375"/>
              <a:ext cx="457200" cy="457200"/>
            </a:xfrm>
            <a:prstGeom prst="rect">
              <a:avLst/>
            </a:prstGeom>
          </p:spPr>
        </p:pic>
      </p:grpSp>
      <p:grpSp>
        <p:nvGrpSpPr>
          <p:cNvPr id="6" name="Group 5"/>
          <p:cNvGrpSpPr/>
          <p:nvPr userDrawn="1"/>
        </p:nvGrpSpPr>
        <p:grpSpPr>
          <a:xfrm>
            <a:off x="623825" y="3391511"/>
            <a:ext cx="514773" cy="514773"/>
            <a:chOff x="623825" y="3264826"/>
            <a:chExt cx="514773" cy="514773"/>
          </a:xfrm>
        </p:grpSpPr>
        <p:sp>
          <p:nvSpPr>
            <p:cNvPr id="7" name="Teardrop 6">
              <a:extLst>
                <a:ext uri="{FF2B5EF4-FFF2-40B4-BE49-F238E27FC236}">
                  <a16:creationId xmlns:a16="http://schemas.microsoft.com/office/drawing/2014/main" id="{D1F50805-A769-0046-ABEC-F69832625A06}"/>
                </a:ext>
              </a:extLst>
            </p:cNvPr>
            <p:cNvSpPr/>
            <p:nvPr/>
          </p:nvSpPr>
          <p:spPr>
            <a:xfrm>
              <a:off x="623825" y="3264826"/>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11" y="3297828"/>
              <a:ext cx="457200" cy="457200"/>
            </a:xfrm>
            <a:prstGeom prst="rect">
              <a:avLst/>
            </a:prstGeom>
          </p:spPr>
        </p:pic>
      </p:grpSp>
      <p:grpSp>
        <p:nvGrpSpPr>
          <p:cNvPr id="9" name="Group 8"/>
          <p:cNvGrpSpPr/>
          <p:nvPr userDrawn="1"/>
        </p:nvGrpSpPr>
        <p:grpSpPr>
          <a:xfrm>
            <a:off x="623825" y="5040433"/>
            <a:ext cx="514773" cy="514773"/>
            <a:chOff x="623825" y="5040433"/>
            <a:chExt cx="514773" cy="514773"/>
          </a:xfrm>
        </p:grpSpPr>
        <p:sp>
          <p:nvSpPr>
            <p:cNvPr id="10" name="Teardrop 9">
              <a:extLst>
                <a:ext uri="{FF2B5EF4-FFF2-40B4-BE49-F238E27FC236}">
                  <a16:creationId xmlns:a16="http://schemas.microsoft.com/office/drawing/2014/main" id="{452446C3-2882-7141-9852-6781AB945C9F}"/>
                </a:ext>
              </a:extLst>
            </p:cNvPr>
            <p:cNvSpPr/>
            <p:nvPr/>
          </p:nvSpPr>
          <p:spPr>
            <a:xfrm>
              <a:off x="623825" y="5040433"/>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2611" y="5069219"/>
              <a:ext cx="457200" cy="457200"/>
            </a:xfrm>
            <a:prstGeom prst="rect">
              <a:avLst/>
            </a:prstGeom>
          </p:spPr>
        </p:pic>
      </p:grpSp>
      <p:sp>
        <p:nvSpPr>
          <p:cNvPr id="12"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3" name="Text Placeholder 19"/>
          <p:cNvSpPr>
            <a:spLocks noGrp="1"/>
          </p:cNvSpPr>
          <p:nvPr>
            <p:ph type="body" sz="quarter" idx="11"/>
          </p:nvPr>
        </p:nvSpPr>
        <p:spPr>
          <a:xfrm>
            <a:off x="1427163" y="1743075"/>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14" name="Text Placeholder 21"/>
          <p:cNvSpPr>
            <a:spLocks noGrp="1"/>
          </p:cNvSpPr>
          <p:nvPr>
            <p:ph type="body" sz="quarter" idx="12"/>
          </p:nvPr>
        </p:nvSpPr>
        <p:spPr>
          <a:xfrm>
            <a:off x="1427163" y="2076450"/>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15" name="Text Placeholder 19"/>
          <p:cNvSpPr>
            <a:spLocks noGrp="1"/>
          </p:cNvSpPr>
          <p:nvPr>
            <p:ph type="body" sz="quarter" idx="13"/>
          </p:nvPr>
        </p:nvSpPr>
        <p:spPr>
          <a:xfrm>
            <a:off x="1427163" y="3391511"/>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16" name="Text Placeholder 21"/>
          <p:cNvSpPr>
            <a:spLocks noGrp="1"/>
          </p:cNvSpPr>
          <p:nvPr>
            <p:ph type="body" sz="quarter" idx="14"/>
          </p:nvPr>
        </p:nvSpPr>
        <p:spPr>
          <a:xfrm>
            <a:off x="1427163" y="3724886"/>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17" name="Text Placeholder 19"/>
          <p:cNvSpPr>
            <a:spLocks noGrp="1"/>
          </p:cNvSpPr>
          <p:nvPr>
            <p:ph type="body" sz="quarter" idx="15"/>
          </p:nvPr>
        </p:nvSpPr>
        <p:spPr>
          <a:xfrm>
            <a:off x="1427163" y="5040433"/>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18" name="Text Placeholder 21"/>
          <p:cNvSpPr>
            <a:spLocks noGrp="1"/>
          </p:cNvSpPr>
          <p:nvPr>
            <p:ph type="body" sz="quarter" idx="16"/>
          </p:nvPr>
        </p:nvSpPr>
        <p:spPr>
          <a:xfrm>
            <a:off x="1427163" y="5373808"/>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20" name="Picture Placeholder 19"/>
          <p:cNvSpPr>
            <a:spLocks noGrp="1"/>
          </p:cNvSpPr>
          <p:nvPr>
            <p:ph type="pic" sz="quarter" idx="17"/>
          </p:nvPr>
        </p:nvSpPr>
        <p:spPr>
          <a:xfrm>
            <a:off x="6554788" y="0"/>
            <a:ext cx="5637212" cy="6858000"/>
          </a:xfrm>
          <a:prstGeom prst="rect">
            <a:avLst/>
          </a:prstGeom>
        </p:spPr>
        <p:txBody>
          <a:bodyPr/>
          <a:lstStyle>
            <a:lvl1pPr marL="0" indent="0">
              <a:buNone/>
              <a:defRPr sz="1100">
                <a:latin typeface="+mj-lt"/>
              </a:defRPr>
            </a:lvl1pPr>
          </a:lstStyle>
          <a:p>
            <a:r>
              <a:rPr lang="en-US" dirty="0"/>
              <a:t>Click icon to add picture</a:t>
            </a:r>
          </a:p>
        </p:txBody>
      </p:sp>
    </p:spTree>
    <p:extLst>
      <p:ext uri="{BB962C8B-B14F-4D97-AF65-F5344CB8AC3E}">
        <p14:creationId xmlns:p14="http://schemas.microsoft.com/office/powerpoint/2010/main" val="14516140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2"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4" name="Text Placeholder 21"/>
          <p:cNvSpPr>
            <a:spLocks noGrp="1"/>
          </p:cNvSpPr>
          <p:nvPr>
            <p:ph type="body" sz="quarter" idx="12"/>
          </p:nvPr>
        </p:nvSpPr>
        <p:spPr>
          <a:xfrm>
            <a:off x="1427162" y="1481153"/>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6" name="Text Placeholder 21"/>
          <p:cNvSpPr>
            <a:spLocks noGrp="1"/>
          </p:cNvSpPr>
          <p:nvPr>
            <p:ph type="body" sz="quarter" idx="14"/>
          </p:nvPr>
        </p:nvSpPr>
        <p:spPr>
          <a:xfrm>
            <a:off x="1427162" y="2699604"/>
            <a:ext cx="4802187" cy="709613"/>
          </a:xfrm>
          <a:prstGeom prst="rect">
            <a:avLst/>
          </a:prstGeom>
        </p:spPr>
        <p:txBody>
          <a:bodyPr>
            <a:normAutofit/>
          </a:bodyPr>
          <a:lstStyle>
            <a:lvl1pPr marL="0" indent="0">
              <a:buNone/>
              <a:defRPr sz="2000">
                <a:solidFill>
                  <a:schemeClr val="tx1"/>
                </a:solidFill>
                <a:latin typeface="Franklin Gothic Book" panose="020B0503020102020204" pitchFamily="34" charset="0"/>
              </a:defRPr>
            </a:lvl1pPr>
          </a:lstStyle>
          <a:p>
            <a:pPr lvl="0"/>
            <a:r>
              <a:rPr lang="en-US"/>
              <a:t>Edit Master text styles</a:t>
            </a:r>
          </a:p>
        </p:txBody>
      </p:sp>
      <p:sp>
        <p:nvSpPr>
          <p:cNvPr id="18" name="Text Placeholder 21"/>
          <p:cNvSpPr>
            <a:spLocks noGrp="1"/>
          </p:cNvSpPr>
          <p:nvPr>
            <p:ph type="body" sz="quarter" idx="16"/>
          </p:nvPr>
        </p:nvSpPr>
        <p:spPr>
          <a:xfrm>
            <a:off x="1427161" y="3951094"/>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9" name="Picture Placeholder 19"/>
          <p:cNvSpPr>
            <a:spLocks noGrp="1"/>
          </p:cNvSpPr>
          <p:nvPr>
            <p:ph type="pic" sz="quarter" idx="17"/>
          </p:nvPr>
        </p:nvSpPr>
        <p:spPr>
          <a:xfrm>
            <a:off x="6554788" y="0"/>
            <a:ext cx="5637212" cy="6858000"/>
          </a:xfrm>
          <a:prstGeom prst="rect">
            <a:avLst/>
          </a:prstGeom>
        </p:spPr>
        <p:txBody>
          <a:bodyPr/>
          <a:lstStyle>
            <a:lvl1pPr marL="0" indent="0">
              <a:buNone/>
              <a:defRPr sz="1100">
                <a:latin typeface="+mj-lt"/>
              </a:defRPr>
            </a:lvl1pPr>
          </a:lstStyle>
          <a:p>
            <a:r>
              <a:rPr lang="en-US" dirty="0"/>
              <a:t>Click icon to add picture</a:t>
            </a:r>
          </a:p>
        </p:txBody>
      </p:sp>
      <p:sp>
        <p:nvSpPr>
          <p:cNvPr id="27" name="Text Placeholder 21"/>
          <p:cNvSpPr>
            <a:spLocks noGrp="1"/>
          </p:cNvSpPr>
          <p:nvPr>
            <p:ph type="body" sz="quarter" idx="18"/>
          </p:nvPr>
        </p:nvSpPr>
        <p:spPr>
          <a:xfrm>
            <a:off x="1411653" y="5169086"/>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pic>
        <p:nvPicPr>
          <p:cNvPr id="28" name="Picture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4350" y="1459246"/>
            <a:ext cx="731520" cy="731520"/>
          </a:xfrm>
          <a:prstGeom prst="rect">
            <a:avLst/>
          </a:prstGeom>
        </p:spPr>
      </p:pic>
      <p:pic>
        <p:nvPicPr>
          <p:cNvPr id="29" name="Picture 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4350" y="2720827"/>
            <a:ext cx="731520" cy="731520"/>
          </a:xfrm>
          <a:prstGeom prst="rect">
            <a:avLst/>
          </a:prstGeom>
        </p:spPr>
      </p:pic>
      <p:pic>
        <p:nvPicPr>
          <p:cNvPr id="30" name="Picture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04350" y="3951094"/>
            <a:ext cx="731520" cy="731520"/>
          </a:xfrm>
          <a:prstGeom prst="rect">
            <a:avLst/>
          </a:prstGeom>
        </p:spPr>
      </p:pic>
      <p:pic>
        <p:nvPicPr>
          <p:cNvPr id="31" name="Picture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4350" y="5169086"/>
            <a:ext cx="731520" cy="731520"/>
          </a:xfrm>
          <a:prstGeom prst="rect">
            <a:avLst/>
          </a:prstGeom>
        </p:spPr>
      </p:pic>
    </p:spTree>
    <p:extLst>
      <p:ext uri="{BB962C8B-B14F-4D97-AF65-F5344CB8AC3E}">
        <p14:creationId xmlns:p14="http://schemas.microsoft.com/office/powerpoint/2010/main" val="21208831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128673" y="1439"/>
            <a:ext cx="4073393" cy="3424646"/>
          </a:xfrm>
          <a:prstGeom prst="rect">
            <a:avLst/>
          </a:prstGeom>
        </p:spPr>
      </p:pic>
      <p:pic>
        <p:nvPicPr>
          <p:cNvPr id="9" name="Picture 8"/>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 y="-8792"/>
            <a:ext cx="4051273" cy="3437793"/>
          </a:xfrm>
          <a:prstGeom prst="rect">
            <a:avLst/>
          </a:prstGeom>
        </p:spPr>
      </p:pic>
      <p:pic>
        <p:nvPicPr>
          <p:cNvPr id="13" name="Picture 12"/>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4058628" y="3422843"/>
            <a:ext cx="4070262" cy="3436785"/>
          </a:xfrm>
          <a:prstGeom prst="rect">
            <a:avLst/>
          </a:prstGeom>
        </p:spPr>
      </p:pic>
      <p:sp>
        <p:nvSpPr>
          <p:cNvPr id="15" name="Text Placeholder 14"/>
          <p:cNvSpPr>
            <a:spLocks noGrp="1"/>
          </p:cNvSpPr>
          <p:nvPr>
            <p:ph type="body" sz="quarter" idx="10"/>
          </p:nvPr>
        </p:nvSpPr>
        <p:spPr>
          <a:xfrm>
            <a:off x="573075" y="5657850"/>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
        <p:nvSpPr>
          <p:cNvPr id="16" name="Text Placeholder 14"/>
          <p:cNvSpPr>
            <a:spLocks noGrp="1"/>
          </p:cNvSpPr>
          <p:nvPr>
            <p:ph type="body" sz="quarter" idx="11"/>
          </p:nvPr>
        </p:nvSpPr>
        <p:spPr>
          <a:xfrm>
            <a:off x="4637411" y="2263746"/>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
        <p:nvSpPr>
          <p:cNvPr id="17" name="Text Placeholder 14"/>
          <p:cNvSpPr>
            <a:spLocks noGrp="1"/>
          </p:cNvSpPr>
          <p:nvPr>
            <p:ph type="body" sz="quarter" idx="12"/>
          </p:nvPr>
        </p:nvSpPr>
        <p:spPr>
          <a:xfrm>
            <a:off x="8707882" y="5657850"/>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
        <p:nvSpPr>
          <p:cNvPr id="19" name="Picture Placeholder 18"/>
          <p:cNvSpPr>
            <a:spLocks noGrp="1"/>
          </p:cNvSpPr>
          <p:nvPr>
            <p:ph type="pic" sz="quarter" idx="13"/>
          </p:nvPr>
        </p:nvSpPr>
        <p:spPr>
          <a:xfrm>
            <a:off x="1431912" y="4213225"/>
            <a:ext cx="1187450" cy="1076325"/>
          </a:xfrm>
          <a:prstGeom prst="rect">
            <a:avLst/>
          </a:prstGeom>
        </p:spPr>
        <p:txBody>
          <a:bodyPr>
            <a:normAutofit/>
          </a:bodyPr>
          <a:lstStyle>
            <a:lvl1pPr marL="0" indent="0" algn="ctr">
              <a:buNone/>
              <a:defRPr sz="1400"/>
            </a:lvl1pPr>
          </a:lstStyle>
          <a:p>
            <a:r>
              <a:rPr lang="en-US" dirty="0"/>
              <a:t>Click icon to add picture</a:t>
            </a:r>
          </a:p>
        </p:txBody>
      </p:sp>
      <p:sp>
        <p:nvSpPr>
          <p:cNvPr id="20" name="Picture Placeholder 18"/>
          <p:cNvSpPr>
            <a:spLocks noGrp="1"/>
          </p:cNvSpPr>
          <p:nvPr>
            <p:ph type="pic" sz="quarter" idx="14"/>
          </p:nvPr>
        </p:nvSpPr>
        <p:spPr>
          <a:xfrm>
            <a:off x="5496248" y="855522"/>
            <a:ext cx="1187450" cy="1076325"/>
          </a:xfrm>
          <a:prstGeom prst="rect">
            <a:avLst/>
          </a:prstGeom>
        </p:spPr>
        <p:txBody>
          <a:bodyPr>
            <a:normAutofit/>
          </a:bodyPr>
          <a:lstStyle>
            <a:lvl1pPr marL="0" indent="0" algn="ctr">
              <a:buNone/>
              <a:defRPr sz="1400"/>
            </a:lvl1pPr>
          </a:lstStyle>
          <a:p>
            <a:r>
              <a:rPr lang="en-US" dirty="0"/>
              <a:t>Click icon to add picture</a:t>
            </a:r>
          </a:p>
        </p:txBody>
      </p:sp>
      <p:sp>
        <p:nvSpPr>
          <p:cNvPr id="21" name="Picture Placeholder 18"/>
          <p:cNvSpPr>
            <a:spLocks noGrp="1"/>
          </p:cNvSpPr>
          <p:nvPr>
            <p:ph type="pic" sz="quarter" idx="15"/>
          </p:nvPr>
        </p:nvSpPr>
        <p:spPr>
          <a:xfrm>
            <a:off x="9566719" y="4213225"/>
            <a:ext cx="1187450" cy="1076325"/>
          </a:xfrm>
          <a:prstGeom prst="rect">
            <a:avLst/>
          </a:prstGeom>
        </p:spPr>
        <p:txBody>
          <a:bodyPr>
            <a:normAutofit/>
          </a:bodyPr>
          <a:lstStyle>
            <a:lvl1pPr marL="0" indent="0" algn="ctr">
              <a:buNone/>
              <a:defRPr sz="1400"/>
            </a:lvl1pPr>
          </a:lstStyle>
          <a:p>
            <a:r>
              <a:rPr lang="en-US" dirty="0"/>
              <a:t>Click icon to add picture</a:t>
            </a:r>
          </a:p>
        </p:txBody>
      </p:sp>
    </p:spTree>
    <p:extLst>
      <p:ext uri="{BB962C8B-B14F-4D97-AF65-F5344CB8AC3E}">
        <p14:creationId xmlns:p14="http://schemas.microsoft.com/office/powerpoint/2010/main" val="27918782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t="-1"/>
          <a:stretch/>
        </p:blipFill>
        <p:spPr>
          <a:xfrm>
            <a:off x="0" y="0"/>
            <a:ext cx="6093125" cy="3343018"/>
          </a:xfrm>
          <a:prstGeom prst="rect">
            <a:avLst/>
          </a:prstGeom>
        </p:spPr>
      </p:pic>
      <p:pic>
        <p:nvPicPr>
          <p:cNvPr id="7" name="Picture 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93126" y="0"/>
            <a:ext cx="6098874" cy="3338423"/>
          </a:xfrm>
          <a:prstGeom prst="rect">
            <a:avLst/>
          </a:prstGeom>
        </p:spPr>
      </p:pic>
      <p:cxnSp>
        <p:nvCxnSpPr>
          <p:cNvPr id="8" name="Straight Connector 7">
            <a:extLst>
              <a:ext uri="{FF2B5EF4-FFF2-40B4-BE49-F238E27FC236}">
                <a16:creationId xmlns:a16="http://schemas.microsoft.com/office/drawing/2014/main" id="{BE1116BD-28A8-4C46-8428-8026DA78747C}"/>
              </a:ext>
            </a:extLst>
          </p:cNvPr>
          <p:cNvCxnSpPr>
            <a:cxnSpLocks/>
          </p:cNvCxnSpPr>
          <p:nvPr userDrawn="1"/>
        </p:nvCxnSpPr>
        <p:spPr>
          <a:xfrm>
            <a:off x="575011" y="3844631"/>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grpSp>
        <p:nvGrpSpPr>
          <p:cNvPr id="9" name="Group 8"/>
          <p:cNvGrpSpPr/>
          <p:nvPr userDrawn="1"/>
        </p:nvGrpSpPr>
        <p:grpSpPr>
          <a:xfrm>
            <a:off x="5819614" y="3609233"/>
            <a:ext cx="514773" cy="514773"/>
            <a:chOff x="6263996" y="3489589"/>
            <a:chExt cx="514773" cy="514773"/>
          </a:xfrm>
        </p:grpSpPr>
        <p:sp>
          <p:nvSpPr>
            <p:cNvPr id="10" name="Teardrop 9">
              <a:extLst>
                <a:ext uri="{FF2B5EF4-FFF2-40B4-BE49-F238E27FC236}">
                  <a16:creationId xmlns:a16="http://schemas.microsoft.com/office/drawing/2014/main" id="{A7D096A9-0B0B-B144-A403-9B030986D811}"/>
                </a:ext>
              </a:extLst>
            </p:cNvPr>
            <p:cNvSpPr/>
            <p:nvPr/>
          </p:nvSpPr>
          <p:spPr>
            <a:xfrm>
              <a:off x="6263996" y="3489589"/>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92782" y="3518375"/>
              <a:ext cx="457200" cy="457200"/>
            </a:xfrm>
            <a:prstGeom prst="rect">
              <a:avLst/>
            </a:prstGeom>
          </p:spPr>
        </p:pic>
      </p:grpSp>
      <p:grpSp>
        <p:nvGrpSpPr>
          <p:cNvPr id="12" name="Group 11"/>
          <p:cNvGrpSpPr/>
          <p:nvPr userDrawn="1"/>
        </p:nvGrpSpPr>
        <p:grpSpPr>
          <a:xfrm>
            <a:off x="5819614" y="5071533"/>
            <a:ext cx="514773" cy="514773"/>
            <a:chOff x="6263996" y="5326808"/>
            <a:chExt cx="514773" cy="514773"/>
          </a:xfrm>
        </p:grpSpPr>
        <p:sp>
          <p:nvSpPr>
            <p:cNvPr id="13" name="Teardrop 12">
              <a:extLst>
                <a:ext uri="{FF2B5EF4-FFF2-40B4-BE49-F238E27FC236}">
                  <a16:creationId xmlns:a16="http://schemas.microsoft.com/office/drawing/2014/main" id="{99F822B1-5A64-194A-9D83-0131A084504B}"/>
                </a:ext>
              </a:extLst>
            </p:cNvPr>
            <p:cNvSpPr/>
            <p:nvPr/>
          </p:nvSpPr>
          <p:spPr>
            <a:xfrm>
              <a:off x="6263996" y="5326808"/>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92782" y="5355594"/>
              <a:ext cx="457200" cy="457200"/>
            </a:xfrm>
            <a:prstGeom prst="rect">
              <a:avLst/>
            </a:prstGeom>
          </p:spPr>
        </p:pic>
      </p:grpSp>
      <p:sp>
        <p:nvSpPr>
          <p:cNvPr id="16" name="Text Placeholder 15"/>
          <p:cNvSpPr>
            <a:spLocks noGrp="1"/>
          </p:cNvSpPr>
          <p:nvPr>
            <p:ph type="body" sz="quarter" idx="10"/>
          </p:nvPr>
        </p:nvSpPr>
        <p:spPr>
          <a:xfrm>
            <a:off x="574675" y="4094163"/>
            <a:ext cx="4151313" cy="1719262"/>
          </a:xfrm>
          <a:prstGeom prst="rect">
            <a:avLst/>
          </a:prstGeom>
        </p:spPr>
        <p:txBody>
          <a:bodyPr>
            <a:normAutofit/>
          </a:bodyPr>
          <a:lstStyle>
            <a:lvl1pPr marL="0" indent="0">
              <a:lnSpc>
                <a:spcPts val="3000"/>
              </a:lnSpc>
              <a:spcBef>
                <a:spcPts val="0"/>
              </a:spcBef>
              <a:buNone/>
              <a:defRPr sz="2400">
                <a:solidFill>
                  <a:schemeClr val="tx1"/>
                </a:solidFill>
                <a:latin typeface="Garamond" panose="02020404030301010803" pitchFamily="18" charset="0"/>
              </a:defRPr>
            </a:lvl1pPr>
          </a:lstStyle>
          <a:p>
            <a:pPr lvl="0"/>
            <a:r>
              <a:rPr lang="en-US"/>
              <a:t>Edit Master text styles</a:t>
            </a:r>
          </a:p>
        </p:txBody>
      </p:sp>
      <p:sp>
        <p:nvSpPr>
          <p:cNvPr id="18" name="Text Placeholder 17"/>
          <p:cNvSpPr>
            <a:spLocks noGrp="1"/>
          </p:cNvSpPr>
          <p:nvPr>
            <p:ph type="body" sz="quarter" idx="11"/>
          </p:nvPr>
        </p:nvSpPr>
        <p:spPr>
          <a:xfrm>
            <a:off x="6469181" y="3609975"/>
            <a:ext cx="4743450" cy="346075"/>
          </a:xfrm>
          <a:prstGeom prst="rect">
            <a:avLst/>
          </a:prstGeom>
        </p:spPr>
        <p:txBody>
          <a:bodyPr>
            <a:noAutofit/>
          </a:bodyPr>
          <a:lstStyle>
            <a:lvl1pPr marL="0" indent="0">
              <a:buNone/>
              <a:defRPr sz="2400">
                <a:solidFill>
                  <a:srgbClr val="006EB7"/>
                </a:solidFill>
                <a:latin typeface="Franklin Gothic Medium" panose="020B0603020102020204" pitchFamily="34" charset="0"/>
              </a:defRPr>
            </a:lvl1pPr>
          </a:lstStyle>
          <a:p>
            <a:pPr lvl="0"/>
            <a:r>
              <a:rPr lang="en-US"/>
              <a:t>Edit Master text styles</a:t>
            </a:r>
          </a:p>
        </p:txBody>
      </p:sp>
      <p:sp>
        <p:nvSpPr>
          <p:cNvPr id="23" name="Text Placeholder 22"/>
          <p:cNvSpPr>
            <a:spLocks noGrp="1"/>
          </p:cNvSpPr>
          <p:nvPr>
            <p:ph type="body" sz="quarter" idx="12"/>
          </p:nvPr>
        </p:nvSpPr>
        <p:spPr>
          <a:xfrm>
            <a:off x="6469181" y="4034341"/>
            <a:ext cx="4745736" cy="708025"/>
          </a:xfrm>
          <a:prstGeom prst="rect">
            <a:avLst/>
          </a:prstGeom>
        </p:spPr>
        <p:txBody>
          <a:bodyPr>
            <a:normAutofit/>
          </a:bodyPr>
          <a:lstStyle>
            <a:lvl1pPr marL="0" indent="0">
              <a:buNone/>
              <a:defRPr sz="1800">
                <a:latin typeface="Franklin Gothic Book" panose="020B0503020102020204" pitchFamily="34" charset="0"/>
              </a:defRPr>
            </a:lvl1pPr>
          </a:lstStyle>
          <a:p>
            <a:pPr lvl="0"/>
            <a:r>
              <a:rPr lang="en-US"/>
              <a:t>Edit Master text styles</a:t>
            </a:r>
          </a:p>
        </p:txBody>
      </p:sp>
      <p:sp>
        <p:nvSpPr>
          <p:cNvPr id="24" name="Text Placeholder 17"/>
          <p:cNvSpPr>
            <a:spLocks noGrp="1"/>
          </p:cNvSpPr>
          <p:nvPr>
            <p:ph type="body" sz="quarter" idx="13"/>
          </p:nvPr>
        </p:nvSpPr>
        <p:spPr>
          <a:xfrm>
            <a:off x="6469181" y="5069879"/>
            <a:ext cx="4743450" cy="346075"/>
          </a:xfrm>
          <a:prstGeom prst="rect">
            <a:avLst/>
          </a:prstGeom>
        </p:spPr>
        <p:txBody>
          <a:bodyPr>
            <a:noAutofit/>
          </a:bodyPr>
          <a:lstStyle>
            <a:lvl1pPr marL="0" indent="0">
              <a:buNone/>
              <a:defRPr sz="2400">
                <a:solidFill>
                  <a:srgbClr val="006EB7"/>
                </a:solidFill>
                <a:latin typeface="Franklin Gothic Medium" panose="020B0603020102020204" pitchFamily="34" charset="0"/>
              </a:defRPr>
            </a:lvl1pPr>
          </a:lstStyle>
          <a:p>
            <a:pPr lvl="0"/>
            <a:r>
              <a:rPr lang="en-US"/>
              <a:t>Edit Master text styles</a:t>
            </a:r>
          </a:p>
        </p:txBody>
      </p:sp>
      <p:sp>
        <p:nvSpPr>
          <p:cNvPr id="25" name="Text Placeholder 22"/>
          <p:cNvSpPr>
            <a:spLocks noGrp="1"/>
          </p:cNvSpPr>
          <p:nvPr>
            <p:ph type="body" sz="quarter" idx="14"/>
          </p:nvPr>
        </p:nvSpPr>
        <p:spPr>
          <a:xfrm>
            <a:off x="6469181" y="5494245"/>
            <a:ext cx="4745736" cy="708025"/>
          </a:xfrm>
          <a:prstGeom prst="rect">
            <a:avLst/>
          </a:prstGeom>
        </p:spPr>
        <p:txBody>
          <a:bodyPr>
            <a:normAutofit/>
          </a:bodyPr>
          <a:lstStyle>
            <a:lvl1pPr marL="0" indent="0">
              <a:buNone/>
              <a:defRPr sz="1800">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32356781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pic>
        <p:nvPicPr>
          <p:cNvPr id="6" name="Picture 5" descr="A group of people standing in front of a crowd posing for the camera&#10;&#10;Description automatically generated">
            <a:extLst>
              <a:ext uri="{FF2B5EF4-FFF2-40B4-BE49-F238E27FC236}">
                <a16:creationId xmlns:a16="http://schemas.microsoft.com/office/drawing/2014/main" id="{AEA88565-126D-0743-B5D7-678AAE3DA8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
            <a:ext cx="4062335" cy="3429001"/>
          </a:xfrm>
          <a:prstGeom prst="rect">
            <a:avLst/>
          </a:prstGeom>
        </p:spPr>
      </p:pic>
      <p:pic>
        <p:nvPicPr>
          <p:cNvPr id="7" name="Picture 6" descr="A person standing in front of a building&#10;&#10;Description automatically generated">
            <a:extLst>
              <a:ext uri="{FF2B5EF4-FFF2-40B4-BE49-F238E27FC236}">
                <a16:creationId xmlns:a16="http://schemas.microsoft.com/office/drawing/2014/main" id="{6F70D372-C3EF-9641-90EB-4009E6D9C0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124661" y="3437708"/>
            <a:ext cx="4062336" cy="3429001"/>
          </a:xfrm>
          <a:prstGeom prst="rect">
            <a:avLst/>
          </a:prstGeom>
        </p:spPr>
      </p:pic>
      <p:pic>
        <p:nvPicPr>
          <p:cNvPr id="8" name="Picture 7" descr="A picture containing person, indoor, man&#10;&#10;Description automatically generated">
            <a:extLst>
              <a:ext uri="{FF2B5EF4-FFF2-40B4-BE49-F238E27FC236}">
                <a16:creationId xmlns:a16="http://schemas.microsoft.com/office/drawing/2014/main" id="{DEA8811C-4910-1A4B-9AD6-448B076C26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24667" y="-2"/>
            <a:ext cx="4062334" cy="3429000"/>
          </a:xfrm>
          <a:prstGeom prst="rect">
            <a:avLst/>
          </a:prstGeom>
        </p:spPr>
      </p:pic>
      <p:pic>
        <p:nvPicPr>
          <p:cNvPr id="9" name="Picture 8" descr="A person standing in a kitchen&#10;&#10;Description automatically generated">
            <a:extLst>
              <a:ext uri="{FF2B5EF4-FFF2-40B4-BE49-F238E27FC236}">
                <a16:creationId xmlns:a16="http://schemas.microsoft.com/office/drawing/2014/main" id="{6B7CD8DC-217C-1C44-B32F-0DE2625E1AED}"/>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3428998"/>
            <a:ext cx="4062333" cy="3429002"/>
          </a:xfrm>
          <a:prstGeom prst="rect">
            <a:avLst/>
          </a:prstGeom>
        </p:spPr>
      </p:pic>
      <p:pic>
        <p:nvPicPr>
          <p:cNvPr id="10" name="Picture 9">
            <a:extLst>
              <a:ext uri="{FF2B5EF4-FFF2-40B4-BE49-F238E27FC236}">
                <a16:creationId xmlns:a16="http://schemas.microsoft.com/office/drawing/2014/main" id="{FF1D8869-408B-224C-9D09-E8573BCFCF9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4062332" y="-4"/>
            <a:ext cx="4062333" cy="3429002"/>
          </a:xfrm>
          <a:prstGeom prst="rect">
            <a:avLst/>
          </a:prstGeom>
        </p:spPr>
      </p:pic>
      <p:pic>
        <p:nvPicPr>
          <p:cNvPr id="2" name="Picture 1"/>
          <p:cNvPicPr>
            <a:picLocks noChangeAspect="1"/>
          </p:cNvPicPr>
          <p:nvPr userDrawn="1"/>
        </p:nvPicPr>
        <p:blipFill rotWithShape="1">
          <a:blip r:embed="rId7" cstate="print">
            <a:extLst>
              <a:ext uri="{28A0092B-C50C-407E-A947-70E740481C1C}">
                <a14:useLocalDpi xmlns:a14="http://schemas.microsoft.com/office/drawing/2010/main" val="0"/>
              </a:ext>
            </a:extLst>
          </a:blip>
          <a:srcRect t="2406" r="22776"/>
          <a:stretch/>
        </p:blipFill>
        <p:spPr>
          <a:xfrm>
            <a:off x="4047336" y="3431177"/>
            <a:ext cx="4067335" cy="3426823"/>
          </a:xfrm>
          <a:prstGeom prst="rect">
            <a:avLst/>
          </a:prstGeom>
        </p:spPr>
      </p:pic>
      <p:sp>
        <p:nvSpPr>
          <p:cNvPr id="12" name="Rectangle 11">
            <a:extLst>
              <a:ext uri="{FF2B5EF4-FFF2-40B4-BE49-F238E27FC236}">
                <a16:creationId xmlns:a16="http://schemas.microsoft.com/office/drawing/2014/main" id="{70EDBE86-EEC6-9B49-BAE2-135E3ABE18E1}"/>
              </a:ext>
            </a:extLst>
          </p:cNvPr>
          <p:cNvSpPr/>
          <p:nvPr userDrawn="1"/>
        </p:nvSpPr>
        <p:spPr>
          <a:xfrm>
            <a:off x="0" y="-2"/>
            <a:ext cx="12192000" cy="6857998"/>
          </a:xfrm>
          <a:prstGeom prst="rect">
            <a:avLst/>
          </a:prstGeom>
          <a:solidFill>
            <a:srgbClr val="1963A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3" name="Picture 12">
            <a:extLst>
              <a:ext uri="{FF2B5EF4-FFF2-40B4-BE49-F238E27FC236}">
                <a16:creationId xmlns:a16="http://schemas.microsoft.com/office/drawing/2014/main" id="{3F93E18C-AF7E-9242-88A0-F0136EAD4EAF}"/>
              </a:ext>
            </a:extLst>
          </p:cNvPr>
          <p:cNvPicPr>
            <a:picLocks noChangeAspect="1"/>
          </p:cNvPicPr>
          <p:nvPr userDrawn="1"/>
        </p:nvPicPr>
        <p:blipFill>
          <a:blip r:embed="rId8" cstate="screen">
            <a:alphaModFix/>
            <a:extLst>
              <a:ext uri="{28A0092B-C50C-407E-A947-70E740481C1C}">
                <a14:useLocalDpi xmlns:a14="http://schemas.microsoft.com/office/drawing/2010/main"/>
              </a:ext>
            </a:extLst>
          </a:blip>
          <a:stretch>
            <a:fillRect/>
          </a:stretch>
        </p:blipFill>
        <p:spPr>
          <a:xfrm>
            <a:off x="3717840" y="2035277"/>
            <a:ext cx="4756320" cy="2261419"/>
          </a:xfrm>
          <a:prstGeom prst="rect">
            <a:avLst/>
          </a:prstGeom>
          <a:effectLst/>
        </p:spPr>
      </p:pic>
    </p:spTree>
    <p:extLst>
      <p:ext uri="{BB962C8B-B14F-4D97-AF65-F5344CB8AC3E}">
        <p14:creationId xmlns:p14="http://schemas.microsoft.com/office/powerpoint/2010/main" val="2175190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606325" y="2028558"/>
            <a:ext cx="8585675" cy="4829442"/>
          </a:xfrm>
          <a:prstGeom prst="rect">
            <a:avLst/>
          </a:prstGeom>
        </p:spPr>
      </p:pic>
      <p:sp>
        <p:nvSpPr>
          <p:cNvPr id="2" name="Title 1"/>
          <p:cNvSpPr>
            <a:spLocks noGrp="1"/>
          </p:cNvSpPr>
          <p:nvPr>
            <p:ph type="ctrTitle"/>
          </p:nvPr>
        </p:nvSpPr>
        <p:spPr>
          <a:xfrm>
            <a:off x="733424" y="950913"/>
            <a:ext cx="10753725" cy="2220912"/>
          </a:xfrm>
        </p:spPr>
        <p:txBody>
          <a:bodyPr anchor="b">
            <a:normAutofit/>
          </a:bodyPr>
          <a:lstStyle>
            <a:lvl1pPr algn="l">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733424" y="3446258"/>
            <a:ext cx="8039101" cy="1811542"/>
          </a:xfrm>
        </p:spPr>
        <p:txBody>
          <a:bodyPr/>
          <a:lstStyle>
            <a:lvl1pPr marL="0" indent="0" algn="l">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cxnSp>
        <p:nvCxnSpPr>
          <p:cNvPr id="13" name="Straight Connector 12"/>
          <p:cNvCxnSpPr/>
          <p:nvPr/>
        </p:nvCxnSpPr>
        <p:spPr>
          <a:xfrm>
            <a:off x="806388" y="3295652"/>
            <a:ext cx="627764" cy="0"/>
          </a:xfrm>
          <a:prstGeom prst="line">
            <a:avLst/>
          </a:prstGeom>
          <a:ln w="19050">
            <a:solidFill>
              <a:srgbClr val="F479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2775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838200" y="6356350"/>
            <a:ext cx="7315200" cy="365125"/>
          </a:xfrm>
          <a:prstGeom prst="rect">
            <a:avLst/>
          </a:prstGeom>
        </p:spPr>
        <p:txBody>
          <a:bodyPr/>
          <a:lstStyle/>
          <a:p>
            <a:r>
              <a:rPr lang="en-US"/>
              <a:t>2025 Policy Recommendations for the ASHP House of Delegates</a:t>
            </a:r>
          </a:p>
        </p:txBody>
      </p:sp>
    </p:spTree>
    <p:extLst>
      <p:ext uri="{BB962C8B-B14F-4D97-AF65-F5344CB8AC3E}">
        <p14:creationId xmlns:p14="http://schemas.microsoft.com/office/powerpoint/2010/main" val="1812103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61974" y="1013506"/>
            <a:ext cx="3286125" cy="4830989"/>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idx="1"/>
          </p:nvPr>
        </p:nvSpPr>
        <p:spPr>
          <a:xfrm>
            <a:off x="5457824" y="1013506"/>
            <a:ext cx="5895976" cy="4830989"/>
          </a:xfrm>
        </p:spPr>
        <p:txBody>
          <a:bodyPr anchor="ct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Tree>
    <p:extLst>
      <p:ext uri="{BB962C8B-B14F-4D97-AF65-F5344CB8AC3E}">
        <p14:creationId xmlns:p14="http://schemas.microsoft.com/office/powerpoint/2010/main" val="639634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57824" y="365125"/>
            <a:ext cx="5895975" cy="1325563"/>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idx="1"/>
          </p:nvPr>
        </p:nvSpPr>
        <p:spPr>
          <a:xfrm>
            <a:off x="5457824" y="1825625"/>
            <a:ext cx="5895976" cy="401887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p:cNvSpPr>
            <a:spLocks noGrp="1"/>
          </p:cNvSpPr>
          <p:nvPr>
            <p:ph type="pic" sz="quarter" idx="10"/>
          </p:nvPr>
        </p:nvSpPr>
        <p:spPr>
          <a:xfrm>
            <a:off x="419100" y="967695"/>
            <a:ext cx="3209925" cy="4876800"/>
          </a:xfrm>
        </p:spPr>
        <p:txBody>
          <a:bodyPr/>
          <a:lstStyle/>
          <a:p>
            <a:r>
              <a:rPr lang="en-US"/>
              <a:t>Click icon to add picture</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Tree>
    <p:extLst>
      <p:ext uri="{BB962C8B-B14F-4D97-AF65-F5344CB8AC3E}">
        <p14:creationId xmlns:p14="http://schemas.microsoft.com/office/powerpoint/2010/main" val="3593866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11723" y="0"/>
            <a:ext cx="11581215" cy="6858000"/>
          </a:xfrm>
          <a:prstGeom prst="rect">
            <a:avLst/>
          </a:prstGeom>
          <a:blipFill>
            <a:blip r:embed="rId3" cstate="screen">
              <a:extLst>
                <a:ext uri="{28A0092B-C50C-407E-A947-70E740481C1C}">
                  <a14:useLocalDpi xmlns:a14="http://schemas.microsoft.com/office/drawing/2010/main"/>
                </a:ext>
              </a:extLst>
            </a:blip>
            <a:stretch>
              <a:fillRect/>
            </a:stretch>
          </a:blipFill>
        </p:spPr>
      </p:pic>
      <p:sp>
        <p:nvSpPr>
          <p:cNvPr id="2" name="Title 1"/>
          <p:cNvSpPr>
            <a:spLocks noGrp="1"/>
          </p:cNvSpPr>
          <p:nvPr>
            <p:ph type="title"/>
          </p:nvPr>
        </p:nvSpPr>
        <p:spPr>
          <a:xfrm>
            <a:off x="476250" y="553463"/>
            <a:ext cx="5895975" cy="1325563"/>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476249" y="2013963"/>
            <a:ext cx="5895976" cy="401887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317" y="6140064"/>
            <a:ext cx="1023154" cy="520104"/>
          </a:xfrm>
          <a:prstGeom prst="rect">
            <a:avLst/>
          </a:prstGeom>
        </p:spPr>
      </p:pic>
      <p:sp>
        <p:nvSpPr>
          <p:cNvPr id="10" name="Picture Placeholder 47"/>
          <p:cNvSpPr>
            <a:spLocks noGrp="1"/>
          </p:cNvSpPr>
          <p:nvPr>
            <p:ph type="pic" sz="quarter" idx="10"/>
          </p:nvPr>
        </p:nvSpPr>
        <p:spPr>
          <a:xfrm>
            <a:off x="7116763" y="0"/>
            <a:ext cx="5075237" cy="6858000"/>
          </a:xfrm>
          <a:custGeom>
            <a:avLst/>
            <a:gdLst>
              <a:gd name="connsiteX0" fmla="*/ 1033963 w 5075237"/>
              <a:gd name="connsiteY0" fmla="*/ 0 h 6858000"/>
              <a:gd name="connsiteX1" fmla="*/ 5075237 w 5075237"/>
              <a:gd name="connsiteY1" fmla="*/ 0 h 6858000"/>
              <a:gd name="connsiteX2" fmla="*/ 5075237 w 5075237"/>
              <a:gd name="connsiteY2" fmla="*/ 6858000 h 6858000"/>
              <a:gd name="connsiteX3" fmla="*/ 1114496 w 5075237"/>
              <a:gd name="connsiteY3" fmla="*/ 6858000 h 6858000"/>
              <a:gd name="connsiteX4" fmla="*/ 1026237 w 5075237"/>
              <a:gd name="connsiteY4" fmla="*/ 6733886 h 6858000"/>
              <a:gd name="connsiteX5" fmla="*/ 7261 w 5075237"/>
              <a:gd name="connsiteY5" fmla="*/ 3681766 h 6858000"/>
              <a:gd name="connsiteX6" fmla="*/ 0 w 5075237"/>
              <a:gd name="connsiteY6" fmla="*/ 3394641 h 6858000"/>
              <a:gd name="connsiteX7" fmla="*/ 0 w 5075237"/>
              <a:gd name="connsiteY7" fmla="*/ 3350111 h 6858000"/>
              <a:gd name="connsiteX8" fmla="*/ 7261 w 5075237"/>
              <a:gd name="connsiteY8" fmla="*/ 3062986 h 6858000"/>
              <a:gd name="connsiteX9" fmla="*/ 1026237 w 5075237"/>
              <a:gd name="connsiteY9" fmla="*/ 1086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75237" h="6858000">
                <a:moveTo>
                  <a:pt x="1033963" y="0"/>
                </a:moveTo>
                <a:lnTo>
                  <a:pt x="5075237" y="0"/>
                </a:lnTo>
                <a:lnTo>
                  <a:pt x="5075237" y="6858000"/>
                </a:lnTo>
                <a:lnTo>
                  <a:pt x="1114496" y="6858000"/>
                </a:lnTo>
                <a:lnTo>
                  <a:pt x="1026237" y="6733886"/>
                </a:lnTo>
                <a:cubicBezTo>
                  <a:pt x="431991" y="5854288"/>
                  <a:pt x="64399" y="4808981"/>
                  <a:pt x="7261" y="3681766"/>
                </a:cubicBezTo>
                <a:lnTo>
                  <a:pt x="0" y="3394641"/>
                </a:lnTo>
                <a:lnTo>
                  <a:pt x="0" y="3350111"/>
                </a:lnTo>
                <a:lnTo>
                  <a:pt x="7261" y="3062986"/>
                </a:lnTo>
                <a:cubicBezTo>
                  <a:pt x="64399" y="1935772"/>
                  <a:pt x="431991" y="890465"/>
                  <a:pt x="1026237" y="10866"/>
                </a:cubicBezTo>
                <a:close/>
              </a:path>
            </a:pathLst>
          </a:custGeom>
          <a:solidFill>
            <a:schemeClr val="tx1">
              <a:lumMod val="20000"/>
              <a:lumOff val="80000"/>
            </a:schemeClr>
          </a:solidFill>
        </p:spPr>
        <p:txBody>
          <a:bodyPr wrap="square" anchor="ctr" anchorCtr="0">
            <a:noAutofit/>
          </a:bodyPr>
          <a:lstStyle>
            <a:lvl1pPr algn="ctr">
              <a:defRPr/>
            </a:lvl1pPr>
          </a:lstStyle>
          <a:p>
            <a:r>
              <a:rPr lang="en-US"/>
              <a:t>Click icon to add picture</a:t>
            </a:r>
            <a:endParaRPr lang="en-US" dirty="0"/>
          </a:p>
        </p:txBody>
      </p:sp>
    </p:spTree>
    <p:extLst>
      <p:ext uri="{BB962C8B-B14F-4D97-AF65-F5344CB8AC3E}">
        <p14:creationId xmlns:p14="http://schemas.microsoft.com/office/powerpoint/2010/main" val="1465709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0" name="Picture 9"/>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1" y="-1"/>
            <a:ext cx="12190815" cy="6857333"/>
          </a:xfrm>
          <a:prstGeom prst="rect">
            <a:avLst/>
          </a:prstGeom>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26830"/>
            <a:ext cx="12190815" cy="6131169"/>
          </a:xfrm>
          <a:prstGeom prst="rect">
            <a:avLst/>
          </a:prstGeom>
        </p:spPr>
      </p:pic>
      <p:sp>
        <p:nvSpPr>
          <p:cNvPr id="2" name="Title 1"/>
          <p:cNvSpPr>
            <a:spLocks noGrp="1"/>
          </p:cNvSpPr>
          <p:nvPr>
            <p:ph type="title"/>
          </p:nvPr>
        </p:nvSpPr>
        <p:spPr>
          <a:xfrm>
            <a:off x="831850" y="3629024"/>
            <a:ext cx="10515600" cy="1647825"/>
          </a:xfrm>
        </p:spPr>
        <p:txBody>
          <a:bodyPr anchor="b"/>
          <a:lstStyle>
            <a:lvl1pPr algn="ct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5524500"/>
            <a:ext cx="10515600" cy="971550"/>
          </a:xfrm>
        </p:spPr>
        <p:txBody>
          <a:bodyPr/>
          <a:lstStyle>
            <a:lvl1pPr marL="0" indent="0" algn="ctr">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716402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11082130" y="6241695"/>
            <a:ext cx="944217" cy="479780"/>
          </a:xfrm>
          <a:prstGeom prst="rect">
            <a:avLst/>
          </a:prstGeom>
        </p:spPr>
      </p:pic>
      <p:sp>
        <p:nvSpPr>
          <p:cNvPr id="9" name="Footer Placeholder 8"/>
          <p:cNvSpPr>
            <a:spLocks noGrp="1"/>
          </p:cNvSpPr>
          <p:nvPr>
            <p:ph type="ftr" sz="quarter" idx="3"/>
          </p:nvPr>
        </p:nvSpPr>
        <p:spPr>
          <a:xfrm>
            <a:off x="838200" y="6356350"/>
            <a:ext cx="7315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2025 Policy Recommendations for the ASHP House of Delegates</a:t>
            </a:r>
          </a:p>
        </p:txBody>
      </p:sp>
    </p:spTree>
    <p:extLst>
      <p:ext uri="{BB962C8B-B14F-4D97-AF65-F5344CB8AC3E}">
        <p14:creationId xmlns:p14="http://schemas.microsoft.com/office/powerpoint/2010/main" val="1402874643"/>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663" r:id="rId21"/>
    <p:sldLayoutId id="2147483661" r:id="rId22"/>
    <p:sldLayoutId id="2147483650" r:id="rId23"/>
    <p:sldLayoutId id="2147483664" r:id="rId24"/>
    <p:sldLayoutId id="2147483666" r:id="rId25"/>
    <p:sldLayoutId id="2147483667" r:id="rId26"/>
    <p:sldLayoutId id="2147483668" r:id="rId27"/>
    <p:sldLayoutId id="2147483669" r:id="rId28"/>
    <p:sldLayoutId id="2147483670" r:id="rId29"/>
    <p:sldLayoutId id="2147483671" r:id="rId30"/>
    <p:sldLayoutId id="2147483673" r:id="rId31"/>
    <p:sldLayoutId id="2147483674" r:id="rId32"/>
    <p:sldLayoutId id="2147483678" r:id="rId33"/>
    <p:sldLayoutId id="2147483679" r:id="rId34"/>
    <p:sldLayoutId id="2147483675" r:id="rId35"/>
    <p:sldLayoutId id="2147483676" r:id="rId36"/>
    <p:sldLayoutId id="2147483677" r:id="rId37"/>
  </p:sldLayoutIdLst>
  <p:hf sldNum="0" hdr="0" dt="0"/>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hyperlink" Target="mailto:hodchair@ashp.org" TargetMode="External"/><Relationship Id="rId2" Type="http://schemas.openxmlformats.org/officeDocument/2006/relationships/notesSlide" Target="../notesSlides/notesSlide21.xml"/><Relationship Id="rId1" Type="http://schemas.openxmlformats.org/officeDocument/2006/relationships/slideLayout" Target="../slideLayouts/slideLayout8.xml"/><Relationship Id="rId5" Type="http://schemas.openxmlformats.org/officeDocument/2006/relationships/image" Target="../media/image62.jpg"/><Relationship Id="rId4" Type="http://schemas.openxmlformats.org/officeDocument/2006/relationships/hyperlink" Target="https://www.ashp.org/Pharmacy-Practice/Policy-Positions-and-Guideline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xfrm>
            <a:off x="838200" y="3443217"/>
            <a:ext cx="10515600" cy="1380705"/>
          </a:xfrm>
        </p:spPr>
        <p:txBody>
          <a:bodyPr anchor="b">
            <a:normAutofit fontScale="90000"/>
          </a:bodyPr>
          <a:lstStyle/>
          <a:p>
            <a:pPr>
              <a:lnSpc>
                <a:spcPct val="100000"/>
              </a:lnSpc>
            </a:pPr>
            <a:r>
              <a:rPr lang="en-US" sz="4800" dirty="0"/>
              <a:t>Policy Recommendations </a:t>
            </a:r>
            <a:br>
              <a:rPr lang="en-US" sz="4800" dirty="0"/>
            </a:br>
            <a:r>
              <a:rPr lang="en-US" sz="4800" dirty="0"/>
              <a:t>for the </a:t>
            </a:r>
            <a:r>
              <a:rPr lang="en-US" sz="4800"/>
              <a:t>March Virtual ASHP </a:t>
            </a:r>
            <a:r>
              <a:rPr lang="en-US" sz="4800" dirty="0"/>
              <a:t>House of Delegates</a:t>
            </a:r>
          </a:p>
        </p:txBody>
      </p:sp>
      <p:sp>
        <p:nvSpPr>
          <p:cNvPr id="2" name="Text Placeholder 1"/>
          <p:cNvSpPr>
            <a:spLocks noGrp="1"/>
          </p:cNvSpPr>
          <p:nvPr>
            <p:ph type="body" idx="1"/>
          </p:nvPr>
        </p:nvSpPr>
        <p:spPr>
          <a:xfrm>
            <a:off x="4733364" y="5027122"/>
            <a:ext cx="2725271" cy="388158"/>
          </a:xfrm>
        </p:spPr>
        <p:txBody>
          <a:bodyPr>
            <a:normAutofit lnSpcReduction="10000"/>
          </a:bodyPr>
          <a:lstStyle/>
          <a:p>
            <a:pPr>
              <a:spcBef>
                <a:spcPts val="0"/>
              </a:spcBef>
              <a:spcAft>
                <a:spcPts val="600"/>
              </a:spcAft>
            </a:pPr>
            <a:r>
              <a:rPr lang="en-US" b="1" dirty="0">
                <a:solidFill>
                  <a:srgbClr val="F5821F"/>
                </a:solidFill>
              </a:rPr>
              <a:t>January 2026</a:t>
            </a:r>
          </a:p>
        </p:txBody>
      </p:sp>
    </p:spTree>
    <p:extLst>
      <p:ext uri="{BB962C8B-B14F-4D97-AF65-F5344CB8AC3E}">
        <p14:creationId xmlns:p14="http://schemas.microsoft.com/office/powerpoint/2010/main" val="2551997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C0CF8-B2AF-29EF-EF22-9B8873348C6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80A4C10-B8C5-9101-B695-40063EA1171A}"/>
              </a:ext>
            </a:extLst>
          </p:cNvPr>
          <p:cNvSpPr>
            <a:spLocks noGrp="1"/>
          </p:cNvSpPr>
          <p:nvPr>
            <p:ph type="title"/>
          </p:nvPr>
        </p:nvSpPr>
        <p:spPr>
          <a:xfrm>
            <a:off x="609600" y="535454"/>
            <a:ext cx="10972800" cy="914400"/>
          </a:xfrm>
        </p:spPr>
        <p:txBody>
          <a:bodyPr vert="horz" lIns="91440" tIns="45720" rIns="91440" bIns="45720" rtlCol="0" anchor="ctr">
            <a:normAutofit/>
          </a:bodyPr>
          <a:lstStyle/>
          <a:p>
            <a:r>
              <a:rPr lang="en-US" sz="2400" dirty="0" err="1"/>
              <a:t>CPhP</a:t>
            </a:r>
            <a:r>
              <a:rPr lang="en-US" sz="2400" dirty="0"/>
              <a:t>: Promoting Environmental Sustainability in Healthcare (March)</a:t>
            </a:r>
          </a:p>
        </p:txBody>
      </p:sp>
      <p:sp>
        <p:nvSpPr>
          <p:cNvPr id="6" name="Content Placeholder 5">
            <a:extLst>
              <a:ext uri="{FF2B5EF4-FFF2-40B4-BE49-F238E27FC236}">
                <a16:creationId xmlns:a16="http://schemas.microsoft.com/office/drawing/2014/main" id="{FA5B8FB3-E1C6-B715-BB41-27E6F6081DDE}"/>
              </a:ext>
            </a:extLst>
          </p:cNvPr>
          <p:cNvSpPr>
            <a:spLocks noGrp="1"/>
          </p:cNvSpPr>
          <p:nvPr>
            <p:ph idx="1"/>
          </p:nvPr>
        </p:nvSpPr>
        <p:spPr>
          <a:xfrm>
            <a:off x="609600" y="1449854"/>
            <a:ext cx="10972800" cy="4572000"/>
          </a:xfrm>
        </p:spPr>
        <p:txBody>
          <a:bodyPr>
            <a:normAutofit/>
          </a:bodyPr>
          <a:lstStyle/>
          <a:p>
            <a:pPr marL="0" indent="0">
              <a:lnSpc>
                <a:spcPct val="100000"/>
              </a:lnSpc>
              <a:spcBef>
                <a:spcPts val="400"/>
              </a:spcBef>
              <a:buNone/>
            </a:pPr>
            <a:r>
              <a:rPr lang="en-US" sz="1600" dirty="0"/>
              <a:t>To acknowledge the importance of environmental sustainability in promoting and preserving public health;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encourage implementation of environmentally conscious clinical and operational practices that reduce waste within the healthcare system;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for legislation and regulation that enables waste-minimization efforts in medication-use practices;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encourage members of the pharmacy workforce to seek out opportunities that promote environmental sustainability and health.</a:t>
            </a:r>
          </a:p>
        </p:txBody>
      </p:sp>
      <p:sp>
        <p:nvSpPr>
          <p:cNvPr id="2" name="Footer Placeholder 1">
            <a:extLst>
              <a:ext uri="{FF2B5EF4-FFF2-40B4-BE49-F238E27FC236}">
                <a16:creationId xmlns:a16="http://schemas.microsoft.com/office/drawing/2014/main" id="{BD935962-3EF6-ABEC-112B-0C661A0396F3}"/>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1529608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31D82-DC9A-3300-75E8-8FBCD16488C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CFD6553-3F0A-1FD7-9623-178594A7BFE4}"/>
              </a:ext>
            </a:extLst>
          </p:cNvPr>
          <p:cNvSpPr>
            <a:spLocks noGrp="1"/>
          </p:cNvSpPr>
          <p:nvPr>
            <p:ph type="title"/>
          </p:nvPr>
        </p:nvSpPr>
        <p:spPr>
          <a:xfrm>
            <a:off x="609600" y="535454"/>
            <a:ext cx="10972800" cy="914400"/>
          </a:xfrm>
        </p:spPr>
        <p:txBody>
          <a:bodyPr vert="horz" lIns="91440" tIns="45720" rIns="91440" bIns="45720" rtlCol="0" anchor="ctr">
            <a:normAutofit/>
          </a:bodyPr>
          <a:lstStyle/>
          <a:p>
            <a:r>
              <a:rPr lang="en-US" sz="2400" dirty="0" err="1"/>
              <a:t>CPhP</a:t>
            </a:r>
            <a:r>
              <a:rPr lang="en-US" sz="2400" dirty="0"/>
              <a:t>: Body Size Inclusivity (March)</a:t>
            </a:r>
          </a:p>
        </p:txBody>
      </p:sp>
      <p:sp>
        <p:nvSpPr>
          <p:cNvPr id="6" name="Content Placeholder 5">
            <a:extLst>
              <a:ext uri="{FF2B5EF4-FFF2-40B4-BE49-F238E27FC236}">
                <a16:creationId xmlns:a16="http://schemas.microsoft.com/office/drawing/2014/main" id="{83FF5859-3231-1EAD-1F6A-E27A9CED2428}"/>
              </a:ext>
            </a:extLst>
          </p:cNvPr>
          <p:cNvSpPr>
            <a:spLocks noGrp="1"/>
          </p:cNvSpPr>
          <p:nvPr>
            <p:ph idx="1"/>
          </p:nvPr>
        </p:nvSpPr>
        <p:spPr>
          <a:xfrm>
            <a:off x="609600" y="1449854"/>
            <a:ext cx="10515600" cy="4351338"/>
          </a:xfrm>
        </p:spPr>
        <p:txBody>
          <a:bodyPr>
            <a:noAutofit/>
          </a:bodyPr>
          <a:lstStyle/>
          <a:p>
            <a:pPr marL="0" indent="0">
              <a:lnSpc>
                <a:spcPct val="100000"/>
              </a:lnSpc>
              <a:spcBef>
                <a:spcPts val="400"/>
              </a:spcBef>
              <a:buNone/>
            </a:pPr>
            <a:r>
              <a:rPr lang="en-US" sz="1600" dirty="0"/>
              <a:t>To recognize that body size bias influences health outcomes, social interactions, and decisions across workplaces and healthcare settings; further, </a:t>
            </a:r>
          </a:p>
          <a:p>
            <a:pPr marL="0" indent="0">
              <a:lnSpc>
                <a:spcPct val="100000"/>
              </a:lnSpc>
              <a:spcBef>
                <a:spcPts val="400"/>
              </a:spcBef>
              <a:buNone/>
            </a:pPr>
            <a:r>
              <a:rPr lang="en-US" sz="1600" dirty="0"/>
              <a:t>  </a:t>
            </a:r>
          </a:p>
          <a:p>
            <a:pPr marL="0" indent="0">
              <a:lnSpc>
                <a:spcPct val="100000"/>
              </a:lnSpc>
              <a:spcBef>
                <a:spcPts val="400"/>
              </a:spcBef>
              <a:buNone/>
            </a:pPr>
            <a:r>
              <a:rPr lang="en-US" sz="1600" dirty="0"/>
              <a:t>To promote the use of body size inclusivity in practice to ensure a comprehensive, patient-centered approach to care; further, </a:t>
            </a:r>
          </a:p>
          <a:p>
            <a:pPr marL="0" indent="0">
              <a:lnSpc>
                <a:spcPct val="100000"/>
              </a:lnSpc>
              <a:spcBef>
                <a:spcPts val="400"/>
              </a:spcBef>
              <a:buNone/>
            </a:pPr>
            <a:r>
              <a:rPr lang="en-US" sz="1600" dirty="0"/>
              <a:t>  </a:t>
            </a:r>
          </a:p>
          <a:p>
            <a:pPr marL="0" indent="0">
              <a:lnSpc>
                <a:spcPct val="100000"/>
              </a:lnSpc>
              <a:spcBef>
                <a:spcPts val="400"/>
              </a:spcBef>
              <a:buNone/>
            </a:pPr>
            <a:r>
              <a:rPr lang="en-US" sz="1600" dirty="0"/>
              <a:t>To encourage adoption of best practices that minimize body size bias across professional and healthcare settings.</a:t>
            </a:r>
          </a:p>
        </p:txBody>
      </p:sp>
      <p:sp>
        <p:nvSpPr>
          <p:cNvPr id="2" name="Footer Placeholder 1">
            <a:extLst>
              <a:ext uri="{FF2B5EF4-FFF2-40B4-BE49-F238E27FC236}">
                <a16:creationId xmlns:a16="http://schemas.microsoft.com/office/drawing/2014/main" id="{E1D9D235-F7E6-7EA6-1F7C-DF86C1AFB392}"/>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2871915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80BF5-4EDD-A5DD-4A6F-BFB02D4CB1F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09FB2E0-6015-E099-963B-447215770E00}"/>
              </a:ext>
            </a:extLst>
          </p:cNvPr>
          <p:cNvSpPr>
            <a:spLocks noGrp="1"/>
          </p:cNvSpPr>
          <p:nvPr>
            <p:ph type="title"/>
          </p:nvPr>
        </p:nvSpPr>
        <p:spPr>
          <a:xfrm>
            <a:off x="609600" y="535454"/>
            <a:ext cx="10972800" cy="914400"/>
          </a:xfrm>
        </p:spPr>
        <p:txBody>
          <a:bodyPr vert="horz" lIns="91440" tIns="45720" rIns="91440" bIns="45720" rtlCol="0" anchor="ctr">
            <a:normAutofit/>
          </a:bodyPr>
          <a:lstStyle/>
          <a:p>
            <a:r>
              <a:rPr lang="en-US" sz="2400" dirty="0" err="1"/>
              <a:t>CPhP</a:t>
            </a:r>
            <a:r>
              <a:rPr lang="en-US" sz="2400" dirty="0"/>
              <a:t>: Ready-to-Use Packaging for all Settings </a:t>
            </a:r>
            <a:r>
              <a:rPr lang="en-US" sz="2400" i="1" dirty="0"/>
              <a:t>(Discontinuation)</a:t>
            </a:r>
            <a:r>
              <a:rPr lang="en-US" sz="2400" dirty="0"/>
              <a:t> (March)</a:t>
            </a:r>
          </a:p>
        </p:txBody>
      </p:sp>
      <p:sp>
        <p:nvSpPr>
          <p:cNvPr id="6" name="Content Placeholder 5">
            <a:extLst>
              <a:ext uri="{FF2B5EF4-FFF2-40B4-BE49-F238E27FC236}">
                <a16:creationId xmlns:a16="http://schemas.microsoft.com/office/drawing/2014/main" id="{33438B66-D6E7-8750-B684-37B47ACF9055}"/>
              </a:ext>
            </a:extLst>
          </p:cNvPr>
          <p:cNvSpPr>
            <a:spLocks noGrp="1"/>
          </p:cNvSpPr>
          <p:nvPr>
            <p:ph idx="1"/>
          </p:nvPr>
        </p:nvSpPr>
        <p:spPr>
          <a:xfrm>
            <a:off x="609600" y="1449854"/>
            <a:ext cx="10515600" cy="4795082"/>
          </a:xfrm>
        </p:spPr>
        <p:txBody>
          <a:bodyPr>
            <a:noAutofit/>
          </a:bodyPr>
          <a:lstStyle/>
          <a:p>
            <a:pPr marL="0" indent="0">
              <a:lnSpc>
                <a:spcPct val="100000"/>
              </a:lnSpc>
              <a:spcBef>
                <a:spcPts val="400"/>
              </a:spcBef>
              <a:buNone/>
            </a:pPr>
            <a:r>
              <a:rPr lang="en-US" sz="1600" b="1" dirty="0">
                <a:solidFill>
                  <a:srgbClr val="FE8315"/>
                </a:solidFill>
              </a:rPr>
              <a:t>To discontinue ASHP policy 0402, Ready-to-Use Packaging for all Settings, which reads:</a:t>
            </a:r>
          </a:p>
          <a:p>
            <a:pPr marL="0" indent="0">
              <a:lnSpc>
                <a:spcPct val="100000"/>
              </a:lnSpc>
              <a:spcBef>
                <a:spcPts val="400"/>
              </a:spcBef>
              <a:buNone/>
            </a:pPr>
            <a:endParaRPr lang="en-US" sz="1600" dirty="0"/>
          </a:p>
          <a:p>
            <a:pPr marL="457200" lvl="1" indent="0">
              <a:lnSpc>
                <a:spcPct val="100000"/>
              </a:lnSpc>
              <a:spcBef>
                <a:spcPts val="400"/>
              </a:spcBef>
              <a:buNone/>
            </a:pPr>
            <a:r>
              <a:rPr lang="en-US" sz="1600" dirty="0"/>
              <a:t>To advocate that pharmaceutical manufacturers provide all medications used in ambulatory care settings in unit-of-use packages;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urge the Food and Drug Administration to support this goal;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encourage pharmacists to adopt unit-of-use packaging for dispensing prescription medications to ambulatory patients;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support continued research on the safety benefits and patient adherence associated with unit-of-use packaging and other dispensing technologies.</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(Note: A unit-of-use package is a container--closure system designed to hold a specific quantity of a drug product for a specific use and intended to be dispensed to a patient without any modification except for the addition of appropriate labeling.)</a:t>
            </a:r>
          </a:p>
        </p:txBody>
      </p:sp>
      <p:sp>
        <p:nvSpPr>
          <p:cNvPr id="2" name="Footer Placeholder 1">
            <a:extLst>
              <a:ext uri="{FF2B5EF4-FFF2-40B4-BE49-F238E27FC236}">
                <a16:creationId xmlns:a16="http://schemas.microsoft.com/office/drawing/2014/main" id="{BC4BA0B3-2366-D792-F91A-F14921F0368A}"/>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2240673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DAC1E-D6F1-F37E-D236-1EF7A9DF953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0B3193F-E2E1-9A25-7921-C50EDA648AE7}"/>
              </a:ext>
            </a:extLst>
          </p:cNvPr>
          <p:cNvSpPr>
            <a:spLocks noGrp="1"/>
          </p:cNvSpPr>
          <p:nvPr>
            <p:ph type="title"/>
          </p:nvPr>
        </p:nvSpPr>
        <p:spPr>
          <a:xfrm>
            <a:off x="609600" y="535454"/>
            <a:ext cx="10972800" cy="914400"/>
          </a:xfrm>
        </p:spPr>
        <p:txBody>
          <a:bodyPr vert="horz" lIns="91440" tIns="45720" rIns="91440" bIns="45720" rtlCol="0" anchor="ctr">
            <a:normAutofit/>
          </a:bodyPr>
          <a:lstStyle/>
          <a:p>
            <a:r>
              <a:rPr lang="en-US" sz="2400" dirty="0" err="1"/>
              <a:t>CPhP</a:t>
            </a:r>
            <a:r>
              <a:rPr lang="en-US" sz="2400" dirty="0"/>
              <a:t>: ASHP Statement on Reporting Medical Errors </a:t>
            </a:r>
            <a:r>
              <a:rPr lang="en-US" sz="2400" i="1" dirty="0"/>
              <a:t>(Discontinuation)</a:t>
            </a:r>
            <a:r>
              <a:rPr lang="en-US" sz="2400" dirty="0"/>
              <a:t> (March)</a:t>
            </a:r>
          </a:p>
        </p:txBody>
      </p:sp>
      <p:sp>
        <p:nvSpPr>
          <p:cNvPr id="6" name="Content Placeholder 5">
            <a:extLst>
              <a:ext uri="{FF2B5EF4-FFF2-40B4-BE49-F238E27FC236}">
                <a16:creationId xmlns:a16="http://schemas.microsoft.com/office/drawing/2014/main" id="{81FC889B-18B8-4423-8A06-8CA94282FD2D}"/>
              </a:ext>
            </a:extLst>
          </p:cNvPr>
          <p:cNvSpPr>
            <a:spLocks noGrp="1"/>
          </p:cNvSpPr>
          <p:nvPr>
            <p:ph idx="1"/>
          </p:nvPr>
        </p:nvSpPr>
        <p:spPr>
          <a:xfrm>
            <a:off x="609600" y="1449854"/>
            <a:ext cx="10515600" cy="4351338"/>
          </a:xfrm>
        </p:spPr>
        <p:txBody>
          <a:bodyPr>
            <a:noAutofit/>
          </a:bodyPr>
          <a:lstStyle/>
          <a:p>
            <a:pPr marL="0" indent="0">
              <a:lnSpc>
                <a:spcPct val="80000"/>
              </a:lnSpc>
              <a:spcBef>
                <a:spcPts val="400"/>
              </a:spcBef>
              <a:buNone/>
            </a:pPr>
            <a:r>
              <a:rPr lang="en-US" sz="1600" b="1" dirty="0">
                <a:solidFill>
                  <a:srgbClr val="FE8315"/>
                </a:solidFill>
              </a:rPr>
              <a:t>To discontinue ASHP policy 0023, ASHP Statement on Reporting Medical Errors, which reads:</a:t>
            </a:r>
          </a:p>
          <a:p>
            <a:pPr marL="0" indent="0">
              <a:lnSpc>
                <a:spcPct val="80000"/>
              </a:lnSpc>
              <a:spcBef>
                <a:spcPts val="400"/>
              </a:spcBef>
              <a:buNone/>
            </a:pPr>
            <a:endParaRPr lang="en-US" sz="1600" dirty="0"/>
          </a:p>
          <a:p>
            <a:pPr marL="457200" lvl="1" indent="0">
              <a:lnSpc>
                <a:spcPct val="80000"/>
              </a:lnSpc>
              <a:spcBef>
                <a:spcPts val="400"/>
              </a:spcBef>
              <a:buNone/>
            </a:pPr>
            <a:r>
              <a:rPr lang="en-US" sz="1600" dirty="0"/>
              <a:t>To approve the ASHP Statement on Reporting Medical Errors.</a:t>
            </a:r>
          </a:p>
        </p:txBody>
      </p:sp>
      <p:sp>
        <p:nvSpPr>
          <p:cNvPr id="2" name="Footer Placeholder 1">
            <a:extLst>
              <a:ext uri="{FF2B5EF4-FFF2-40B4-BE49-F238E27FC236}">
                <a16:creationId xmlns:a16="http://schemas.microsoft.com/office/drawing/2014/main" id="{2546D5B4-77EC-268E-41C4-35D33F6A994C}"/>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2486238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0AAC2-F786-8D1F-05AB-433F5F4B06F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75D58B5-C290-FDE1-2806-08FF7AD2CB8C}"/>
              </a:ext>
            </a:extLst>
          </p:cNvPr>
          <p:cNvSpPr>
            <a:spLocks noGrp="1"/>
          </p:cNvSpPr>
          <p:nvPr>
            <p:ph type="title"/>
          </p:nvPr>
        </p:nvSpPr>
        <p:spPr>
          <a:xfrm>
            <a:off x="609600" y="535454"/>
            <a:ext cx="10972800" cy="914400"/>
          </a:xfrm>
        </p:spPr>
        <p:txBody>
          <a:bodyPr>
            <a:normAutofit/>
          </a:bodyPr>
          <a:lstStyle/>
          <a:p>
            <a:r>
              <a:rPr lang="en-US" sz="2400" dirty="0" err="1"/>
              <a:t>CPuP</a:t>
            </a:r>
            <a:r>
              <a:rPr lang="en-US" sz="2400" dirty="0"/>
              <a:t>: Integrity of Pharmacist Provided Health Information (March)</a:t>
            </a:r>
          </a:p>
        </p:txBody>
      </p:sp>
      <p:sp>
        <p:nvSpPr>
          <p:cNvPr id="6" name="Content Placeholder 5">
            <a:extLst>
              <a:ext uri="{FF2B5EF4-FFF2-40B4-BE49-F238E27FC236}">
                <a16:creationId xmlns:a16="http://schemas.microsoft.com/office/drawing/2014/main" id="{5C75D05F-A9C0-7C01-1FA2-1D2B1DBE2541}"/>
              </a:ext>
            </a:extLst>
          </p:cNvPr>
          <p:cNvSpPr>
            <a:spLocks noGrp="1"/>
          </p:cNvSpPr>
          <p:nvPr>
            <p:ph idx="1"/>
          </p:nvPr>
        </p:nvSpPr>
        <p:spPr>
          <a:xfrm>
            <a:off x="609600" y="1449854"/>
            <a:ext cx="10829925" cy="5100637"/>
          </a:xfrm>
        </p:spPr>
        <p:txBody>
          <a:bodyPr>
            <a:noAutofit/>
          </a:bodyPr>
          <a:lstStyle/>
          <a:p>
            <a:pPr marL="0" indent="0">
              <a:lnSpc>
                <a:spcPct val="100000"/>
              </a:lnSpc>
              <a:spcBef>
                <a:spcPts val="400"/>
              </a:spcBef>
              <a:buNone/>
            </a:pPr>
            <a:r>
              <a:rPr lang="en-US" sz="1600" dirty="0"/>
              <a:t>To oppose any governmental restriction on pharmacists' ability to provide evidence-</a:t>
            </a:r>
          </a:p>
          <a:p>
            <a:pPr marL="0" indent="0">
              <a:lnSpc>
                <a:spcPct val="100000"/>
              </a:lnSpc>
              <a:spcBef>
                <a:spcPts val="400"/>
              </a:spcBef>
              <a:buNone/>
            </a:pPr>
            <a:r>
              <a:rPr lang="en-US" sz="1600" dirty="0"/>
              <a:t>based health information to patients;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urge policymakers to protect pharmacists' professional autonomy in educating patients on medications, public health issues, and emerging scientific developments;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oppose the elimination, suppression, manipulation, or politicization of evidence-based public health data and drug safety information by any entity;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for legislation that protects scientific integrity and ensures transparency in the dissemination of public health information;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affirm that pharmacists are trusted and reliable medication experts and have the professional responsibility to disseminate evidence-based, health information to patients and communities.</a:t>
            </a:r>
            <a:endParaRPr lang="en-US" sz="1600" i="1" dirty="0"/>
          </a:p>
        </p:txBody>
      </p:sp>
      <p:sp>
        <p:nvSpPr>
          <p:cNvPr id="2" name="Footer Placeholder 1">
            <a:extLst>
              <a:ext uri="{FF2B5EF4-FFF2-40B4-BE49-F238E27FC236}">
                <a16:creationId xmlns:a16="http://schemas.microsoft.com/office/drawing/2014/main" id="{41214E74-37B7-78CD-A888-75C2638C3562}"/>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543514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451AE-0B31-0B82-5E57-04BBC79FD2E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C470535-CAA2-EE97-A322-B48B7E3298A3}"/>
              </a:ext>
            </a:extLst>
          </p:cNvPr>
          <p:cNvSpPr>
            <a:spLocks noGrp="1"/>
          </p:cNvSpPr>
          <p:nvPr>
            <p:ph type="title"/>
          </p:nvPr>
        </p:nvSpPr>
        <p:spPr>
          <a:xfrm>
            <a:off x="609600" y="544419"/>
            <a:ext cx="10972800" cy="914400"/>
          </a:xfrm>
        </p:spPr>
        <p:txBody>
          <a:bodyPr vert="horz" lIns="91440" tIns="45720" rIns="91440" bIns="45720" rtlCol="0" anchor="ctr">
            <a:normAutofit/>
          </a:bodyPr>
          <a:lstStyle/>
          <a:p>
            <a:r>
              <a:rPr lang="en-US" sz="2400" dirty="0" err="1"/>
              <a:t>CPuP</a:t>
            </a:r>
            <a:r>
              <a:rPr lang="en-US" sz="2400" dirty="0"/>
              <a:t>: Pharmacist Engagement in and Payment for Telehealth </a:t>
            </a:r>
            <a:r>
              <a:rPr lang="en-US" sz="2400" i="1" dirty="0"/>
              <a:t>(Discontinuation)</a:t>
            </a:r>
            <a:r>
              <a:rPr lang="en-US" sz="2400" dirty="0"/>
              <a:t> (March)</a:t>
            </a:r>
          </a:p>
        </p:txBody>
      </p:sp>
      <p:sp>
        <p:nvSpPr>
          <p:cNvPr id="6" name="Content Placeholder 5">
            <a:extLst>
              <a:ext uri="{FF2B5EF4-FFF2-40B4-BE49-F238E27FC236}">
                <a16:creationId xmlns:a16="http://schemas.microsoft.com/office/drawing/2014/main" id="{3223179F-2626-F0A9-4BBE-8853A6D60A05}"/>
              </a:ext>
            </a:extLst>
          </p:cNvPr>
          <p:cNvSpPr>
            <a:spLocks noGrp="1"/>
          </p:cNvSpPr>
          <p:nvPr>
            <p:ph idx="1"/>
          </p:nvPr>
        </p:nvSpPr>
        <p:spPr>
          <a:xfrm>
            <a:off x="609600" y="1458819"/>
            <a:ext cx="10515600" cy="4351338"/>
          </a:xfrm>
        </p:spPr>
        <p:txBody>
          <a:bodyPr>
            <a:normAutofit/>
          </a:bodyPr>
          <a:lstStyle/>
          <a:p>
            <a:pPr marL="0" indent="0">
              <a:lnSpc>
                <a:spcPct val="100000"/>
              </a:lnSpc>
              <a:spcBef>
                <a:spcPts val="400"/>
              </a:spcBef>
              <a:buNone/>
            </a:pPr>
            <a:r>
              <a:rPr lang="en-US" sz="1600" b="1" dirty="0">
                <a:solidFill>
                  <a:srgbClr val="FE8315"/>
                </a:solidFill>
              </a:rPr>
              <a:t>To discontinue ASHP policy 2141, Pharmacist Engagement in and Payment for Telehealth, which reads:</a:t>
            </a:r>
          </a:p>
          <a:p>
            <a:pPr marL="0" indent="0">
              <a:lnSpc>
                <a:spcPct val="100000"/>
              </a:lnSpc>
              <a:spcBef>
                <a:spcPts val="400"/>
              </a:spcBef>
              <a:buNone/>
            </a:pPr>
            <a:endParaRPr lang="en-US" sz="1600" dirty="0"/>
          </a:p>
          <a:p>
            <a:pPr marL="457200" lvl="1" indent="0">
              <a:lnSpc>
                <a:spcPct val="100000"/>
              </a:lnSpc>
              <a:spcBef>
                <a:spcPts val="400"/>
              </a:spcBef>
              <a:buNone/>
            </a:pPr>
            <a:r>
              <a:rPr lang="en-US" sz="1600" dirty="0"/>
              <a:t>To advocate for pharmacists’ provision of telehealth services in all sites of care;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advocate that reimbursement for pharmacists’ provision of telehealth services be commensurate with the complexity and duration of service and consistent with other healthcare providers.</a:t>
            </a:r>
            <a:endParaRPr lang="en-US" sz="1600" i="1" dirty="0"/>
          </a:p>
        </p:txBody>
      </p:sp>
      <p:sp>
        <p:nvSpPr>
          <p:cNvPr id="2" name="Footer Placeholder 1">
            <a:extLst>
              <a:ext uri="{FF2B5EF4-FFF2-40B4-BE49-F238E27FC236}">
                <a16:creationId xmlns:a16="http://schemas.microsoft.com/office/drawing/2014/main" id="{E3622872-3209-987C-FBFB-4A9D85E5CAA9}"/>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3757013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B0878-0726-573B-A9CE-AB28F876AC7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EA65B50-5D08-95F9-70A9-3B49615160DF}"/>
              </a:ext>
            </a:extLst>
          </p:cNvPr>
          <p:cNvSpPr>
            <a:spLocks noGrp="1"/>
          </p:cNvSpPr>
          <p:nvPr>
            <p:ph type="title"/>
          </p:nvPr>
        </p:nvSpPr>
        <p:spPr>
          <a:xfrm>
            <a:off x="609600" y="535455"/>
            <a:ext cx="10972800" cy="914400"/>
          </a:xfrm>
        </p:spPr>
        <p:txBody>
          <a:bodyPr vert="horz" lIns="91440" tIns="45720" rIns="91440" bIns="45720" rtlCol="0" anchor="ctr">
            <a:normAutofit/>
          </a:bodyPr>
          <a:lstStyle/>
          <a:p>
            <a:r>
              <a:rPr lang="en-US" sz="2400" dirty="0"/>
              <a:t>COT: Deregulation of Prescription Drugs (March)</a:t>
            </a:r>
          </a:p>
        </p:txBody>
      </p:sp>
      <p:sp>
        <p:nvSpPr>
          <p:cNvPr id="6" name="Content Placeholder 5">
            <a:extLst>
              <a:ext uri="{FF2B5EF4-FFF2-40B4-BE49-F238E27FC236}">
                <a16:creationId xmlns:a16="http://schemas.microsoft.com/office/drawing/2014/main" id="{8259901C-8495-D47C-8F53-8DE25AA775BE}"/>
              </a:ext>
            </a:extLst>
          </p:cNvPr>
          <p:cNvSpPr>
            <a:spLocks noGrp="1"/>
          </p:cNvSpPr>
          <p:nvPr>
            <p:ph idx="1"/>
          </p:nvPr>
        </p:nvSpPr>
        <p:spPr>
          <a:xfrm>
            <a:off x="609600" y="1449855"/>
            <a:ext cx="10972800" cy="4572000"/>
          </a:xfrm>
        </p:spPr>
        <p:txBody>
          <a:bodyPr>
            <a:normAutofit/>
          </a:bodyPr>
          <a:lstStyle/>
          <a:p>
            <a:pPr marL="0" indent="0">
              <a:lnSpc>
                <a:spcPct val="100000"/>
              </a:lnSpc>
              <a:spcBef>
                <a:spcPts val="400"/>
              </a:spcBef>
              <a:buNone/>
            </a:pPr>
            <a:r>
              <a:rPr lang="en-US" sz="1600" dirty="0"/>
              <a:t>To oppose legislation or regulations that permit reclassification of prescription medications to over-the-counter (OTC) status outside of the established Food and Drug Administration (FDA) review and approval process.</a:t>
            </a:r>
            <a:endParaRPr lang="en-US" sz="1600" i="1" dirty="0"/>
          </a:p>
        </p:txBody>
      </p:sp>
      <p:sp>
        <p:nvSpPr>
          <p:cNvPr id="2" name="Footer Placeholder 1">
            <a:extLst>
              <a:ext uri="{FF2B5EF4-FFF2-40B4-BE49-F238E27FC236}">
                <a16:creationId xmlns:a16="http://schemas.microsoft.com/office/drawing/2014/main" id="{371F2D6E-D34D-A6F4-3065-C11EC5C71DD7}"/>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223511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3ACAC-860F-DB43-F118-D59D321EC9D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02E7511-965C-9B14-2C7D-9D6785786733}"/>
              </a:ext>
            </a:extLst>
          </p:cNvPr>
          <p:cNvSpPr>
            <a:spLocks noGrp="1"/>
          </p:cNvSpPr>
          <p:nvPr>
            <p:ph type="title"/>
          </p:nvPr>
        </p:nvSpPr>
        <p:spPr>
          <a:xfrm>
            <a:off x="609600" y="535454"/>
            <a:ext cx="10972800" cy="914400"/>
          </a:xfrm>
        </p:spPr>
        <p:txBody>
          <a:bodyPr>
            <a:normAutofit/>
          </a:bodyPr>
          <a:lstStyle/>
          <a:p>
            <a:r>
              <a:rPr lang="en-US" sz="2400" dirty="0"/>
              <a:t>COT: Dosing of Combination Antibiotics (March)</a:t>
            </a:r>
          </a:p>
        </p:txBody>
      </p:sp>
      <p:sp>
        <p:nvSpPr>
          <p:cNvPr id="6" name="Content Placeholder 5">
            <a:extLst>
              <a:ext uri="{FF2B5EF4-FFF2-40B4-BE49-F238E27FC236}">
                <a16:creationId xmlns:a16="http://schemas.microsoft.com/office/drawing/2014/main" id="{8376568A-8574-CDA1-5980-46D434C355AE}"/>
              </a:ext>
            </a:extLst>
          </p:cNvPr>
          <p:cNvSpPr>
            <a:spLocks noGrp="1"/>
          </p:cNvSpPr>
          <p:nvPr>
            <p:ph idx="1"/>
          </p:nvPr>
        </p:nvSpPr>
        <p:spPr>
          <a:xfrm>
            <a:off x="609600" y="1449854"/>
            <a:ext cx="10972800" cy="4572000"/>
          </a:xfrm>
        </p:spPr>
        <p:txBody>
          <a:bodyPr>
            <a:normAutofit/>
          </a:bodyPr>
          <a:lstStyle/>
          <a:p>
            <a:pPr marL="0" indent="0">
              <a:lnSpc>
                <a:spcPct val="100000"/>
              </a:lnSpc>
              <a:spcBef>
                <a:spcPts val="400"/>
              </a:spcBef>
              <a:buNone/>
            </a:pPr>
            <a:r>
              <a:rPr lang="en-US" sz="1600" dirty="0"/>
              <a:t>To advocate for Food and Drug Administration approved labeling of combination antibiotics with dosing instructions that include each component;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support the reduction of available formulations;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encourage healthcare organizations to adopt strategies that ensure appropriate dosing of combination antibiotics;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educate stakeholders and the public regarding the safe dosing and administration of combination antibiotics for pediatrics and adults.</a:t>
            </a:r>
            <a:endParaRPr lang="en-US" sz="1600" i="1" dirty="0"/>
          </a:p>
        </p:txBody>
      </p:sp>
      <p:sp>
        <p:nvSpPr>
          <p:cNvPr id="2" name="Footer Placeholder 1">
            <a:extLst>
              <a:ext uri="{FF2B5EF4-FFF2-40B4-BE49-F238E27FC236}">
                <a16:creationId xmlns:a16="http://schemas.microsoft.com/office/drawing/2014/main" id="{149718FE-8C7F-0985-8FAB-1A343A595151}"/>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4236508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3C424-608B-F798-584A-83B74F5D948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90E3023-9BCF-E068-1062-A640F04A7823}"/>
              </a:ext>
            </a:extLst>
          </p:cNvPr>
          <p:cNvSpPr>
            <a:spLocks noGrp="1"/>
          </p:cNvSpPr>
          <p:nvPr>
            <p:ph type="title"/>
          </p:nvPr>
        </p:nvSpPr>
        <p:spPr>
          <a:xfrm>
            <a:off x="609600" y="535455"/>
            <a:ext cx="10972800" cy="914400"/>
          </a:xfrm>
        </p:spPr>
        <p:txBody>
          <a:bodyPr vert="horz" lIns="91440" tIns="45720" rIns="91440" bIns="45720" rtlCol="0" anchor="ctr">
            <a:normAutofit/>
          </a:bodyPr>
          <a:lstStyle/>
          <a:p>
            <a:r>
              <a:rPr lang="en-US" sz="2400" dirty="0"/>
              <a:t>COT: Drug Dosing in Conditions that Modify Pharmacokinetics and Pharmacodynamics (March)</a:t>
            </a:r>
          </a:p>
        </p:txBody>
      </p:sp>
      <p:sp>
        <p:nvSpPr>
          <p:cNvPr id="6" name="Content Placeholder 5">
            <a:extLst>
              <a:ext uri="{FF2B5EF4-FFF2-40B4-BE49-F238E27FC236}">
                <a16:creationId xmlns:a16="http://schemas.microsoft.com/office/drawing/2014/main" id="{E43F9B8E-3E8C-181B-1E66-DAD9B456D285}"/>
              </a:ext>
            </a:extLst>
          </p:cNvPr>
          <p:cNvSpPr>
            <a:spLocks noGrp="1"/>
          </p:cNvSpPr>
          <p:nvPr>
            <p:ph idx="1"/>
          </p:nvPr>
        </p:nvSpPr>
        <p:spPr>
          <a:xfrm>
            <a:off x="609600" y="1447428"/>
            <a:ext cx="10972800" cy="4572000"/>
          </a:xfrm>
        </p:spPr>
        <p:txBody>
          <a:bodyPr>
            <a:normAutofit/>
          </a:bodyPr>
          <a:lstStyle/>
          <a:p>
            <a:pPr marL="0" indent="0">
              <a:lnSpc>
                <a:spcPct val="100000"/>
              </a:lnSpc>
              <a:spcBef>
                <a:spcPts val="400"/>
              </a:spcBef>
              <a:buNone/>
            </a:pPr>
            <a:r>
              <a:rPr lang="en-US" sz="1600" dirty="0"/>
              <a:t>To encourage research on the pharmacokinetics and pharmacodynamics of drugs in acute and chronic conditions;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encourage drug product manufacturers and other stakeholders to conduct and publicly report pharmacokinetic and pharmacodynamic research in pediatric, adult, geriatric, and patients at the extremes of weight to facilitate safe and effective dosing of drugs in these patient populations;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healthcare provider education and training that facilitate optimal patient-specific dosing in populations of patients with altered pharmacokinetics and pharmacodynamics;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support development and use of standardized models, laboratory assessment, genomic testing, utilization biomarkers, and electronic health record documentation of pharmacokinetic and pharmacodynamic changes in acute and chronic conditions.</a:t>
            </a:r>
          </a:p>
          <a:p>
            <a:pPr marL="0" indent="0">
              <a:lnSpc>
                <a:spcPct val="100000"/>
              </a:lnSpc>
              <a:spcBef>
                <a:spcPts val="400"/>
              </a:spcBef>
              <a:buNone/>
            </a:pPr>
            <a:endParaRPr lang="en-US" sz="1600" dirty="0"/>
          </a:p>
          <a:p>
            <a:pPr marL="0" indent="0">
              <a:lnSpc>
                <a:spcPct val="100000"/>
              </a:lnSpc>
              <a:spcBef>
                <a:spcPts val="400"/>
              </a:spcBef>
              <a:buNone/>
            </a:pPr>
            <a:r>
              <a:rPr lang="en-US" sz="1600" i="1" dirty="0"/>
              <a:t>This policy would supersede ASHP policy 1804</a:t>
            </a:r>
          </a:p>
        </p:txBody>
      </p:sp>
      <p:sp>
        <p:nvSpPr>
          <p:cNvPr id="2" name="Footer Placeholder 1">
            <a:extLst>
              <a:ext uri="{FF2B5EF4-FFF2-40B4-BE49-F238E27FC236}">
                <a16:creationId xmlns:a16="http://schemas.microsoft.com/office/drawing/2014/main" id="{F8D66628-EFAB-A938-A178-F7217D36A23D}"/>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324730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C1897-CDB2-8DB4-FB59-3A3D546D8CA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8E62685-B4DA-1E7C-ED66-6A618BBA52B0}"/>
              </a:ext>
            </a:extLst>
          </p:cNvPr>
          <p:cNvSpPr>
            <a:spLocks noGrp="1"/>
          </p:cNvSpPr>
          <p:nvPr>
            <p:ph type="title"/>
          </p:nvPr>
        </p:nvSpPr>
        <p:spPr>
          <a:xfrm>
            <a:off x="609600" y="535455"/>
            <a:ext cx="10972800" cy="914400"/>
          </a:xfrm>
        </p:spPr>
        <p:txBody>
          <a:bodyPr vert="horz" lIns="91440" tIns="45720" rIns="91440" bIns="45720" rtlCol="0" anchor="ctr">
            <a:normAutofit/>
          </a:bodyPr>
          <a:lstStyle/>
          <a:p>
            <a:r>
              <a:rPr lang="en-US" sz="2400" dirty="0"/>
              <a:t>COT: Direct-to-Consumer Clinical Genetic Tests (March)</a:t>
            </a:r>
          </a:p>
        </p:txBody>
      </p:sp>
      <p:sp>
        <p:nvSpPr>
          <p:cNvPr id="6" name="Content Placeholder 5">
            <a:extLst>
              <a:ext uri="{FF2B5EF4-FFF2-40B4-BE49-F238E27FC236}">
                <a16:creationId xmlns:a16="http://schemas.microsoft.com/office/drawing/2014/main" id="{78B9284F-6304-0804-802A-4375D60AB0B4}"/>
              </a:ext>
            </a:extLst>
          </p:cNvPr>
          <p:cNvSpPr>
            <a:spLocks noGrp="1"/>
          </p:cNvSpPr>
          <p:nvPr>
            <p:ph idx="1"/>
          </p:nvPr>
        </p:nvSpPr>
        <p:spPr>
          <a:xfrm>
            <a:off x="609600" y="1239608"/>
            <a:ext cx="10972800" cy="5005327"/>
          </a:xfrm>
        </p:spPr>
        <p:txBody>
          <a:bodyPr>
            <a:noAutofit/>
          </a:bodyPr>
          <a:lstStyle/>
          <a:p>
            <a:pPr marL="0" indent="0">
              <a:lnSpc>
                <a:spcPct val="100000"/>
              </a:lnSpc>
              <a:spcBef>
                <a:spcPts val="400"/>
              </a:spcBef>
              <a:buNone/>
            </a:pPr>
            <a:r>
              <a:rPr lang="en-US" sz="1200" dirty="0"/>
              <a:t>To support research to validate and standardize genetic markers used in direct-to-consumer clinical genetic tests and guide the application of test results to clinical practice; further,</a:t>
            </a:r>
          </a:p>
          <a:p>
            <a:pPr marL="0" indent="0">
              <a:lnSpc>
                <a:spcPct val="100000"/>
              </a:lnSpc>
              <a:spcBef>
                <a:spcPts val="400"/>
              </a:spcBef>
              <a:buNone/>
            </a:pPr>
            <a:endParaRPr lang="en-US" sz="1200" dirty="0"/>
          </a:p>
          <a:p>
            <a:pPr marL="0" indent="0">
              <a:lnSpc>
                <a:spcPct val="100000"/>
              </a:lnSpc>
              <a:spcBef>
                <a:spcPts val="400"/>
              </a:spcBef>
              <a:buNone/>
            </a:pPr>
            <a:r>
              <a:rPr lang="en-US" sz="1200" dirty="0"/>
              <a:t>To encourage the Food and Drug Administration (FDA) to continue to regulate direct-to-consumer clinical genetic tests as medical devices and work with the National Institutes of Health to evaluate and approve direct-to-consumer clinical genetic tests; further,</a:t>
            </a:r>
          </a:p>
          <a:p>
            <a:pPr marL="0" indent="0">
              <a:lnSpc>
                <a:spcPct val="100000"/>
              </a:lnSpc>
              <a:spcBef>
                <a:spcPts val="400"/>
              </a:spcBef>
              <a:buNone/>
            </a:pPr>
            <a:endParaRPr lang="en-US" sz="1200" dirty="0"/>
          </a:p>
          <a:p>
            <a:pPr marL="0" indent="0">
              <a:lnSpc>
                <a:spcPct val="100000"/>
              </a:lnSpc>
              <a:spcBef>
                <a:spcPts val="400"/>
              </a:spcBef>
              <a:buNone/>
            </a:pPr>
            <a:r>
              <a:rPr lang="en-US" sz="1200" dirty="0"/>
              <a:t>To advocate that direct-to-consumer clinical genetic tests be provided to consumers through the services of appropriate healthcare professionals who order tests from laboratories certified under the Clinical Laboratories Improvement Amendments of 1988 (CLIA); further,</a:t>
            </a:r>
          </a:p>
          <a:p>
            <a:pPr marL="0" indent="0">
              <a:lnSpc>
                <a:spcPct val="100000"/>
              </a:lnSpc>
              <a:spcBef>
                <a:spcPts val="400"/>
              </a:spcBef>
              <a:buNone/>
            </a:pPr>
            <a:endParaRPr lang="en-US" sz="1200" dirty="0"/>
          </a:p>
          <a:p>
            <a:pPr marL="0" indent="0">
              <a:lnSpc>
                <a:spcPct val="100000"/>
              </a:lnSpc>
              <a:spcBef>
                <a:spcPts val="400"/>
              </a:spcBef>
              <a:buNone/>
            </a:pPr>
            <a:r>
              <a:rPr lang="en-US" sz="1200" dirty="0"/>
              <a:t>To support FDA policies and procedures regarding advertising of direct-to-consumer clinical genetic tests, including the following requirements: (1) the relationship between the genetic marker and the disease or condition being assessed is clearly presented, (2) the benefits and risks of testing are discussed, (3) such advertising is provided in an understandable format, at a level of health literacy that allows the intended audience to make informed decisions, and includes a description of the established patient-healthcare provider relationship as a critical source for information about the test and interpretation of test results; and (4) how patient information is collected, protected, shared, and used; further,</a:t>
            </a:r>
          </a:p>
          <a:p>
            <a:pPr marL="0" indent="0">
              <a:lnSpc>
                <a:spcPct val="100000"/>
              </a:lnSpc>
              <a:spcBef>
                <a:spcPts val="400"/>
              </a:spcBef>
              <a:buNone/>
            </a:pPr>
            <a:endParaRPr lang="en-US" sz="1200" dirty="0"/>
          </a:p>
          <a:p>
            <a:pPr marL="0" indent="0">
              <a:lnSpc>
                <a:spcPct val="100000"/>
              </a:lnSpc>
              <a:spcBef>
                <a:spcPts val="400"/>
              </a:spcBef>
              <a:buNone/>
            </a:pPr>
            <a:r>
              <a:rPr lang="en-US" sz="1200" dirty="0"/>
              <a:t>To encourage health systems to create policies and procedures addressing direct-to-consumer genetic testing results as it relates to confirmatory testing, integration of genomic information into the healthcare record, genetic counseling, and clinical decision-making; further,</a:t>
            </a:r>
          </a:p>
          <a:p>
            <a:pPr marL="0" indent="0">
              <a:lnSpc>
                <a:spcPct val="100000"/>
              </a:lnSpc>
              <a:spcBef>
                <a:spcPts val="400"/>
              </a:spcBef>
              <a:buNone/>
            </a:pPr>
            <a:endParaRPr lang="en-US" sz="1200" dirty="0"/>
          </a:p>
          <a:p>
            <a:pPr marL="0" indent="0">
              <a:lnSpc>
                <a:spcPct val="100000"/>
              </a:lnSpc>
              <a:spcBef>
                <a:spcPts val="400"/>
              </a:spcBef>
              <a:buNone/>
            </a:pPr>
            <a:r>
              <a:rPr lang="en-US" sz="1200" dirty="0"/>
              <a:t>To encourage pharmacists to educate consumers and clinicians on the potential risks and benefits of direct-to-consumer clinical genetic tests for disease diagnosis and decisions involving drug therapy management.</a:t>
            </a:r>
          </a:p>
          <a:p>
            <a:pPr marL="0" indent="0">
              <a:lnSpc>
                <a:spcPct val="100000"/>
              </a:lnSpc>
              <a:spcBef>
                <a:spcPts val="400"/>
              </a:spcBef>
              <a:buNone/>
            </a:pPr>
            <a:endParaRPr lang="en-US" sz="1200" dirty="0"/>
          </a:p>
          <a:p>
            <a:pPr marL="0" indent="0">
              <a:lnSpc>
                <a:spcPct val="100000"/>
              </a:lnSpc>
              <a:spcBef>
                <a:spcPts val="400"/>
              </a:spcBef>
              <a:buNone/>
            </a:pPr>
            <a:r>
              <a:rPr lang="en-US" sz="1200" i="1" dirty="0"/>
              <a:t>This policy would supersede ASHP policy 2101</a:t>
            </a:r>
          </a:p>
        </p:txBody>
      </p:sp>
      <p:sp>
        <p:nvSpPr>
          <p:cNvPr id="2" name="Footer Placeholder 1">
            <a:extLst>
              <a:ext uri="{FF2B5EF4-FFF2-40B4-BE49-F238E27FC236}">
                <a16:creationId xmlns:a16="http://schemas.microsoft.com/office/drawing/2014/main" id="{A5D73CEE-037D-6899-A4B9-672C6E7FEAED}"/>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1273951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660A276-E9C5-F128-E034-D30183D73B77}"/>
              </a:ext>
            </a:extLst>
          </p:cNvPr>
          <p:cNvSpPr>
            <a:spLocks noGrp="1"/>
          </p:cNvSpPr>
          <p:nvPr>
            <p:ph type="title"/>
          </p:nvPr>
        </p:nvSpPr>
        <p:spPr/>
        <p:txBody>
          <a:bodyPr/>
          <a:lstStyle/>
          <a:p>
            <a:r>
              <a:rPr lang="en-US" dirty="0"/>
              <a:t>The ASHP House of Delegates</a:t>
            </a:r>
          </a:p>
        </p:txBody>
      </p:sp>
      <p:sp>
        <p:nvSpPr>
          <p:cNvPr id="3" name="Text Placeholder 2"/>
          <p:cNvSpPr>
            <a:spLocks noGrp="1"/>
          </p:cNvSpPr>
          <p:nvPr>
            <p:ph idx="1"/>
          </p:nvPr>
        </p:nvSpPr>
        <p:spPr>
          <a:xfrm>
            <a:off x="6730314" y="1619249"/>
            <a:ext cx="4830654" cy="4333316"/>
          </a:xfrm>
        </p:spPr>
        <p:txBody>
          <a:bodyPr>
            <a:normAutofit fontScale="70000" lnSpcReduction="20000"/>
          </a:bodyPr>
          <a:lstStyle/>
          <a:p>
            <a:pPr>
              <a:lnSpc>
                <a:spcPct val="120000"/>
              </a:lnSpc>
            </a:pPr>
            <a:r>
              <a:rPr lang="en-US" dirty="0"/>
              <a:t>One annual session consisting of 2 in-person meetings at the June House of Delegates and 3 virtual meetings (March, May, and November)</a:t>
            </a:r>
          </a:p>
          <a:p>
            <a:pPr>
              <a:lnSpc>
                <a:spcPct val="120000"/>
              </a:lnSpc>
            </a:pPr>
            <a:r>
              <a:rPr lang="en-US" dirty="0"/>
              <a:t>The House considers professional policy proposals that have been approved by the Board of Directors</a:t>
            </a:r>
          </a:p>
          <a:p>
            <a:pPr>
              <a:lnSpc>
                <a:spcPct val="120000"/>
              </a:lnSpc>
            </a:pPr>
            <a:r>
              <a:rPr lang="en-US" dirty="0"/>
              <a:t>Most of these professional policy proposals are contained in reports from ASHP councils but may come from other component bodies, delegates, or ASHP members</a:t>
            </a:r>
          </a:p>
          <a:p>
            <a:pPr marL="0" indent="0">
              <a:lnSpc>
                <a:spcPct val="120000"/>
              </a:lnSpc>
              <a:buNone/>
            </a:pPr>
            <a:endParaRPr lang="en-US" dirty="0"/>
          </a:p>
          <a:p>
            <a:pPr>
              <a:lnSpc>
                <a:spcPct val="120000"/>
              </a:lnSpc>
            </a:pPr>
            <a:endParaRPr lang="en-US" dirty="0"/>
          </a:p>
        </p:txBody>
      </p:sp>
      <p:sp>
        <p:nvSpPr>
          <p:cNvPr id="2" name="Text Placeholder 1"/>
          <p:cNvSpPr>
            <a:spLocks noGrp="1"/>
          </p:cNvSpPr>
          <p:nvPr>
            <p:ph type="body" sz="quarter" idx="10"/>
          </p:nvPr>
        </p:nvSpPr>
        <p:spPr>
          <a:xfrm>
            <a:off x="6510337" y="385762"/>
            <a:ext cx="5519738" cy="1019175"/>
          </a:xfrm>
        </p:spPr>
        <p:txBody>
          <a:bodyPr>
            <a:noAutofit/>
          </a:bodyPr>
          <a:lstStyle/>
          <a:p>
            <a:pPr>
              <a:spcBef>
                <a:spcPct val="0"/>
              </a:spcBef>
            </a:pPr>
            <a:r>
              <a:rPr lang="en-US" sz="3000" dirty="0">
                <a:solidFill>
                  <a:schemeClr val="accent1"/>
                </a:solidFill>
                <a:ea typeface="+mj-ea"/>
                <a:cs typeface="+mj-cs"/>
              </a:rPr>
              <a:t>Ultimate authority over ASHP professional policies</a:t>
            </a:r>
          </a:p>
        </p:txBody>
      </p:sp>
    </p:spTree>
    <p:extLst>
      <p:ext uri="{BB962C8B-B14F-4D97-AF65-F5344CB8AC3E}">
        <p14:creationId xmlns:p14="http://schemas.microsoft.com/office/powerpoint/2010/main" val="40178726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C87CD-3882-5AF1-839B-127040B95A7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0977D8B-F7DC-5EB9-ACCC-7931F50FD2C0}"/>
              </a:ext>
            </a:extLst>
          </p:cNvPr>
          <p:cNvSpPr>
            <a:spLocks noGrp="1"/>
          </p:cNvSpPr>
          <p:nvPr>
            <p:ph type="title"/>
          </p:nvPr>
        </p:nvSpPr>
        <p:spPr>
          <a:xfrm>
            <a:off x="609600" y="535455"/>
            <a:ext cx="10972800" cy="914400"/>
          </a:xfrm>
        </p:spPr>
        <p:txBody>
          <a:bodyPr vert="horz" lIns="91440" tIns="45720" rIns="91440" bIns="45720" rtlCol="0" anchor="ctr">
            <a:normAutofit/>
          </a:bodyPr>
          <a:lstStyle/>
          <a:p>
            <a:r>
              <a:rPr lang="en-US" sz="2400" dirty="0"/>
              <a:t>COT: Evidence Based-Medicine (March)</a:t>
            </a:r>
          </a:p>
        </p:txBody>
      </p:sp>
      <p:sp>
        <p:nvSpPr>
          <p:cNvPr id="6" name="Content Placeholder 5">
            <a:extLst>
              <a:ext uri="{FF2B5EF4-FFF2-40B4-BE49-F238E27FC236}">
                <a16:creationId xmlns:a16="http://schemas.microsoft.com/office/drawing/2014/main" id="{8C4ACB44-7162-4D26-0DE2-FF01D42A583E}"/>
              </a:ext>
            </a:extLst>
          </p:cNvPr>
          <p:cNvSpPr>
            <a:spLocks noGrp="1"/>
          </p:cNvSpPr>
          <p:nvPr>
            <p:ph idx="1"/>
          </p:nvPr>
        </p:nvSpPr>
        <p:spPr>
          <a:xfrm>
            <a:off x="609600" y="1447428"/>
            <a:ext cx="10972800" cy="4572000"/>
          </a:xfrm>
        </p:spPr>
        <p:txBody>
          <a:bodyPr>
            <a:normAutofit/>
          </a:bodyPr>
          <a:lstStyle/>
          <a:p>
            <a:pPr marL="0" indent="0">
              <a:lnSpc>
                <a:spcPct val="100000"/>
              </a:lnSpc>
              <a:spcBef>
                <a:spcPts val="400"/>
              </a:spcBef>
              <a:buNone/>
            </a:pPr>
            <a:r>
              <a:rPr lang="en-US" sz="1600" dirty="0"/>
              <a:t>To define evidence-based medicine as the conscientious, explicit, and judicious appraisal and application of the best-available current data integrated with provider expertise and patient values to inform the development and implementation of professional policies, standards, and clinical practice decisions.</a:t>
            </a:r>
            <a:endParaRPr lang="en-US" sz="1600" i="1" dirty="0"/>
          </a:p>
        </p:txBody>
      </p:sp>
      <p:sp>
        <p:nvSpPr>
          <p:cNvPr id="2" name="Footer Placeholder 1">
            <a:extLst>
              <a:ext uri="{FF2B5EF4-FFF2-40B4-BE49-F238E27FC236}">
                <a16:creationId xmlns:a16="http://schemas.microsoft.com/office/drawing/2014/main" id="{51162977-6A88-0773-25AC-F0EC8579C151}"/>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13116939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p:nvPr>
        </p:nvSpPr>
        <p:spPr>
          <a:xfrm>
            <a:off x="476250" y="553463"/>
            <a:ext cx="5895975" cy="1325563"/>
          </a:xfrm>
        </p:spPr>
        <p:txBody>
          <a:bodyPr anchor="ctr">
            <a:normAutofit/>
          </a:bodyPr>
          <a:lstStyle/>
          <a:p>
            <a:r>
              <a:rPr lang="en-US" dirty="0"/>
              <a:t>Questions or Suggestions?</a:t>
            </a:r>
          </a:p>
        </p:txBody>
      </p:sp>
      <p:sp>
        <p:nvSpPr>
          <p:cNvPr id="3" name="Text Placeholder 2"/>
          <p:cNvSpPr>
            <a:spLocks noGrp="1"/>
          </p:cNvSpPr>
          <p:nvPr>
            <p:ph idx="1"/>
          </p:nvPr>
        </p:nvSpPr>
        <p:spPr>
          <a:xfrm>
            <a:off x="476249" y="2013963"/>
            <a:ext cx="5895976" cy="4018870"/>
          </a:xfrm>
        </p:spPr>
        <p:txBody>
          <a:bodyPr>
            <a:normAutofit/>
          </a:bodyPr>
          <a:lstStyle/>
          <a:p>
            <a:pPr marL="0" lvl="0" indent="0">
              <a:spcBef>
                <a:spcPct val="20000"/>
              </a:spcBef>
              <a:spcAft>
                <a:spcPts val="0"/>
              </a:spcAft>
              <a:buClrTx/>
              <a:buNone/>
            </a:pPr>
            <a:r>
              <a:rPr lang="en-US" sz="2000" dirty="0"/>
              <a:t>Feel free to contact:</a:t>
            </a:r>
          </a:p>
          <a:p>
            <a:pPr marL="0" lvl="0" indent="0">
              <a:spcBef>
                <a:spcPct val="20000"/>
              </a:spcBef>
              <a:spcAft>
                <a:spcPts val="0"/>
              </a:spcAft>
              <a:buClrTx/>
              <a:buNone/>
            </a:pPr>
            <a:endParaRPr lang="en-US" sz="2000" dirty="0"/>
          </a:p>
          <a:p>
            <a:pPr marL="0" lvl="0" indent="0">
              <a:spcBef>
                <a:spcPts val="1200"/>
              </a:spcBef>
              <a:spcAft>
                <a:spcPts val="0"/>
              </a:spcAft>
              <a:buClrTx/>
              <a:buNone/>
            </a:pPr>
            <a:r>
              <a:rPr lang="en-US" sz="2000" dirty="0"/>
              <a:t>Jesse Hogue, Chair, ASHP House of Delegates:</a:t>
            </a:r>
          </a:p>
          <a:p>
            <a:pPr marL="0" lvl="0" indent="0">
              <a:spcBef>
                <a:spcPts val="1200"/>
              </a:spcBef>
              <a:spcAft>
                <a:spcPts val="0"/>
              </a:spcAft>
              <a:buClrTx/>
              <a:buNone/>
            </a:pPr>
            <a:r>
              <a:rPr lang="en-US" sz="2000" dirty="0">
                <a:hlinkClick r:id="rId3"/>
              </a:rPr>
              <a:t>hodchair@ashp.org</a:t>
            </a:r>
            <a:r>
              <a:rPr lang="en-US" sz="2000" dirty="0"/>
              <a:t> </a:t>
            </a:r>
          </a:p>
          <a:p>
            <a:pPr marL="0" lvl="0" indent="0">
              <a:spcBef>
                <a:spcPct val="20000"/>
              </a:spcBef>
              <a:spcAft>
                <a:spcPts val="0"/>
              </a:spcAft>
              <a:buClrTx/>
              <a:buNone/>
            </a:pPr>
            <a:endParaRPr lang="en-US" sz="2000" dirty="0"/>
          </a:p>
          <a:p>
            <a:pPr marL="0" lvl="0" indent="0">
              <a:spcBef>
                <a:spcPct val="20000"/>
              </a:spcBef>
              <a:spcAft>
                <a:spcPts val="0"/>
              </a:spcAft>
              <a:buClrTx/>
              <a:buNone/>
            </a:pPr>
            <a:endParaRPr lang="en-US" sz="2000" dirty="0"/>
          </a:p>
          <a:p>
            <a:pPr marL="0" lvl="0" indent="0">
              <a:spcBef>
                <a:spcPct val="20000"/>
              </a:spcBef>
              <a:spcAft>
                <a:spcPts val="0"/>
              </a:spcAft>
              <a:buClrTx/>
              <a:buNone/>
            </a:pPr>
            <a:endParaRPr lang="en-US" sz="2000" dirty="0"/>
          </a:p>
          <a:p>
            <a:pPr marL="0" lvl="0" indent="0">
              <a:spcBef>
                <a:spcPct val="20000"/>
              </a:spcBef>
              <a:spcAft>
                <a:spcPts val="0"/>
              </a:spcAft>
              <a:buClrTx/>
              <a:buNone/>
            </a:pPr>
            <a:r>
              <a:rPr lang="en-US" sz="2000" dirty="0"/>
              <a:t>ASHP policy website: </a:t>
            </a:r>
            <a:r>
              <a:rPr lang="en-US" sz="2000" dirty="0">
                <a:hlinkClick r:id="rId4"/>
              </a:rPr>
              <a:t>https://www.ashp.org/Pharmacy-Practice/Policy-Positions-and-Guidelines/</a:t>
            </a:r>
            <a:endParaRPr lang="en-US" sz="2000" dirty="0"/>
          </a:p>
          <a:p>
            <a:endParaRPr lang="en-US" sz="2000" dirty="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rcRect r="-1" b="343"/>
          <a:stretch/>
        </p:blipFill>
        <p:spPr>
          <a:xfrm>
            <a:off x="7116763" y="10"/>
            <a:ext cx="5075237" cy="6857990"/>
          </a:xfrm>
          <a:custGeom>
            <a:avLst/>
            <a:gdLst>
              <a:gd name="connsiteX0" fmla="*/ 1033963 w 5075237"/>
              <a:gd name="connsiteY0" fmla="*/ 0 h 6858000"/>
              <a:gd name="connsiteX1" fmla="*/ 5075237 w 5075237"/>
              <a:gd name="connsiteY1" fmla="*/ 0 h 6858000"/>
              <a:gd name="connsiteX2" fmla="*/ 5075237 w 5075237"/>
              <a:gd name="connsiteY2" fmla="*/ 6858000 h 6858000"/>
              <a:gd name="connsiteX3" fmla="*/ 1114496 w 5075237"/>
              <a:gd name="connsiteY3" fmla="*/ 6858000 h 6858000"/>
              <a:gd name="connsiteX4" fmla="*/ 1026237 w 5075237"/>
              <a:gd name="connsiteY4" fmla="*/ 6733886 h 6858000"/>
              <a:gd name="connsiteX5" fmla="*/ 7261 w 5075237"/>
              <a:gd name="connsiteY5" fmla="*/ 3681766 h 6858000"/>
              <a:gd name="connsiteX6" fmla="*/ 0 w 5075237"/>
              <a:gd name="connsiteY6" fmla="*/ 3394641 h 6858000"/>
              <a:gd name="connsiteX7" fmla="*/ 0 w 5075237"/>
              <a:gd name="connsiteY7" fmla="*/ 3350111 h 6858000"/>
              <a:gd name="connsiteX8" fmla="*/ 7261 w 5075237"/>
              <a:gd name="connsiteY8" fmla="*/ 3062986 h 6858000"/>
              <a:gd name="connsiteX9" fmla="*/ 1026237 w 5075237"/>
              <a:gd name="connsiteY9" fmla="*/ 1086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75237" h="6858000">
                <a:moveTo>
                  <a:pt x="1033963" y="0"/>
                </a:moveTo>
                <a:lnTo>
                  <a:pt x="5075237" y="0"/>
                </a:lnTo>
                <a:lnTo>
                  <a:pt x="5075237" y="6858000"/>
                </a:lnTo>
                <a:lnTo>
                  <a:pt x="1114496" y="6858000"/>
                </a:lnTo>
                <a:lnTo>
                  <a:pt x="1026237" y="6733886"/>
                </a:lnTo>
                <a:cubicBezTo>
                  <a:pt x="431991" y="5854288"/>
                  <a:pt x="64399" y="4808981"/>
                  <a:pt x="7261" y="3681766"/>
                </a:cubicBezTo>
                <a:lnTo>
                  <a:pt x="0" y="3394641"/>
                </a:lnTo>
                <a:lnTo>
                  <a:pt x="0" y="3350111"/>
                </a:lnTo>
                <a:lnTo>
                  <a:pt x="7261" y="3062986"/>
                </a:lnTo>
                <a:cubicBezTo>
                  <a:pt x="64399" y="1935772"/>
                  <a:pt x="431991" y="890465"/>
                  <a:pt x="1026237" y="10866"/>
                </a:cubicBezTo>
                <a:close/>
              </a:path>
            </a:pathLst>
          </a:custGeom>
          <a:noFill/>
        </p:spPr>
      </p:pic>
    </p:spTree>
    <p:extLst>
      <p:ext uri="{BB962C8B-B14F-4D97-AF65-F5344CB8AC3E}">
        <p14:creationId xmlns:p14="http://schemas.microsoft.com/office/powerpoint/2010/main" val="2769966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F4B003-04A8-DCCA-3D1A-11FF81E84D7E}"/>
              </a:ext>
            </a:extLst>
          </p:cNvPr>
          <p:cNvSpPr>
            <a:spLocks noGrp="1"/>
          </p:cNvSpPr>
          <p:nvPr>
            <p:ph type="title"/>
          </p:nvPr>
        </p:nvSpPr>
        <p:spPr/>
        <p:txBody>
          <a:bodyPr/>
          <a:lstStyle/>
          <a:p>
            <a:r>
              <a:rPr lang="en-US" dirty="0"/>
              <a:t>ASHP Policy Process</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183342" y="1388130"/>
            <a:ext cx="8832393" cy="4968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a:extLst>
              <a:ext uri="{FF2B5EF4-FFF2-40B4-BE49-F238E27FC236}">
                <a16:creationId xmlns:a16="http://schemas.microsoft.com/office/drawing/2014/main" id="{58014A97-CCED-D891-52EB-86CF4C69D9F1}"/>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2089060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13650D-5D05-AD24-68A2-0089EBA1EC7C}"/>
              </a:ext>
            </a:extLst>
          </p:cNvPr>
          <p:cNvSpPr>
            <a:spLocks noGrp="1"/>
          </p:cNvSpPr>
          <p:nvPr>
            <p:ph type="title"/>
          </p:nvPr>
        </p:nvSpPr>
        <p:spPr/>
        <p:txBody>
          <a:bodyPr/>
          <a:lstStyle/>
          <a:p>
            <a:r>
              <a:rPr lang="en-US" dirty="0"/>
              <a:t>March Virtual House of Delegates</a:t>
            </a:r>
          </a:p>
        </p:txBody>
      </p:sp>
      <p:sp>
        <p:nvSpPr>
          <p:cNvPr id="2" name="Text Placeholder 1"/>
          <p:cNvSpPr>
            <a:spLocks noGrp="1"/>
          </p:cNvSpPr>
          <p:nvPr>
            <p:ph idx="1"/>
          </p:nvPr>
        </p:nvSpPr>
        <p:spPr>
          <a:xfrm>
            <a:off x="5069840" y="314959"/>
            <a:ext cx="6949440" cy="5943600"/>
          </a:xfrm>
        </p:spPr>
        <p:txBody>
          <a:bodyPr>
            <a:normAutofit/>
          </a:bodyPr>
          <a:lstStyle/>
          <a:p>
            <a:pPr>
              <a:lnSpc>
                <a:spcPct val="100000"/>
              </a:lnSpc>
            </a:pPr>
            <a:r>
              <a:rPr lang="en-US" sz="1800" dirty="0"/>
              <a:t>The policy recommendations in the following slides are scheduled to be considered at the March virtual House of Delegates. </a:t>
            </a:r>
          </a:p>
          <a:p>
            <a:pPr>
              <a:lnSpc>
                <a:spcPct val="100000"/>
              </a:lnSpc>
            </a:pPr>
            <a:r>
              <a:rPr lang="en-US" sz="1800" dirty="0"/>
              <a:t>If any of those policy recommendations are not approved, they will be considered at a House of Delegates later in the year.</a:t>
            </a:r>
          </a:p>
          <a:p>
            <a:pPr>
              <a:lnSpc>
                <a:spcPct val="100000"/>
              </a:lnSpc>
            </a:pPr>
            <a:r>
              <a:rPr lang="en-US" sz="1800" dirty="0"/>
              <a:t>Proposed policies are found on the House of Delegates website and are debated on the ASHP House of Delegates Connect community by delegates and other ASHP members. It is important to review the Board Reports on Policy Recommendations for each meeting (found on the House of Delegates website) because that report provides a rationale and background information not found on ASHP Connect.</a:t>
            </a:r>
          </a:p>
          <a:p>
            <a:pPr>
              <a:lnSpc>
                <a:spcPct val="100000"/>
              </a:lnSpc>
            </a:pPr>
            <a:r>
              <a:rPr lang="en-US" sz="1800" dirty="0"/>
              <a:t>All ASHP members, including delegates, are encouraged to use the ASHP House of Delegates Connect community to review and comment on any of the proposed policies. Web-based discussion in advance of a House meeting may influence how delegates vote, and it also permits delegates to discuss potential amendments before the June House.</a:t>
            </a:r>
          </a:p>
        </p:txBody>
      </p:sp>
    </p:spTree>
    <p:extLst>
      <p:ext uri="{BB962C8B-B14F-4D97-AF65-F5344CB8AC3E}">
        <p14:creationId xmlns:p14="http://schemas.microsoft.com/office/powerpoint/2010/main" val="2904361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C833A-911B-5191-F2E9-41FE53D2F7D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68D49E6-D772-75E3-97C9-68D55AB5B815}"/>
              </a:ext>
            </a:extLst>
          </p:cNvPr>
          <p:cNvSpPr>
            <a:spLocks noGrp="1"/>
          </p:cNvSpPr>
          <p:nvPr>
            <p:ph type="title"/>
          </p:nvPr>
        </p:nvSpPr>
        <p:spPr>
          <a:xfrm>
            <a:off x="609600" y="543668"/>
            <a:ext cx="10972800" cy="914400"/>
          </a:xfrm>
        </p:spPr>
        <p:txBody>
          <a:bodyPr>
            <a:normAutofit/>
          </a:bodyPr>
          <a:lstStyle/>
          <a:p>
            <a:r>
              <a:rPr lang="en-US" sz="2400" dirty="0"/>
              <a:t>CEWD: Responsible Integration of Artificial Intelligence in Pharmacy Education and Training (March)</a:t>
            </a:r>
          </a:p>
        </p:txBody>
      </p:sp>
      <p:sp>
        <p:nvSpPr>
          <p:cNvPr id="6" name="Content Placeholder 5">
            <a:extLst>
              <a:ext uri="{FF2B5EF4-FFF2-40B4-BE49-F238E27FC236}">
                <a16:creationId xmlns:a16="http://schemas.microsoft.com/office/drawing/2014/main" id="{96B45609-BFB5-F7F2-0B33-4101F4A3598C}"/>
              </a:ext>
            </a:extLst>
          </p:cNvPr>
          <p:cNvSpPr>
            <a:spLocks noGrp="1"/>
          </p:cNvSpPr>
          <p:nvPr>
            <p:ph idx="1"/>
          </p:nvPr>
        </p:nvSpPr>
        <p:spPr>
          <a:xfrm>
            <a:off x="609600" y="1458068"/>
            <a:ext cx="10972800" cy="4572000"/>
          </a:xfrm>
        </p:spPr>
        <p:txBody>
          <a:bodyPr>
            <a:noAutofit/>
          </a:bodyPr>
          <a:lstStyle/>
          <a:p>
            <a:pPr marL="0" indent="0">
              <a:lnSpc>
                <a:spcPct val="100000"/>
              </a:lnSpc>
              <a:spcBef>
                <a:spcPts val="400"/>
              </a:spcBef>
              <a:buNone/>
            </a:pPr>
            <a:r>
              <a:rPr lang="en-US" sz="1600" dirty="0"/>
              <a:t>To advocate for the responsible integration of artificial intelligence (AI) into pharmacy education and training programs to support learner development and practice readiness;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for development of competencies for discerning AI-generated content, including strategies to validate the accuracy, credibility, and applicability of information produced by AI systems;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collaborate on the development of standards for AI use in pharmacy education and training.</a:t>
            </a:r>
            <a:endParaRPr lang="en-US" sz="1600" i="1" dirty="0"/>
          </a:p>
        </p:txBody>
      </p:sp>
      <p:sp>
        <p:nvSpPr>
          <p:cNvPr id="2" name="Footer Placeholder 1">
            <a:extLst>
              <a:ext uri="{FF2B5EF4-FFF2-40B4-BE49-F238E27FC236}">
                <a16:creationId xmlns:a16="http://schemas.microsoft.com/office/drawing/2014/main" id="{EDDACC8F-4DFA-A03D-5E3C-8E8EB4734D4D}"/>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343316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69758-DA21-6B6D-D797-3EAB5241A8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54F351B-9E11-B27E-788A-53BF70EB8E92}"/>
              </a:ext>
            </a:extLst>
          </p:cNvPr>
          <p:cNvSpPr>
            <a:spLocks noGrp="1"/>
          </p:cNvSpPr>
          <p:nvPr>
            <p:ph type="title"/>
          </p:nvPr>
        </p:nvSpPr>
        <p:spPr>
          <a:xfrm>
            <a:off x="609600" y="543668"/>
            <a:ext cx="10972800" cy="914400"/>
          </a:xfrm>
        </p:spPr>
        <p:txBody>
          <a:bodyPr>
            <a:normAutofit/>
          </a:bodyPr>
          <a:lstStyle/>
          <a:p>
            <a:r>
              <a:rPr lang="en-US" sz="2400" dirty="0"/>
              <a:t>CEWD: Fostering Leadership Development </a:t>
            </a:r>
            <a:r>
              <a:rPr lang="en-US" sz="2400" i="1" dirty="0"/>
              <a:t>(Discontinuation)</a:t>
            </a:r>
            <a:r>
              <a:rPr lang="en-US" sz="2400" dirty="0"/>
              <a:t> (March)</a:t>
            </a:r>
          </a:p>
        </p:txBody>
      </p:sp>
      <p:sp>
        <p:nvSpPr>
          <p:cNvPr id="6" name="Content Placeholder 5">
            <a:extLst>
              <a:ext uri="{FF2B5EF4-FFF2-40B4-BE49-F238E27FC236}">
                <a16:creationId xmlns:a16="http://schemas.microsoft.com/office/drawing/2014/main" id="{D3F37560-9147-5FE9-951B-9EEC8331E049}"/>
              </a:ext>
            </a:extLst>
          </p:cNvPr>
          <p:cNvSpPr>
            <a:spLocks noGrp="1"/>
          </p:cNvSpPr>
          <p:nvPr>
            <p:ph idx="1"/>
          </p:nvPr>
        </p:nvSpPr>
        <p:spPr>
          <a:xfrm>
            <a:off x="609600" y="1458068"/>
            <a:ext cx="10972800" cy="4572000"/>
          </a:xfrm>
        </p:spPr>
        <p:txBody>
          <a:bodyPr>
            <a:noAutofit/>
          </a:bodyPr>
          <a:lstStyle/>
          <a:p>
            <a:pPr marL="0" indent="0">
              <a:lnSpc>
                <a:spcPct val="100000"/>
              </a:lnSpc>
              <a:spcBef>
                <a:spcPts val="400"/>
              </a:spcBef>
              <a:buNone/>
            </a:pPr>
            <a:r>
              <a:rPr lang="en-US" sz="1600" b="1" dirty="0">
                <a:solidFill>
                  <a:srgbClr val="E57137"/>
                </a:solidFill>
              </a:rPr>
              <a:t>To discontinue ASHP policy 2104, Fostering Leadership Development, which reads:</a:t>
            </a:r>
          </a:p>
          <a:p>
            <a:pPr marL="0" indent="0">
              <a:lnSpc>
                <a:spcPct val="100000"/>
              </a:lnSpc>
              <a:spcBef>
                <a:spcPts val="400"/>
              </a:spcBef>
              <a:buNone/>
            </a:pPr>
            <a:endParaRPr lang="en-US" sz="900" dirty="0"/>
          </a:p>
          <a:p>
            <a:pPr marL="457200" lvl="1" indent="0">
              <a:lnSpc>
                <a:spcPct val="100000"/>
              </a:lnSpc>
              <a:spcBef>
                <a:spcPts val="400"/>
              </a:spcBef>
              <a:buNone/>
            </a:pPr>
            <a:r>
              <a:rPr lang="en-US" sz="1400" dirty="0"/>
              <a:t>To work with healthcare organization leadership to foster opportunities, allocate time, and provide resources for members of the pharmacy workforce to move into leadership roles; further, </a:t>
            </a:r>
          </a:p>
          <a:p>
            <a:pPr marL="457200" lvl="1" indent="0">
              <a:lnSpc>
                <a:spcPct val="100000"/>
              </a:lnSpc>
              <a:spcBef>
                <a:spcPts val="400"/>
              </a:spcBef>
              <a:buNone/>
            </a:pPr>
            <a:endParaRPr lang="en-US" sz="900" dirty="0"/>
          </a:p>
          <a:p>
            <a:pPr marL="457200" lvl="1" indent="0">
              <a:lnSpc>
                <a:spcPct val="100000"/>
              </a:lnSpc>
              <a:spcBef>
                <a:spcPts val="400"/>
              </a:spcBef>
              <a:buNone/>
            </a:pPr>
            <a:r>
              <a:rPr lang="en-US" sz="1400" dirty="0"/>
              <a:t>To encourage leaders to seek out and mentor members of the pharmacy workforce in developing administrative, managerial, and leadership skills; further, </a:t>
            </a:r>
          </a:p>
          <a:p>
            <a:pPr marL="457200" lvl="1" indent="0">
              <a:lnSpc>
                <a:spcPct val="100000"/>
              </a:lnSpc>
              <a:spcBef>
                <a:spcPts val="400"/>
              </a:spcBef>
              <a:buNone/>
            </a:pPr>
            <a:endParaRPr lang="en-US" sz="900" dirty="0"/>
          </a:p>
          <a:p>
            <a:pPr marL="457200" lvl="1" indent="0">
              <a:lnSpc>
                <a:spcPct val="100000"/>
              </a:lnSpc>
              <a:spcBef>
                <a:spcPts val="400"/>
              </a:spcBef>
              <a:buNone/>
            </a:pPr>
            <a:r>
              <a:rPr lang="en-US" sz="1400" dirty="0"/>
              <a:t>To encourage members of the pharmacy workforce to obtain the skills necessary to pursue administrative, managerial, and leadership roles; further, </a:t>
            </a:r>
          </a:p>
          <a:p>
            <a:pPr marL="457200" lvl="1" indent="0">
              <a:lnSpc>
                <a:spcPct val="100000"/>
              </a:lnSpc>
              <a:spcBef>
                <a:spcPts val="400"/>
              </a:spcBef>
              <a:buNone/>
            </a:pPr>
            <a:endParaRPr lang="en-US" sz="900" dirty="0"/>
          </a:p>
          <a:p>
            <a:pPr marL="457200" lvl="1" indent="0">
              <a:lnSpc>
                <a:spcPct val="100000"/>
              </a:lnSpc>
              <a:spcBef>
                <a:spcPts val="400"/>
              </a:spcBef>
              <a:buNone/>
            </a:pPr>
            <a:r>
              <a:rPr lang="en-US" sz="1400" dirty="0"/>
              <a:t>To encourage colleges of pharmacy and ASHP state affiliates to collaborate in fostering student leadership skills through development of co-curricular leadership opportunities, leadership conferences, and other leadership promotion programs; further, </a:t>
            </a:r>
          </a:p>
          <a:p>
            <a:pPr marL="457200" lvl="1" indent="0">
              <a:lnSpc>
                <a:spcPct val="100000"/>
              </a:lnSpc>
              <a:spcBef>
                <a:spcPts val="400"/>
              </a:spcBef>
              <a:buNone/>
            </a:pPr>
            <a:endParaRPr lang="en-US" sz="900" dirty="0"/>
          </a:p>
          <a:p>
            <a:pPr marL="457200" lvl="1" indent="0">
              <a:lnSpc>
                <a:spcPct val="100000"/>
              </a:lnSpc>
              <a:spcBef>
                <a:spcPts val="400"/>
              </a:spcBef>
              <a:buNone/>
            </a:pPr>
            <a:r>
              <a:rPr lang="en-US" sz="1400" dirty="0"/>
              <a:t>To reaffirm that residency programs should develop leadership skills through mentoring, training, and leadership opportunities; further, </a:t>
            </a:r>
          </a:p>
          <a:p>
            <a:pPr marL="457200" lvl="1" indent="0">
              <a:lnSpc>
                <a:spcPct val="100000"/>
              </a:lnSpc>
              <a:spcBef>
                <a:spcPts val="400"/>
              </a:spcBef>
              <a:buNone/>
            </a:pPr>
            <a:endParaRPr lang="en-US" sz="900" dirty="0"/>
          </a:p>
          <a:p>
            <a:pPr marL="457200" lvl="1" indent="0">
              <a:lnSpc>
                <a:spcPct val="100000"/>
              </a:lnSpc>
              <a:spcBef>
                <a:spcPts val="400"/>
              </a:spcBef>
              <a:buNone/>
            </a:pPr>
            <a:r>
              <a:rPr lang="en-US" sz="1400" dirty="0"/>
              <a:t>To foster leadership skills for members of the pharmacy workforce, including skills for pharmacists to use on a daily basis in their roles as leaders in patient care.</a:t>
            </a:r>
            <a:endParaRPr lang="en-US" sz="1400" i="1" dirty="0"/>
          </a:p>
        </p:txBody>
      </p:sp>
      <p:sp>
        <p:nvSpPr>
          <p:cNvPr id="2" name="Footer Placeholder 1">
            <a:extLst>
              <a:ext uri="{FF2B5EF4-FFF2-40B4-BE49-F238E27FC236}">
                <a16:creationId xmlns:a16="http://schemas.microsoft.com/office/drawing/2014/main" id="{C66DFC16-D581-CC76-E29E-732EE53E8DEB}"/>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3299778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03611-E182-425B-C63E-B67448DA2BA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CDACA34-183B-ECF1-DBFE-BFB4F1D067C7}"/>
              </a:ext>
            </a:extLst>
          </p:cNvPr>
          <p:cNvSpPr>
            <a:spLocks noGrp="1"/>
          </p:cNvSpPr>
          <p:nvPr>
            <p:ph type="title"/>
          </p:nvPr>
        </p:nvSpPr>
        <p:spPr>
          <a:xfrm>
            <a:off x="609600" y="535454"/>
            <a:ext cx="10972800" cy="914400"/>
          </a:xfrm>
        </p:spPr>
        <p:txBody>
          <a:bodyPr vert="horz" lIns="91440" tIns="45720" rIns="91440" bIns="45720" rtlCol="0" anchor="ctr">
            <a:normAutofit/>
          </a:bodyPr>
          <a:lstStyle/>
          <a:p>
            <a:r>
              <a:rPr lang="en-US" sz="2400" dirty="0"/>
              <a:t>CPM: Safe Use of Controlled Substances Through Regulatory Reform (March)</a:t>
            </a:r>
          </a:p>
        </p:txBody>
      </p:sp>
      <p:sp>
        <p:nvSpPr>
          <p:cNvPr id="6" name="Content Placeholder 5">
            <a:extLst>
              <a:ext uri="{FF2B5EF4-FFF2-40B4-BE49-F238E27FC236}">
                <a16:creationId xmlns:a16="http://schemas.microsoft.com/office/drawing/2014/main" id="{DE2F58CC-DC29-CD1D-6C05-43053DC0074B}"/>
              </a:ext>
            </a:extLst>
          </p:cNvPr>
          <p:cNvSpPr>
            <a:spLocks noGrp="1"/>
          </p:cNvSpPr>
          <p:nvPr>
            <p:ph idx="1"/>
          </p:nvPr>
        </p:nvSpPr>
        <p:spPr>
          <a:xfrm>
            <a:off x="609600" y="1449854"/>
            <a:ext cx="10972800" cy="4572000"/>
          </a:xfrm>
        </p:spPr>
        <p:txBody>
          <a:bodyPr vert="horz" lIns="91440" tIns="45720" rIns="91440" bIns="45720" rtlCol="0">
            <a:noAutofit/>
          </a:bodyPr>
          <a:lstStyle/>
          <a:p>
            <a:pPr marL="0" indent="0">
              <a:lnSpc>
                <a:spcPct val="100000"/>
              </a:lnSpc>
              <a:spcBef>
                <a:spcPts val="400"/>
              </a:spcBef>
              <a:buNone/>
            </a:pPr>
            <a:r>
              <a:rPr lang="en-US" sz="1600" dirty="0"/>
              <a:t>To advocate for the reform of the Controlled Substances Act (CSA) to align with contemporary healthcare practice standards, with input from pharmacists and other stakeholders;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urge the Drug Enforcement Administration (DEA) to issue transparent and practical guidance when interpreting and applying laws and regulations related to the CSA and other drug laws that affect patient care;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encourage the DEA and other regulatory agencies to balance regulatory requirements with patient access to medically necessary controlled substances when developing regulations and interpreting and enforcing laws and regulations;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promote collaboration among the DEA, professional associations, and regulatory agencies to identify and reduce: 1) barriers to patient care; 2) burdens on healthcare workers; and 3) cost of healthcare delivery in the establishment and enforcement of controlled substance laws and regulations.</a:t>
            </a:r>
          </a:p>
        </p:txBody>
      </p:sp>
      <p:sp>
        <p:nvSpPr>
          <p:cNvPr id="2" name="Footer Placeholder 1">
            <a:extLst>
              <a:ext uri="{FF2B5EF4-FFF2-40B4-BE49-F238E27FC236}">
                <a16:creationId xmlns:a16="http://schemas.microsoft.com/office/drawing/2014/main" id="{ADE5D20A-36BB-AF4E-1972-AE42EB4AE580}"/>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3904659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79E45-1D01-9426-39AF-EF6A4FB94E3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6284DC5-3B0D-C169-6B90-0927E826CB64}"/>
              </a:ext>
            </a:extLst>
          </p:cNvPr>
          <p:cNvSpPr>
            <a:spLocks noGrp="1"/>
          </p:cNvSpPr>
          <p:nvPr>
            <p:ph type="title"/>
          </p:nvPr>
        </p:nvSpPr>
        <p:spPr>
          <a:xfrm>
            <a:off x="609600" y="535454"/>
            <a:ext cx="10972800" cy="914400"/>
          </a:xfrm>
        </p:spPr>
        <p:txBody>
          <a:bodyPr>
            <a:normAutofit/>
          </a:bodyPr>
          <a:lstStyle/>
          <a:p>
            <a:r>
              <a:rPr lang="en-US" sz="2400" dirty="0"/>
              <a:t>CPM: Pharmacy Leadership of Infusion Services (March)</a:t>
            </a:r>
          </a:p>
        </p:txBody>
      </p:sp>
      <p:sp>
        <p:nvSpPr>
          <p:cNvPr id="6" name="Content Placeholder 5">
            <a:extLst>
              <a:ext uri="{FF2B5EF4-FFF2-40B4-BE49-F238E27FC236}">
                <a16:creationId xmlns:a16="http://schemas.microsoft.com/office/drawing/2014/main" id="{2E0644B3-7F37-FAB5-9539-A9C4160251B1}"/>
              </a:ext>
            </a:extLst>
          </p:cNvPr>
          <p:cNvSpPr>
            <a:spLocks noGrp="1"/>
          </p:cNvSpPr>
          <p:nvPr>
            <p:ph idx="1"/>
          </p:nvPr>
        </p:nvSpPr>
        <p:spPr>
          <a:xfrm>
            <a:off x="609600" y="1449854"/>
            <a:ext cx="10515600" cy="4351338"/>
          </a:xfrm>
        </p:spPr>
        <p:txBody>
          <a:bodyPr>
            <a:normAutofit/>
          </a:bodyPr>
          <a:lstStyle/>
          <a:p>
            <a:pPr marL="0" indent="0">
              <a:lnSpc>
                <a:spcPct val="100000"/>
              </a:lnSpc>
              <a:spcBef>
                <a:spcPts val="400"/>
              </a:spcBef>
              <a:buNone/>
            </a:pPr>
            <a:r>
              <a:rPr lang="en-US" sz="1600" dirty="0"/>
              <a:t>To encourage healthcare organizations to engage pharmacists and pharmacy leaders in the development and management of infusion service lines;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for payment commensurate with the level and complexity of care and services provided to support sustainable infusion business models;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for the elimination of site of care restrictions to ensure patient preference and continuity of care in infusion services;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encourage use of technology that integrates with patient medical records to enhance medication safety and streamline authorization and adjudication processes.</a:t>
            </a:r>
            <a:endParaRPr lang="en-US" sz="1600" i="1" dirty="0"/>
          </a:p>
        </p:txBody>
      </p:sp>
      <p:sp>
        <p:nvSpPr>
          <p:cNvPr id="2" name="Footer Placeholder 1">
            <a:extLst>
              <a:ext uri="{FF2B5EF4-FFF2-40B4-BE49-F238E27FC236}">
                <a16:creationId xmlns:a16="http://schemas.microsoft.com/office/drawing/2014/main" id="{1B4A6618-F3E2-E213-F748-6CAD57E49C30}"/>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3841092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879D8-2133-DBF3-D0FD-7040F06E789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176113C-B3A1-95BC-105B-688BD5494AD3}"/>
              </a:ext>
            </a:extLst>
          </p:cNvPr>
          <p:cNvSpPr>
            <a:spLocks noGrp="1"/>
          </p:cNvSpPr>
          <p:nvPr>
            <p:ph type="title"/>
          </p:nvPr>
        </p:nvSpPr>
        <p:spPr>
          <a:xfrm>
            <a:off x="609600" y="535454"/>
            <a:ext cx="10972800" cy="914400"/>
          </a:xfrm>
        </p:spPr>
        <p:txBody>
          <a:bodyPr>
            <a:normAutofit/>
          </a:bodyPr>
          <a:lstStyle/>
          <a:p>
            <a:r>
              <a:rPr lang="en-US" sz="2400" dirty="0"/>
              <a:t>CPM: Name Change </a:t>
            </a:r>
            <a:r>
              <a:rPr lang="en-US" sz="2400" i="1" dirty="0"/>
              <a:t>(Discontinuation)</a:t>
            </a:r>
            <a:r>
              <a:rPr lang="en-US" sz="2400" dirty="0"/>
              <a:t> (March)</a:t>
            </a:r>
          </a:p>
        </p:txBody>
      </p:sp>
      <p:sp>
        <p:nvSpPr>
          <p:cNvPr id="6" name="Content Placeholder 5">
            <a:extLst>
              <a:ext uri="{FF2B5EF4-FFF2-40B4-BE49-F238E27FC236}">
                <a16:creationId xmlns:a16="http://schemas.microsoft.com/office/drawing/2014/main" id="{6F1571F2-C7D2-0DCA-2501-80C9C700BFC9}"/>
              </a:ext>
            </a:extLst>
          </p:cNvPr>
          <p:cNvSpPr>
            <a:spLocks noGrp="1"/>
          </p:cNvSpPr>
          <p:nvPr>
            <p:ph idx="1"/>
          </p:nvPr>
        </p:nvSpPr>
        <p:spPr>
          <a:xfrm>
            <a:off x="609600" y="1449854"/>
            <a:ext cx="10515600" cy="4351338"/>
          </a:xfrm>
        </p:spPr>
        <p:txBody>
          <a:bodyPr>
            <a:normAutofit/>
          </a:bodyPr>
          <a:lstStyle/>
          <a:p>
            <a:pPr marL="0" indent="0">
              <a:lnSpc>
                <a:spcPct val="100000"/>
              </a:lnSpc>
              <a:spcBef>
                <a:spcPts val="400"/>
              </a:spcBef>
              <a:buNone/>
            </a:pPr>
            <a:r>
              <a:rPr lang="en-US" sz="1600" b="1" dirty="0">
                <a:solidFill>
                  <a:srgbClr val="FE8315"/>
                </a:solidFill>
              </a:rPr>
              <a:t>To discontinue ASHP policy 9411, Name Change, which reads:</a:t>
            </a:r>
          </a:p>
          <a:p>
            <a:pPr marL="0" indent="0">
              <a:lnSpc>
                <a:spcPct val="100000"/>
              </a:lnSpc>
              <a:spcBef>
                <a:spcPts val="400"/>
              </a:spcBef>
              <a:buNone/>
            </a:pPr>
            <a:endParaRPr lang="en-US" sz="1600" dirty="0"/>
          </a:p>
          <a:p>
            <a:pPr marL="457200" lvl="1" indent="0">
              <a:lnSpc>
                <a:spcPct val="100000"/>
              </a:lnSpc>
              <a:spcBef>
                <a:spcPts val="400"/>
              </a:spcBef>
              <a:buNone/>
            </a:pPr>
            <a:r>
              <a:rPr lang="en-US" sz="1600" dirty="0"/>
              <a:t>To change the name of the American Society of Hospital Pharmacists, Inc. (ASHP) to the American Society of Health-System Pharmacists, Inc. (ASHP), effective January 1, 1995;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amend the ASHP Charter, Second Article, by deleting Hospital and substituting Health-System;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amend and restate the ASHP Bylaws, Article 1.1, to conform to the amended ASHP Charter;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declare that this Charter amendment is advisable, and direct that the Charter amendment be submitted to the House of Delegates and the membership for consideration.</a:t>
            </a:r>
          </a:p>
          <a:p>
            <a:pPr marL="0" indent="0">
              <a:lnSpc>
                <a:spcPct val="100000"/>
              </a:lnSpc>
              <a:spcBef>
                <a:spcPts val="400"/>
              </a:spcBef>
              <a:buNone/>
            </a:pPr>
            <a:endParaRPr lang="en-US" sz="1600" dirty="0"/>
          </a:p>
          <a:p>
            <a:pPr marL="0" indent="0">
              <a:lnSpc>
                <a:spcPct val="100000"/>
              </a:lnSpc>
              <a:spcBef>
                <a:spcPts val="400"/>
              </a:spcBef>
              <a:buNone/>
            </a:pPr>
            <a:r>
              <a:rPr lang="en-US" sz="1600" i="1" dirty="0"/>
              <a:t>The ASHP membership approved this action by mail ballot, September 1994.</a:t>
            </a:r>
          </a:p>
        </p:txBody>
      </p:sp>
      <p:sp>
        <p:nvSpPr>
          <p:cNvPr id="2" name="Footer Placeholder 1">
            <a:extLst>
              <a:ext uri="{FF2B5EF4-FFF2-40B4-BE49-F238E27FC236}">
                <a16:creationId xmlns:a16="http://schemas.microsoft.com/office/drawing/2014/main" id="{6E1C9A7F-25DD-167D-9EB8-DB6093C5AB1B}"/>
              </a:ext>
            </a:extLst>
          </p:cNvPr>
          <p:cNvSpPr>
            <a:spLocks noGrp="1"/>
          </p:cNvSpPr>
          <p:nvPr>
            <p:ph type="ftr" sz="quarter" idx="11"/>
          </p:nvPr>
        </p:nvSpPr>
        <p:spPr/>
        <p:txBody>
          <a:bodyPr/>
          <a:lstStyle/>
          <a:p>
            <a:r>
              <a:rPr lang="en-US" dirty="0"/>
              <a:t>2026 Policy Recommendations for the ASHP House of Delegates</a:t>
            </a:r>
          </a:p>
        </p:txBody>
      </p:sp>
    </p:spTree>
    <p:extLst>
      <p:ext uri="{BB962C8B-B14F-4D97-AF65-F5344CB8AC3E}">
        <p14:creationId xmlns:p14="http://schemas.microsoft.com/office/powerpoint/2010/main" val="1537692530"/>
      </p:ext>
    </p:extLst>
  </p:cSld>
  <p:clrMapOvr>
    <a:masterClrMapping/>
  </p:clrMapOvr>
</p:sld>
</file>

<file path=ppt/theme/theme1.xml><?xml version="1.0" encoding="utf-8"?>
<a:theme xmlns:a="http://schemas.openxmlformats.org/drawingml/2006/main" name="ASHP Master Template 2023">
  <a:themeElements>
    <a:clrScheme name="ASHP PPT">
      <a:dk1>
        <a:srgbClr val="44546A"/>
      </a:dk1>
      <a:lt1>
        <a:sysClr val="window" lastClr="FFFFFF"/>
      </a:lt1>
      <a:dk2>
        <a:srgbClr val="002852"/>
      </a:dk2>
      <a:lt2>
        <a:srgbClr val="C8E8F3"/>
      </a:lt2>
      <a:accent1>
        <a:srgbClr val="006EB7"/>
      </a:accent1>
      <a:accent2>
        <a:srgbClr val="5DC9E7"/>
      </a:accent2>
      <a:accent3>
        <a:srgbClr val="70AD47"/>
      </a:accent3>
      <a:accent4>
        <a:srgbClr val="F47932"/>
      </a:accent4>
      <a:accent5>
        <a:srgbClr val="FFC000"/>
      </a:accent5>
      <a:accent6>
        <a:srgbClr val="002852"/>
      </a:accent6>
      <a:hlink>
        <a:srgbClr val="006EB7"/>
      </a:hlink>
      <a:folHlink>
        <a:srgbClr val="5DC9E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SHP Master Template 2023.potx" id="{06D6047E-51EE-4E37-8447-E45D426F0C79}" vid="{F0A01331-CC41-4D6F-938B-493744B705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A4BF3B34352241BAF9B90D1AABB212" ma:contentTypeVersion="13" ma:contentTypeDescription="Create a new document." ma:contentTypeScope="" ma:versionID="a65960cdcea61db0028ddcfafe2ae443">
  <xsd:schema xmlns:xsd="http://www.w3.org/2001/XMLSchema" xmlns:xs="http://www.w3.org/2001/XMLSchema" xmlns:p="http://schemas.microsoft.com/office/2006/metadata/properties" xmlns:ns2="85511f91-dbf9-4f6e-bb5d-9a6474992674" xmlns:ns3="2e5dc6c2-5aac-4242-bea2-0fb687276beb" targetNamespace="http://schemas.microsoft.com/office/2006/metadata/properties" ma:root="true" ma:fieldsID="7b5087f00179a9f237badc8a69a64de6" ns2:_="" ns3:_="">
    <xsd:import namespace="85511f91-dbf9-4f6e-bb5d-9a6474992674"/>
    <xsd:import namespace="2e5dc6c2-5aac-4242-bea2-0fb687276be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511f91-dbf9-4f6e-bb5d-9a64749926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2d68d1a-ea82-452c-bf2f-d734c326d18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e5dc6c2-5aac-4242-bea2-0fb687276beb"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d58b30a-84cf-47f4-bb84-d0485ab1268b}" ma:internalName="TaxCatchAll" ma:showField="CatchAllData" ma:web="2e5dc6c2-5aac-4242-bea2-0fb687276b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5511f91-dbf9-4f6e-bb5d-9a6474992674">
      <Terms xmlns="http://schemas.microsoft.com/office/infopath/2007/PartnerControls"/>
    </lcf76f155ced4ddcb4097134ff3c332f>
    <TaxCatchAll xmlns="2e5dc6c2-5aac-4242-bea2-0fb687276beb" xsi:nil="true"/>
  </documentManagement>
</p:properties>
</file>

<file path=customXml/itemProps1.xml><?xml version="1.0" encoding="utf-8"?>
<ds:datastoreItem xmlns:ds="http://schemas.openxmlformats.org/officeDocument/2006/customXml" ds:itemID="{782208A7-5B4B-4BFE-A1DC-90B801A268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511f91-dbf9-4f6e-bb5d-9a6474992674"/>
    <ds:schemaRef ds:uri="2e5dc6c2-5aac-4242-bea2-0fb687276b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546493E-FF30-433A-95CF-ABD5FAD2F8FF}">
  <ds:schemaRefs>
    <ds:schemaRef ds:uri="http://schemas.microsoft.com/sharepoint/v3/contenttype/forms"/>
  </ds:schemaRefs>
</ds:datastoreItem>
</file>

<file path=customXml/itemProps3.xml><?xml version="1.0" encoding="utf-8"?>
<ds:datastoreItem xmlns:ds="http://schemas.openxmlformats.org/officeDocument/2006/customXml" ds:itemID="{60C2BE7C-B816-46CB-A9B3-6F0CD21988AE}">
  <ds:schemaRefs>
    <ds:schemaRef ds:uri="http://schemas.microsoft.com/office/2006/documentManagement/types"/>
    <ds:schemaRef ds:uri="http://purl.org/dc/elements/1.1/"/>
    <ds:schemaRef ds:uri="http://www.w3.org/XML/1998/namespace"/>
    <ds:schemaRef ds:uri="http://purl.org/dc/terms/"/>
    <ds:schemaRef ds:uri="http://purl.org/dc/dcmitype/"/>
    <ds:schemaRef ds:uri="http://schemas.microsoft.com/office/infopath/2007/PartnerControls"/>
    <ds:schemaRef ds:uri="http://schemas.openxmlformats.org/package/2006/metadata/core-properties"/>
    <ds:schemaRef ds:uri="2e5dc6c2-5aac-4242-bea2-0fb687276beb"/>
    <ds:schemaRef ds:uri="85511f91-dbf9-4f6e-bb5d-9a6474992674"/>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ASHP Master Template 2023</Template>
  <TotalTime>8932</TotalTime>
  <Words>2327</Words>
  <Application>Microsoft Office PowerPoint</Application>
  <PresentationFormat>Widescreen</PresentationFormat>
  <Paragraphs>191</Paragraphs>
  <Slides>21</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Franklin Gothic Book</vt:lpstr>
      <vt:lpstr>Franklin Gothic Medium</vt:lpstr>
      <vt:lpstr>Garamond</vt:lpstr>
      <vt:lpstr>Wingdings</vt:lpstr>
      <vt:lpstr>ASHP Master Template 2023</vt:lpstr>
      <vt:lpstr>Policy Recommendations  for the March Virtual ASHP House of Delegates</vt:lpstr>
      <vt:lpstr>The ASHP House of Delegates</vt:lpstr>
      <vt:lpstr>ASHP Policy Process</vt:lpstr>
      <vt:lpstr>March Virtual House of Delegates</vt:lpstr>
      <vt:lpstr>CEWD: Responsible Integration of Artificial Intelligence in Pharmacy Education and Training (March)</vt:lpstr>
      <vt:lpstr>CEWD: Fostering Leadership Development (Discontinuation) (March)</vt:lpstr>
      <vt:lpstr>CPM: Safe Use of Controlled Substances Through Regulatory Reform (March)</vt:lpstr>
      <vt:lpstr>CPM: Pharmacy Leadership of Infusion Services (March)</vt:lpstr>
      <vt:lpstr>CPM: Name Change (Discontinuation) (March)</vt:lpstr>
      <vt:lpstr>CPhP: Promoting Environmental Sustainability in Healthcare (March)</vt:lpstr>
      <vt:lpstr>CPhP: Body Size Inclusivity (March)</vt:lpstr>
      <vt:lpstr>CPhP: Ready-to-Use Packaging for all Settings (Discontinuation) (March)</vt:lpstr>
      <vt:lpstr>CPhP: ASHP Statement on Reporting Medical Errors (Discontinuation) (March)</vt:lpstr>
      <vt:lpstr>CPuP: Integrity of Pharmacist Provided Health Information (March)</vt:lpstr>
      <vt:lpstr>CPuP: Pharmacist Engagement in and Payment for Telehealth (Discontinuation) (March)</vt:lpstr>
      <vt:lpstr>COT: Deregulation of Prescription Drugs (March)</vt:lpstr>
      <vt:lpstr>COT: Dosing of Combination Antibiotics (March)</vt:lpstr>
      <vt:lpstr>COT: Drug Dosing in Conditions that Modify Pharmacokinetics and Pharmacodynamics (March)</vt:lpstr>
      <vt:lpstr>COT: Direct-to-Consumer Clinical Genetic Tests (March)</vt:lpstr>
      <vt:lpstr>COT: Evidence Based-Medicine (March)</vt:lpstr>
      <vt:lpstr>Questions or Suggestions?</vt:lpstr>
    </vt:vector>
  </TitlesOfParts>
  <Company>ASHP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Kathleen Hemming</dc:creator>
  <cp:lastModifiedBy>Moyo Myers</cp:lastModifiedBy>
  <cp:revision>114</cp:revision>
  <cp:lastPrinted>2025-02-04T21:22:03Z</cp:lastPrinted>
  <dcterms:created xsi:type="dcterms:W3CDTF">2020-03-04T15:28:27Z</dcterms:created>
  <dcterms:modified xsi:type="dcterms:W3CDTF">2026-01-30T17:27:12Z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0x01010073A4BF3B34352241BAF9B90D1AABB212</vt:lpwstr>
  </property>
  <property fmtid="{D5CDD505-2E9C-101B-9397-08002B2CF9AE}" pid="3" name="MediaServiceImageTags">
    <vt:lpwstr/>
  </property>
</Properties>
</file>