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36"/>
  </p:notesMasterIdLst>
  <p:sldIdLst>
    <p:sldId id="257" r:id="rId5"/>
    <p:sldId id="258" r:id="rId6"/>
    <p:sldId id="259" r:id="rId7"/>
    <p:sldId id="383" r:id="rId8"/>
    <p:sldId id="415" r:id="rId9"/>
    <p:sldId id="438" r:id="rId10"/>
    <p:sldId id="416" r:id="rId11"/>
    <p:sldId id="417" r:id="rId12"/>
    <p:sldId id="439" r:id="rId13"/>
    <p:sldId id="420" r:id="rId14"/>
    <p:sldId id="422" r:id="rId15"/>
    <p:sldId id="440" r:id="rId16"/>
    <p:sldId id="441" r:id="rId17"/>
    <p:sldId id="423" r:id="rId18"/>
    <p:sldId id="425" r:id="rId19"/>
    <p:sldId id="431" r:id="rId20"/>
    <p:sldId id="432" r:id="rId21"/>
    <p:sldId id="433" r:id="rId22"/>
    <p:sldId id="442" r:id="rId23"/>
    <p:sldId id="443" r:id="rId24"/>
    <p:sldId id="436" r:id="rId25"/>
    <p:sldId id="405" r:id="rId26"/>
    <p:sldId id="414" r:id="rId27"/>
    <p:sldId id="418" r:id="rId28"/>
    <p:sldId id="444" r:id="rId29"/>
    <p:sldId id="445" r:id="rId30"/>
    <p:sldId id="446" r:id="rId31"/>
    <p:sldId id="421" r:id="rId32"/>
    <p:sldId id="424" r:id="rId33"/>
    <p:sldId id="434" r:id="rId34"/>
    <p:sldId id="26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ACDD0D-41AB-74FA-D50B-5B99461C1296}" name="Moyo Myers" initials="MM" userId="S::mmyers@ashp.org::a81be176-8718-4b83-91ce-89eb3ae373d2" providerId="AD"/>
  <p188:author id="{EC052E72-062B-413C-DDD1-659D98529531}" name="Eric Maroyka" initials="EM" userId="S::emaroyka@ashp.org::013dc0d7-61f1-4654-826b-249cb01d3b88" providerId="AD"/>
  <p188:author id="{1CA798B8-47FB-4DDF-B3CD-3B98E924D8A6}" name="Joshua A. King" initials="JAK" userId="Joshua A. King" providerId="None"/>
  <p188:author id="{3DD97ACE-DEEA-311E-44B1-88E3912C93EB}" name="Monica Mehta" initials="MM" userId="S::mmehta@ashp.org::64f7db58-fee3-41dd-bd09-9066dc88cc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137"/>
    <a:srgbClr val="FE8315"/>
    <a:srgbClr val="F5821F"/>
    <a:srgbClr val="7F7F7F"/>
    <a:srgbClr val="006EB7"/>
    <a:srgbClr val="5B9BD5"/>
    <a:srgbClr val="F7C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DF8B2A-5414-4879-8AC5-C23C6019DC72}" v="56" dt="2026-01-30T16:19:07.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2" d="100"/>
          <a:sy n="92" d="100"/>
        </p:scale>
        <p:origin x="102"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yo Myers" userId="a81be176-8718-4b83-91ce-89eb3ae373d2" providerId="ADAL" clId="{DE44647C-02CF-4EF9-B532-1A7A183FD664}"/>
    <pc:docChg chg="undo custSel addSld delSld modSld sldOrd">
      <pc:chgData name="Moyo Myers" userId="a81be176-8718-4b83-91ce-89eb3ae373d2" providerId="ADAL" clId="{DE44647C-02CF-4EF9-B532-1A7A183FD664}" dt="2026-01-30T16:51:23.629" v="472" actId="255"/>
      <pc:docMkLst>
        <pc:docMk/>
      </pc:docMkLst>
      <pc:sldChg chg="modSp mod">
        <pc:chgData name="Moyo Myers" userId="a81be176-8718-4b83-91ce-89eb3ae373d2" providerId="ADAL" clId="{DE44647C-02CF-4EF9-B532-1A7A183FD664}" dt="2026-01-30T15:32:28.481" v="1" actId="20577"/>
        <pc:sldMkLst>
          <pc:docMk/>
          <pc:sldMk cId="2551997990" sldId="257"/>
        </pc:sldMkLst>
        <pc:spChg chg="mod">
          <ac:chgData name="Moyo Myers" userId="a81be176-8718-4b83-91ce-89eb3ae373d2" providerId="ADAL" clId="{DE44647C-02CF-4EF9-B532-1A7A183FD664}" dt="2026-01-30T15:32:28.481" v="1" actId="20577"/>
          <ac:spMkLst>
            <pc:docMk/>
            <pc:sldMk cId="2551997990" sldId="257"/>
            <ac:spMk id="2" creationId="{00000000-0000-0000-0000-000000000000}"/>
          </ac:spMkLst>
        </pc:spChg>
      </pc:sldChg>
      <pc:sldChg chg="modSp mod">
        <pc:chgData name="Moyo Myers" userId="a81be176-8718-4b83-91ce-89eb3ae373d2" providerId="ADAL" clId="{DE44647C-02CF-4EF9-B532-1A7A183FD664}" dt="2026-01-30T15:37:42.031" v="7" actId="1076"/>
        <pc:sldMkLst>
          <pc:docMk/>
          <pc:sldMk cId="2089060874" sldId="259"/>
        </pc:sldMkLst>
        <pc:spChg chg="mod">
          <ac:chgData name="Moyo Myers" userId="a81be176-8718-4b83-91ce-89eb3ae373d2" providerId="ADAL" clId="{DE44647C-02CF-4EF9-B532-1A7A183FD664}" dt="2026-01-30T15:37:25.438" v="4" actId="20577"/>
          <ac:spMkLst>
            <pc:docMk/>
            <pc:sldMk cId="2089060874" sldId="259"/>
            <ac:spMk id="2" creationId="{58014A97-CCED-D891-52EB-86CF4C69D9F1}"/>
          </ac:spMkLst>
        </pc:spChg>
        <pc:picChg chg="mod">
          <ac:chgData name="Moyo Myers" userId="a81be176-8718-4b83-91ce-89eb3ae373d2" providerId="ADAL" clId="{DE44647C-02CF-4EF9-B532-1A7A183FD664}" dt="2026-01-30T15:37:42.031" v="7" actId="1076"/>
          <ac:picMkLst>
            <pc:docMk/>
            <pc:sldMk cId="2089060874" sldId="259"/>
            <ac:picMk id="4" creationId="{00000000-0000-0000-0000-000000000000}"/>
          </ac:picMkLst>
        </pc:picChg>
      </pc:sldChg>
      <pc:sldChg chg="modSp mod">
        <pc:chgData name="Moyo Myers" userId="a81be176-8718-4b83-91ce-89eb3ae373d2" providerId="ADAL" clId="{DE44647C-02CF-4EF9-B532-1A7A183FD664}" dt="2026-01-30T15:38:27.794" v="28" actId="20577"/>
        <pc:sldMkLst>
          <pc:docMk/>
          <pc:sldMk cId="2904361031" sldId="383"/>
        </pc:sldMkLst>
        <pc:spChg chg="mod">
          <ac:chgData name="Moyo Myers" userId="a81be176-8718-4b83-91ce-89eb3ae373d2" providerId="ADAL" clId="{DE44647C-02CF-4EF9-B532-1A7A183FD664}" dt="2026-01-30T15:38:27.794" v="28" actId="20577"/>
          <ac:spMkLst>
            <pc:docMk/>
            <pc:sldMk cId="2904361031" sldId="383"/>
            <ac:spMk id="2" creationId="{00000000-0000-0000-0000-000000000000}"/>
          </ac:spMkLst>
        </pc:spChg>
      </pc:sldChg>
      <pc:sldChg chg="modSp mod">
        <pc:chgData name="Moyo Myers" userId="a81be176-8718-4b83-91ce-89eb3ae373d2" providerId="ADAL" clId="{DE44647C-02CF-4EF9-B532-1A7A183FD664}" dt="2026-01-30T16:42:56.903" v="411" actId="255"/>
        <pc:sldMkLst>
          <pc:docMk/>
          <pc:sldMk cId="121184809" sldId="405"/>
        </pc:sldMkLst>
        <pc:spChg chg="mod">
          <ac:chgData name="Moyo Myers" userId="a81be176-8718-4b83-91ce-89eb3ae373d2" providerId="ADAL" clId="{DE44647C-02CF-4EF9-B532-1A7A183FD664}" dt="2026-01-30T16:09:38.666" v="253" actId="20577"/>
          <ac:spMkLst>
            <pc:docMk/>
            <pc:sldMk cId="121184809" sldId="405"/>
            <ac:spMk id="2" creationId="{7DE931AF-C076-ED88-C17D-2E0749C95AD3}"/>
          </ac:spMkLst>
        </pc:spChg>
        <pc:spChg chg="mod">
          <ac:chgData name="Moyo Myers" userId="a81be176-8718-4b83-91ce-89eb3ae373d2" providerId="ADAL" clId="{DE44647C-02CF-4EF9-B532-1A7A183FD664}" dt="2026-01-30T16:09:33.964" v="251"/>
          <ac:spMkLst>
            <pc:docMk/>
            <pc:sldMk cId="121184809" sldId="405"/>
            <ac:spMk id="4" creationId="{AD04B9CB-1840-073D-37EC-598A7E1C0B57}"/>
          </ac:spMkLst>
        </pc:spChg>
        <pc:spChg chg="mod">
          <ac:chgData name="Moyo Myers" userId="a81be176-8718-4b83-91ce-89eb3ae373d2" providerId="ADAL" clId="{DE44647C-02CF-4EF9-B532-1A7A183FD664}" dt="2026-01-30T16:42:56.903" v="411" actId="255"/>
          <ac:spMkLst>
            <pc:docMk/>
            <pc:sldMk cId="121184809" sldId="405"/>
            <ac:spMk id="6" creationId="{9BF7EE19-D294-A64C-4B51-EF2911DD36D0}"/>
          </ac:spMkLst>
        </pc:spChg>
      </pc:sldChg>
      <pc:sldChg chg="modSp mod">
        <pc:chgData name="Moyo Myers" userId="a81be176-8718-4b83-91ce-89eb3ae373d2" providerId="ADAL" clId="{DE44647C-02CF-4EF9-B532-1A7A183FD664}" dt="2026-01-30T16:43:22.385" v="414" actId="14100"/>
        <pc:sldMkLst>
          <pc:docMk/>
          <pc:sldMk cId="1304784264" sldId="414"/>
        </pc:sldMkLst>
        <pc:spChg chg="mod">
          <ac:chgData name="Moyo Myers" userId="a81be176-8718-4b83-91ce-89eb3ae373d2" providerId="ADAL" clId="{DE44647C-02CF-4EF9-B532-1A7A183FD664}" dt="2026-01-30T16:10:25.648" v="257" actId="20577"/>
          <ac:spMkLst>
            <pc:docMk/>
            <pc:sldMk cId="1304784264" sldId="414"/>
            <ac:spMk id="2" creationId="{B3762990-A549-E786-2D11-3A2544796ED8}"/>
          </ac:spMkLst>
        </pc:spChg>
        <pc:spChg chg="mod">
          <ac:chgData name="Moyo Myers" userId="a81be176-8718-4b83-91ce-89eb3ae373d2" providerId="ADAL" clId="{DE44647C-02CF-4EF9-B532-1A7A183FD664}" dt="2026-01-30T16:10:21.992" v="255"/>
          <ac:spMkLst>
            <pc:docMk/>
            <pc:sldMk cId="1304784264" sldId="414"/>
            <ac:spMk id="4" creationId="{AC1623CD-F143-B9CB-A6F6-892EE4DCE212}"/>
          </ac:spMkLst>
        </pc:spChg>
        <pc:spChg chg="mod">
          <ac:chgData name="Moyo Myers" userId="a81be176-8718-4b83-91ce-89eb3ae373d2" providerId="ADAL" clId="{DE44647C-02CF-4EF9-B532-1A7A183FD664}" dt="2026-01-30T16:43:22.385" v="414" actId="14100"/>
          <ac:spMkLst>
            <pc:docMk/>
            <pc:sldMk cId="1304784264" sldId="414"/>
            <ac:spMk id="6" creationId="{BFECC21C-33DC-C4F4-7CB1-718E7DFE13F5}"/>
          </ac:spMkLst>
        </pc:spChg>
      </pc:sldChg>
      <pc:sldChg chg="modSp mod">
        <pc:chgData name="Moyo Myers" userId="a81be176-8718-4b83-91ce-89eb3ae373d2" providerId="ADAL" clId="{DE44647C-02CF-4EF9-B532-1A7A183FD664}" dt="2026-01-30T16:26:30.845" v="371" actId="255"/>
        <pc:sldMkLst>
          <pc:docMk/>
          <pc:sldMk cId="343316582" sldId="415"/>
        </pc:sldMkLst>
        <pc:spChg chg="mod">
          <ac:chgData name="Moyo Myers" userId="a81be176-8718-4b83-91ce-89eb3ae373d2" providerId="ADAL" clId="{DE44647C-02CF-4EF9-B532-1A7A183FD664}" dt="2026-01-30T15:39:00.856" v="30" actId="20577"/>
          <ac:spMkLst>
            <pc:docMk/>
            <pc:sldMk cId="343316582" sldId="415"/>
            <ac:spMk id="2" creationId="{EDDACC8F-4DFA-A03D-5E3C-8E8EB4734D4D}"/>
          </ac:spMkLst>
        </pc:spChg>
        <pc:spChg chg="mod">
          <ac:chgData name="Moyo Myers" userId="a81be176-8718-4b83-91ce-89eb3ae373d2" providerId="ADAL" clId="{DE44647C-02CF-4EF9-B532-1A7A183FD664}" dt="2026-01-30T15:43:06.548" v="31"/>
          <ac:spMkLst>
            <pc:docMk/>
            <pc:sldMk cId="343316582" sldId="415"/>
            <ac:spMk id="4" creationId="{868D49E6-D772-75E3-97C9-68D55AB5B815}"/>
          </ac:spMkLst>
        </pc:spChg>
        <pc:spChg chg="mod">
          <ac:chgData name="Moyo Myers" userId="a81be176-8718-4b83-91ce-89eb3ae373d2" providerId="ADAL" clId="{DE44647C-02CF-4EF9-B532-1A7A183FD664}" dt="2026-01-30T16:26:30.845" v="371" actId="255"/>
          <ac:spMkLst>
            <pc:docMk/>
            <pc:sldMk cId="343316582" sldId="415"/>
            <ac:spMk id="6" creationId="{96B45609-BFB5-F7F2-0B33-4101F4A3598C}"/>
          </ac:spMkLst>
        </pc:spChg>
      </pc:sldChg>
      <pc:sldChg chg="modSp mod">
        <pc:chgData name="Moyo Myers" userId="a81be176-8718-4b83-91ce-89eb3ae373d2" providerId="ADAL" clId="{DE44647C-02CF-4EF9-B532-1A7A183FD664}" dt="2026-01-30T16:27:22.079" v="374" actId="255"/>
        <pc:sldMkLst>
          <pc:docMk/>
          <pc:sldMk cId="3904659347" sldId="416"/>
        </pc:sldMkLst>
        <pc:spChg chg="mod">
          <ac:chgData name="Moyo Myers" userId="a81be176-8718-4b83-91ce-89eb3ae373d2" providerId="ADAL" clId="{DE44647C-02CF-4EF9-B532-1A7A183FD664}" dt="2026-01-30T15:48:30.813" v="67" actId="20577"/>
          <ac:spMkLst>
            <pc:docMk/>
            <pc:sldMk cId="3904659347" sldId="416"/>
            <ac:spMk id="2" creationId="{ADE5D20A-36BB-AF4E-1972-AE42EB4AE580}"/>
          </ac:spMkLst>
        </pc:spChg>
        <pc:spChg chg="mod">
          <ac:chgData name="Moyo Myers" userId="a81be176-8718-4b83-91ce-89eb3ae373d2" providerId="ADAL" clId="{DE44647C-02CF-4EF9-B532-1A7A183FD664}" dt="2026-01-30T15:47:59.759" v="62"/>
          <ac:spMkLst>
            <pc:docMk/>
            <pc:sldMk cId="3904659347" sldId="416"/>
            <ac:spMk id="4" creationId="{3CDACA34-183B-ECF1-DBFE-BFB4F1D067C7}"/>
          </ac:spMkLst>
        </pc:spChg>
        <pc:spChg chg="mod">
          <ac:chgData name="Moyo Myers" userId="a81be176-8718-4b83-91ce-89eb3ae373d2" providerId="ADAL" clId="{DE44647C-02CF-4EF9-B532-1A7A183FD664}" dt="2026-01-30T16:27:22.079" v="374" actId="255"/>
          <ac:spMkLst>
            <pc:docMk/>
            <pc:sldMk cId="3904659347" sldId="416"/>
            <ac:spMk id="6" creationId="{DE2F58CC-DC29-CD1D-6C05-43053DC0074B}"/>
          </ac:spMkLst>
        </pc:spChg>
      </pc:sldChg>
      <pc:sldChg chg="modSp mod">
        <pc:chgData name="Moyo Myers" userId="a81be176-8718-4b83-91ce-89eb3ae373d2" providerId="ADAL" clId="{DE44647C-02CF-4EF9-B532-1A7A183FD664}" dt="2026-01-30T16:27:40.252" v="375" actId="255"/>
        <pc:sldMkLst>
          <pc:docMk/>
          <pc:sldMk cId="3841092905" sldId="417"/>
        </pc:sldMkLst>
        <pc:spChg chg="mod">
          <ac:chgData name="Moyo Myers" userId="a81be176-8718-4b83-91ce-89eb3ae373d2" providerId="ADAL" clId="{DE44647C-02CF-4EF9-B532-1A7A183FD664}" dt="2026-01-30T15:48:40.300" v="69" actId="20577"/>
          <ac:spMkLst>
            <pc:docMk/>
            <pc:sldMk cId="3841092905" sldId="417"/>
            <ac:spMk id="2" creationId="{1B4A6618-F3E2-E213-F748-6CAD57E49C30}"/>
          </ac:spMkLst>
        </pc:spChg>
        <pc:spChg chg="mod">
          <ac:chgData name="Moyo Myers" userId="a81be176-8718-4b83-91ce-89eb3ae373d2" providerId="ADAL" clId="{DE44647C-02CF-4EF9-B532-1A7A183FD664}" dt="2026-01-30T15:49:29.797" v="70"/>
          <ac:spMkLst>
            <pc:docMk/>
            <pc:sldMk cId="3841092905" sldId="417"/>
            <ac:spMk id="4" creationId="{96284DC5-3B0D-C169-6B90-0927E826CB64}"/>
          </ac:spMkLst>
        </pc:spChg>
        <pc:spChg chg="mod">
          <ac:chgData name="Moyo Myers" userId="a81be176-8718-4b83-91ce-89eb3ae373d2" providerId="ADAL" clId="{DE44647C-02CF-4EF9-B532-1A7A183FD664}" dt="2026-01-30T16:27:40.252" v="375" actId="255"/>
          <ac:spMkLst>
            <pc:docMk/>
            <pc:sldMk cId="3841092905" sldId="417"/>
            <ac:spMk id="6" creationId="{2E0644B3-7F37-FAB5-9539-A9C4160251B1}"/>
          </ac:spMkLst>
        </pc:spChg>
      </pc:sldChg>
      <pc:sldChg chg="modSp mod">
        <pc:chgData name="Moyo Myers" userId="a81be176-8718-4b83-91ce-89eb3ae373d2" providerId="ADAL" clId="{DE44647C-02CF-4EF9-B532-1A7A183FD664}" dt="2026-01-30T16:43:33.619" v="415" actId="255"/>
        <pc:sldMkLst>
          <pc:docMk/>
          <pc:sldMk cId="2542688038" sldId="418"/>
        </pc:sldMkLst>
        <pc:spChg chg="mod">
          <ac:chgData name="Moyo Myers" userId="a81be176-8718-4b83-91ce-89eb3ae373d2" providerId="ADAL" clId="{DE44647C-02CF-4EF9-B532-1A7A183FD664}" dt="2026-01-30T16:11:24.928" v="270" actId="20577"/>
          <ac:spMkLst>
            <pc:docMk/>
            <pc:sldMk cId="2542688038" sldId="418"/>
            <ac:spMk id="2" creationId="{9C7BE069-B7F2-8373-6326-6BE6C6E1A866}"/>
          </ac:spMkLst>
        </pc:spChg>
        <pc:spChg chg="mod">
          <ac:chgData name="Moyo Myers" userId="a81be176-8718-4b83-91ce-89eb3ae373d2" providerId="ADAL" clId="{DE44647C-02CF-4EF9-B532-1A7A183FD664}" dt="2026-01-30T16:11:20.747" v="268"/>
          <ac:spMkLst>
            <pc:docMk/>
            <pc:sldMk cId="2542688038" sldId="418"/>
            <ac:spMk id="4" creationId="{5696843A-3FDF-D4F0-3EDA-23594314CFC0}"/>
          </ac:spMkLst>
        </pc:spChg>
        <pc:spChg chg="mod">
          <ac:chgData name="Moyo Myers" userId="a81be176-8718-4b83-91ce-89eb3ae373d2" providerId="ADAL" clId="{DE44647C-02CF-4EF9-B532-1A7A183FD664}" dt="2026-01-30T16:43:33.619" v="415" actId="255"/>
          <ac:spMkLst>
            <pc:docMk/>
            <pc:sldMk cId="2542688038" sldId="418"/>
            <ac:spMk id="6" creationId="{E82A2A73-4544-40CE-0F6A-FB0A7575C2F1}"/>
          </ac:spMkLst>
        </pc:spChg>
      </pc:sldChg>
      <pc:sldChg chg="del">
        <pc:chgData name="Moyo Myers" userId="a81be176-8718-4b83-91ce-89eb3ae373d2" providerId="ADAL" clId="{DE44647C-02CF-4EF9-B532-1A7A183FD664}" dt="2026-01-30T16:12:07.442" v="273" actId="2696"/>
        <pc:sldMkLst>
          <pc:docMk/>
          <pc:sldMk cId="2860289139" sldId="419"/>
        </pc:sldMkLst>
      </pc:sldChg>
      <pc:sldChg chg="modSp mod">
        <pc:chgData name="Moyo Myers" userId="a81be176-8718-4b83-91ce-89eb3ae373d2" providerId="ADAL" clId="{DE44647C-02CF-4EF9-B532-1A7A183FD664}" dt="2026-01-30T16:28:11.179" v="377" actId="2710"/>
        <pc:sldMkLst>
          <pc:docMk/>
          <pc:sldMk cId="1529608431" sldId="420"/>
        </pc:sldMkLst>
        <pc:spChg chg="mod">
          <ac:chgData name="Moyo Myers" userId="a81be176-8718-4b83-91ce-89eb3ae373d2" providerId="ADAL" clId="{DE44647C-02CF-4EF9-B532-1A7A183FD664}" dt="2026-01-30T15:54:05.851" v="98" actId="20577"/>
          <ac:spMkLst>
            <pc:docMk/>
            <pc:sldMk cId="1529608431" sldId="420"/>
            <ac:spMk id="2" creationId="{BD935962-3EF6-ABEC-112B-0C661A0396F3}"/>
          </ac:spMkLst>
        </pc:spChg>
        <pc:spChg chg="mod">
          <ac:chgData name="Moyo Myers" userId="a81be176-8718-4b83-91ce-89eb3ae373d2" providerId="ADAL" clId="{DE44647C-02CF-4EF9-B532-1A7A183FD664}" dt="2026-01-30T15:54:02.449" v="96"/>
          <ac:spMkLst>
            <pc:docMk/>
            <pc:sldMk cId="1529608431" sldId="420"/>
            <ac:spMk id="4" creationId="{080A4C10-B8C5-9101-B695-40063EA1171A}"/>
          </ac:spMkLst>
        </pc:spChg>
        <pc:spChg chg="mod">
          <ac:chgData name="Moyo Myers" userId="a81be176-8718-4b83-91ce-89eb3ae373d2" providerId="ADAL" clId="{DE44647C-02CF-4EF9-B532-1A7A183FD664}" dt="2026-01-30T16:28:11.179" v="377" actId="2710"/>
          <ac:spMkLst>
            <pc:docMk/>
            <pc:sldMk cId="1529608431" sldId="420"/>
            <ac:spMk id="6" creationId="{FA5B8FB3-E1C6-B715-BB41-27E6F6081DDE}"/>
          </ac:spMkLst>
        </pc:spChg>
      </pc:sldChg>
      <pc:sldChg chg="modSp mod">
        <pc:chgData name="Moyo Myers" userId="a81be176-8718-4b83-91ce-89eb3ae373d2" providerId="ADAL" clId="{DE44647C-02CF-4EF9-B532-1A7A183FD664}" dt="2026-01-30T16:50:03.263" v="464" actId="255"/>
        <pc:sldMkLst>
          <pc:docMk/>
          <pc:sldMk cId="545153005" sldId="421"/>
        </pc:sldMkLst>
        <pc:spChg chg="mod">
          <ac:chgData name="Moyo Myers" userId="a81be176-8718-4b83-91ce-89eb3ae373d2" providerId="ADAL" clId="{DE44647C-02CF-4EF9-B532-1A7A183FD664}" dt="2026-01-30T16:13:04.212" v="278" actId="20577"/>
          <ac:spMkLst>
            <pc:docMk/>
            <pc:sldMk cId="545153005" sldId="421"/>
            <ac:spMk id="2" creationId="{91AA1636-137D-1C65-3667-4737BF623BA7}"/>
          </ac:spMkLst>
        </pc:spChg>
        <pc:spChg chg="mod">
          <ac:chgData name="Moyo Myers" userId="a81be176-8718-4b83-91ce-89eb3ae373d2" providerId="ADAL" clId="{DE44647C-02CF-4EF9-B532-1A7A183FD664}" dt="2026-01-30T16:48:33.810" v="448" actId="1076"/>
          <ac:spMkLst>
            <pc:docMk/>
            <pc:sldMk cId="545153005" sldId="421"/>
            <ac:spMk id="4" creationId="{0DF67D2B-AFC5-90B2-F4C8-E1D64A46A8CD}"/>
          </ac:spMkLst>
        </pc:spChg>
        <pc:spChg chg="mod">
          <ac:chgData name="Moyo Myers" userId="a81be176-8718-4b83-91ce-89eb3ae373d2" providerId="ADAL" clId="{DE44647C-02CF-4EF9-B532-1A7A183FD664}" dt="2026-01-30T16:50:03.263" v="464" actId="255"/>
          <ac:spMkLst>
            <pc:docMk/>
            <pc:sldMk cId="545153005" sldId="421"/>
            <ac:spMk id="6" creationId="{CF5499DB-C469-785C-F060-490315D414BE}"/>
          </ac:spMkLst>
        </pc:spChg>
      </pc:sldChg>
      <pc:sldChg chg="modSp mod">
        <pc:chgData name="Moyo Myers" userId="a81be176-8718-4b83-91ce-89eb3ae373d2" providerId="ADAL" clId="{DE44647C-02CF-4EF9-B532-1A7A183FD664}" dt="2026-01-30T16:28:23.702" v="379" actId="2710"/>
        <pc:sldMkLst>
          <pc:docMk/>
          <pc:sldMk cId="2871915078" sldId="422"/>
        </pc:sldMkLst>
        <pc:spChg chg="mod">
          <ac:chgData name="Moyo Myers" userId="a81be176-8718-4b83-91ce-89eb3ae373d2" providerId="ADAL" clId="{DE44647C-02CF-4EF9-B532-1A7A183FD664}" dt="2026-01-30T15:54:50.583" v="102" actId="20577"/>
          <ac:spMkLst>
            <pc:docMk/>
            <pc:sldMk cId="2871915078" sldId="422"/>
            <ac:spMk id="2" creationId="{E1D9D235-F7E6-7EA6-1F7C-DF86C1AFB392}"/>
          </ac:spMkLst>
        </pc:spChg>
        <pc:spChg chg="mod">
          <ac:chgData name="Moyo Myers" userId="a81be176-8718-4b83-91ce-89eb3ae373d2" providerId="ADAL" clId="{DE44647C-02CF-4EF9-B532-1A7A183FD664}" dt="2026-01-30T15:54:46.510" v="100"/>
          <ac:spMkLst>
            <pc:docMk/>
            <pc:sldMk cId="2871915078" sldId="422"/>
            <ac:spMk id="4" creationId="{ECFD6553-3F0A-1FD7-9623-178594A7BFE4}"/>
          </ac:spMkLst>
        </pc:spChg>
        <pc:spChg chg="mod">
          <ac:chgData name="Moyo Myers" userId="a81be176-8718-4b83-91ce-89eb3ae373d2" providerId="ADAL" clId="{DE44647C-02CF-4EF9-B532-1A7A183FD664}" dt="2026-01-30T16:28:23.702" v="379" actId="2710"/>
          <ac:spMkLst>
            <pc:docMk/>
            <pc:sldMk cId="2871915078" sldId="422"/>
            <ac:spMk id="6" creationId="{83FF5859-3231-1EAD-1F6A-E27A9CED2428}"/>
          </ac:spMkLst>
        </pc:spChg>
      </pc:sldChg>
      <pc:sldChg chg="modSp mod">
        <pc:chgData name="Moyo Myers" userId="a81be176-8718-4b83-91ce-89eb3ae373d2" providerId="ADAL" clId="{DE44647C-02CF-4EF9-B532-1A7A183FD664}" dt="2026-01-30T15:58:00.065" v="132"/>
        <pc:sldMkLst>
          <pc:docMk/>
          <pc:sldMk cId="543514684" sldId="423"/>
        </pc:sldMkLst>
        <pc:spChg chg="mod">
          <ac:chgData name="Moyo Myers" userId="a81be176-8718-4b83-91ce-89eb3ae373d2" providerId="ADAL" clId="{DE44647C-02CF-4EF9-B532-1A7A183FD664}" dt="2026-01-30T15:57:46.698" v="131" actId="20577"/>
          <ac:spMkLst>
            <pc:docMk/>
            <pc:sldMk cId="543514684" sldId="423"/>
            <ac:spMk id="2" creationId="{41214E74-37B7-78CD-A888-75C2638C3562}"/>
          </ac:spMkLst>
        </pc:spChg>
        <pc:spChg chg="mod">
          <ac:chgData name="Moyo Myers" userId="a81be176-8718-4b83-91ce-89eb3ae373d2" providerId="ADAL" clId="{DE44647C-02CF-4EF9-B532-1A7A183FD664}" dt="2026-01-30T15:57:40.755" v="129"/>
          <ac:spMkLst>
            <pc:docMk/>
            <pc:sldMk cId="543514684" sldId="423"/>
            <ac:spMk id="4" creationId="{A75D58B5-C290-FDE1-2806-08FF7AD2CB8C}"/>
          </ac:spMkLst>
        </pc:spChg>
        <pc:spChg chg="mod">
          <ac:chgData name="Moyo Myers" userId="a81be176-8718-4b83-91ce-89eb3ae373d2" providerId="ADAL" clId="{DE44647C-02CF-4EF9-B532-1A7A183FD664}" dt="2026-01-30T15:58:00.065" v="132"/>
          <ac:spMkLst>
            <pc:docMk/>
            <pc:sldMk cId="543514684" sldId="423"/>
            <ac:spMk id="6" creationId="{5C75D05F-A9C0-7C01-1FA2-1D2B1DBE2541}"/>
          </ac:spMkLst>
        </pc:spChg>
      </pc:sldChg>
      <pc:sldChg chg="modSp mod">
        <pc:chgData name="Moyo Myers" userId="a81be176-8718-4b83-91ce-89eb3ae373d2" providerId="ADAL" clId="{DE44647C-02CF-4EF9-B532-1A7A183FD664}" dt="2026-01-30T16:51:23.629" v="472" actId="255"/>
        <pc:sldMkLst>
          <pc:docMk/>
          <pc:sldMk cId="3297302856" sldId="424"/>
        </pc:sldMkLst>
        <pc:spChg chg="mod">
          <ac:chgData name="Moyo Myers" userId="a81be176-8718-4b83-91ce-89eb3ae373d2" providerId="ADAL" clId="{DE44647C-02CF-4EF9-B532-1A7A183FD664}" dt="2026-01-30T16:17:54.458" v="308" actId="20577"/>
          <ac:spMkLst>
            <pc:docMk/>
            <pc:sldMk cId="3297302856" sldId="424"/>
            <ac:spMk id="2" creationId="{2E71A2A3-9DCC-E46D-A266-8254E7C02ECA}"/>
          </ac:spMkLst>
        </pc:spChg>
        <pc:spChg chg="mod">
          <ac:chgData name="Moyo Myers" userId="a81be176-8718-4b83-91ce-89eb3ae373d2" providerId="ADAL" clId="{DE44647C-02CF-4EF9-B532-1A7A183FD664}" dt="2026-01-30T16:17:50.436" v="306"/>
          <ac:spMkLst>
            <pc:docMk/>
            <pc:sldMk cId="3297302856" sldId="424"/>
            <ac:spMk id="4" creationId="{5E595C14-9710-C905-EB36-B9783C726D64}"/>
          </ac:spMkLst>
        </pc:spChg>
        <pc:spChg chg="mod">
          <ac:chgData name="Moyo Myers" userId="a81be176-8718-4b83-91ce-89eb3ae373d2" providerId="ADAL" clId="{DE44647C-02CF-4EF9-B532-1A7A183FD664}" dt="2026-01-30T16:51:23.629" v="472" actId="255"/>
          <ac:spMkLst>
            <pc:docMk/>
            <pc:sldMk cId="3297302856" sldId="424"/>
            <ac:spMk id="6" creationId="{D2FF6461-DB2E-497F-12E2-2E8A66A1117E}"/>
          </ac:spMkLst>
        </pc:spChg>
      </pc:sldChg>
      <pc:sldChg chg="modSp mod">
        <pc:chgData name="Moyo Myers" userId="a81be176-8718-4b83-91ce-89eb3ae373d2" providerId="ADAL" clId="{DE44647C-02CF-4EF9-B532-1A7A183FD664}" dt="2026-01-30T16:29:11.058" v="383" actId="255"/>
        <pc:sldMkLst>
          <pc:docMk/>
          <pc:sldMk cId="3757013728" sldId="425"/>
        </pc:sldMkLst>
        <pc:spChg chg="mod">
          <ac:chgData name="Moyo Myers" userId="a81be176-8718-4b83-91ce-89eb3ae373d2" providerId="ADAL" clId="{DE44647C-02CF-4EF9-B532-1A7A183FD664}" dt="2026-01-30T16:25:14.642" v="369" actId="20577"/>
          <ac:spMkLst>
            <pc:docMk/>
            <pc:sldMk cId="3757013728" sldId="425"/>
            <ac:spMk id="2" creationId="{E3622872-3209-987C-FBFB-4A9D85E5CAA9}"/>
          </ac:spMkLst>
        </pc:spChg>
        <pc:spChg chg="mod">
          <ac:chgData name="Moyo Myers" userId="a81be176-8718-4b83-91ce-89eb3ae373d2" providerId="ADAL" clId="{DE44647C-02CF-4EF9-B532-1A7A183FD664}" dt="2026-01-30T15:58:53.508" v="152" actId="114"/>
          <ac:spMkLst>
            <pc:docMk/>
            <pc:sldMk cId="3757013728" sldId="425"/>
            <ac:spMk id="4" creationId="{2C470535-CAA2-EE97-A322-B48B7E3298A3}"/>
          </ac:spMkLst>
        </pc:spChg>
        <pc:spChg chg="mod">
          <ac:chgData name="Moyo Myers" userId="a81be176-8718-4b83-91ce-89eb3ae373d2" providerId="ADAL" clId="{DE44647C-02CF-4EF9-B532-1A7A183FD664}" dt="2026-01-30T16:29:11.058" v="383" actId="255"/>
          <ac:spMkLst>
            <pc:docMk/>
            <pc:sldMk cId="3757013728" sldId="425"/>
            <ac:spMk id="6" creationId="{3223179F-2626-F0A9-4BBE-8853A6D60A05}"/>
          </ac:spMkLst>
        </pc:spChg>
      </pc:sldChg>
      <pc:sldChg chg="del">
        <pc:chgData name="Moyo Myers" userId="a81be176-8718-4b83-91ce-89eb3ae373d2" providerId="ADAL" clId="{DE44647C-02CF-4EF9-B532-1A7A183FD664}" dt="2026-01-30T16:18:38.821" v="319" actId="2696"/>
        <pc:sldMkLst>
          <pc:docMk/>
          <pc:sldMk cId="3300564231" sldId="426"/>
        </pc:sldMkLst>
      </pc:sldChg>
      <pc:sldChg chg="del">
        <pc:chgData name="Moyo Myers" userId="a81be176-8718-4b83-91ce-89eb3ae373d2" providerId="ADAL" clId="{DE44647C-02CF-4EF9-B532-1A7A183FD664}" dt="2026-01-30T16:20:03.673" v="325" actId="2696"/>
        <pc:sldMkLst>
          <pc:docMk/>
          <pc:sldMk cId="3030065819" sldId="427"/>
        </pc:sldMkLst>
      </pc:sldChg>
      <pc:sldChg chg="del">
        <pc:chgData name="Moyo Myers" userId="a81be176-8718-4b83-91ce-89eb3ae373d2" providerId="ADAL" clId="{DE44647C-02CF-4EF9-B532-1A7A183FD664}" dt="2026-01-30T15:59:34.990" v="154" actId="2696"/>
        <pc:sldMkLst>
          <pc:docMk/>
          <pc:sldMk cId="2691212299" sldId="428"/>
        </pc:sldMkLst>
      </pc:sldChg>
      <pc:sldChg chg="del">
        <pc:chgData name="Moyo Myers" userId="a81be176-8718-4b83-91ce-89eb3ae373d2" providerId="ADAL" clId="{DE44647C-02CF-4EF9-B532-1A7A183FD664}" dt="2026-01-30T15:59:40.041" v="155" actId="2696"/>
        <pc:sldMkLst>
          <pc:docMk/>
          <pc:sldMk cId="1500598763" sldId="429"/>
        </pc:sldMkLst>
      </pc:sldChg>
      <pc:sldChg chg="del">
        <pc:chgData name="Moyo Myers" userId="a81be176-8718-4b83-91ce-89eb3ae373d2" providerId="ADAL" clId="{DE44647C-02CF-4EF9-B532-1A7A183FD664}" dt="2026-01-30T15:59:46.292" v="156" actId="2696"/>
        <pc:sldMkLst>
          <pc:docMk/>
          <pc:sldMk cId="2375156967" sldId="430"/>
        </pc:sldMkLst>
      </pc:sldChg>
      <pc:sldChg chg="modSp mod">
        <pc:chgData name="Moyo Myers" userId="a81be176-8718-4b83-91ce-89eb3ae373d2" providerId="ADAL" clId="{DE44647C-02CF-4EF9-B532-1A7A183FD664}" dt="2026-01-30T16:29:31.345" v="386" actId="2710"/>
        <pc:sldMkLst>
          <pc:docMk/>
          <pc:sldMk cId="223511170" sldId="431"/>
        </pc:sldMkLst>
        <pc:spChg chg="mod">
          <ac:chgData name="Moyo Myers" userId="a81be176-8718-4b83-91ce-89eb3ae373d2" providerId="ADAL" clId="{DE44647C-02CF-4EF9-B532-1A7A183FD664}" dt="2026-01-30T16:00:14.203" v="159" actId="20577"/>
          <ac:spMkLst>
            <pc:docMk/>
            <pc:sldMk cId="223511170" sldId="431"/>
            <ac:spMk id="2" creationId="{371F2D6E-D34D-A6F4-3065-C11EC5C71DD7}"/>
          </ac:spMkLst>
        </pc:spChg>
        <pc:spChg chg="mod">
          <ac:chgData name="Moyo Myers" userId="a81be176-8718-4b83-91ce-89eb3ae373d2" providerId="ADAL" clId="{DE44647C-02CF-4EF9-B532-1A7A183FD664}" dt="2026-01-30T16:00:09.360" v="157"/>
          <ac:spMkLst>
            <pc:docMk/>
            <pc:sldMk cId="223511170" sldId="431"/>
            <ac:spMk id="4" creationId="{0EA65B50-5D08-95F9-70A9-3B49615160DF}"/>
          </ac:spMkLst>
        </pc:spChg>
        <pc:spChg chg="mod">
          <ac:chgData name="Moyo Myers" userId="a81be176-8718-4b83-91ce-89eb3ae373d2" providerId="ADAL" clId="{DE44647C-02CF-4EF9-B532-1A7A183FD664}" dt="2026-01-30T16:29:31.345" v="386" actId="2710"/>
          <ac:spMkLst>
            <pc:docMk/>
            <pc:sldMk cId="223511170" sldId="431"/>
            <ac:spMk id="6" creationId="{8259901C-8495-D47C-8F53-8DE25AA775BE}"/>
          </ac:spMkLst>
        </pc:spChg>
      </pc:sldChg>
      <pc:sldChg chg="modSp mod">
        <pc:chgData name="Moyo Myers" userId="a81be176-8718-4b83-91ce-89eb3ae373d2" providerId="ADAL" clId="{DE44647C-02CF-4EF9-B532-1A7A183FD664}" dt="2026-01-30T16:29:52.124" v="388" actId="255"/>
        <pc:sldMkLst>
          <pc:docMk/>
          <pc:sldMk cId="4236508224" sldId="432"/>
        </pc:sldMkLst>
        <pc:spChg chg="mod">
          <ac:chgData name="Moyo Myers" userId="a81be176-8718-4b83-91ce-89eb3ae373d2" providerId="ADAL" clId="{DE44647C-02CF-4EF9-B532-1A7A183FD664}" dt="2026-01-30T16:01:14.400" v="162" actId="20577"/>
          <ac:spMkLst>
            <pc:docMk/>
            <pc:sldMk cId="4236508224" sldId="432"/>
            <ac:spMk id="2" creationId="{149718FE-8C7F-0985-8FAB-1A343A595151}"/>
          </ac:spMkLst>
        </pc:spChg>
        <pc:spChg chg="mod">
          <ac:chgData name="Moyo Myers" userId="a81be176-8718-4b83-91ce-89eb3ae373d2" providerId="ADAL" clId="{DE44647C-02CF-4EF9-B532-1A7A183FD664}" dt="2026-01-30T16:01:28.903" v="163"/>
          <ac:spMkLst>
            <pc:docMk/>
            <pc:sldMk cId="4236508224" sldId="432"/>
            <ac:spMk id="4" creationId="{D02E7511-965C-9B14-2C7D-9D6785786733}"/>
          </ac:spMkLst>
        </pc:spChg>
        <pc:spChg chg="mod">
          <ac:chgData name="Moyo Myers" userId="a81be176-8718-4b83-91ce-89eb3ae373d2" providerId="ADAL" clId="{DE44647C-02CF-4EF9-B532-1A7A183FD664}" dt="2026-01-30T16:29:52.124" v="388" actId="255"/>
          <ac:spMkLst>
            <pc:docMk/>
            <pc:sldMk cId="4236508224" sldId="432"/>
            <ac:spMk id="6" creationId="{8376568A-8574-CDA1-5980-46D434C355AE}"/>
          </ac:spMkLst>
        </pc:spChg>
      </pc:sldChg>
      <pc:sldChg chg="modSp mod">
        <pc:chgData name="Moyo Myers" userId="a81be176-8718-4b83-91ce-89eb3ae373d2" providerId="ADAL" clId="{DE44647C-02CF-4EF9-B532-1A7A183FD664}" dt="2026-01-30T16:30:04.952" v="390" actId="27636"/>
        <pc:sldMkLst>
          <pc:docMk/>
          <pc:sldMk cId="324730261" sldId="433"/>
        </pc:sldMkLst>
        <pc:spChg chg="mod">
          <ac:chgData name="Moyo Myers" userId="a81be176-8718-4b83-91ce-89eb3ae373d2" providerId="ADAL" clId="{DE44647C-02CF-4EF9-B532-1A7A183FD664}" dt="2026-01-30T16:01:50.077" v="167" actId="20577"/>
          <ac:spMkLst>
            <pc:docMk/>
            <pc:sldMk cId="324730261" sldId="433"/>
            <ac:spMk id="2" creationId="{F8D66628-EFAB-A938-A178-F7217D36A23D}"/>
          </ac:spMkLst>
        </pc:spChg>
        <pc:spChg chg="mod">
          <ac:chgData name="Moyo Myers" userId="a81be176-8718-4b83-91ce-89eb3ae373d2" providerId="ADAL" clId="{DE44647C-02CF-4EF9-B532-1A7A183FD664}" dt="2026-01-30T16:02:12.969" v="168"/>
          <ac:spMkLst>
            <pc:docMk/>
            <pc:sldMk cId="324730261" sldId="433"/>
            <ac:spMk id="4" creationId="{E90E3023-9BCF-E068-1062-A640F04A7823}"/>
          </ac:spMkLst>
        </pc:spChg>
        <pc:spChg chg="mod">
          <ac:chgData name="Moyo Myers" userId="a81be176-8718-4b83-91ce-89eb3ae373d2" providerId="ADAL" clId="{DE44647C-02CF-4EF9-B532-1A7A183FD664}" dt="2026-01-30T16:30:04.952" v="390" actId="27636"/>
          <ac:spMkLst>
            <pc:docMk/>
            <pc:sldMk cId="324730261" sldId="433"/>
            <ac:spMk id="6" creationId="{E43F9B8E-3E8C-181B-1E66-DAD9B456D285}"/>
          </ac:spMkLst>
        </pc:spChg>
      </pc:sldChg>
      <pc:sldChg chg="modSp mod">
        <pc:chgData name="Moyo Myers" userId="a81be176-8718-4b83-91ce-89eb3ae373d2" providerId="ADAL" clId="{DE44647C-02CF-4EF9-B532-1A7A183FD664}" dt="2026-01-30T16:19:07.971" v="323"/>
        <pc:sldMkLst>
          <pc:docMk/>
          <pc:sldMk cId="3508111548" sldId="434"/>
        </pc:sldMkLst>
        <pc:spChg chg="mod">
          <ac:chgData name="Moyo Myers" userId="a81be176-8718-4b83-91ce-89eb3ae373d2" providerId="ADAL" clId="{DE44647C-02CF-4EF9-B532-1A7A183FD664}" dt="2026-01-30T16:18:56.385" v="322" actId="20577"/>
          <ac:spMkLst>
            <pc:docMk/>
            <pc:sldMk cId="3508111548" sldId="434"/>
            <ac:spMk id="2" creationId="{595DCD07-9B27-27ED-2831-7A66045212A8}"/>
          </ac:spMkLst>
        </pc:spChg>
        <pc:spChg chg="mod">
          <ac:chgData name="Moyo Myers" userId="a81be176-8718-4b83-91ce-89eb3ae373d2" providerId="ADAL" clId="{DE44647C-02CF-4EF9-B532-1A7A183FD664}" dt="2026-01-30T16:18:53.202" v="320"/>
          <ac:spMkLst>
            <pc:docMk/>
            <pc:sldMk cId="3508111548" sldId="434"/>
            <ac:spMk id="4" creationId="{4CB74D4B-788B-8D86-D95C-26B234EF8C07}"/>
          </ac:spMkLst>
        </pc:spChg>
        <pc:spChg chg="mod">
          <ac:chgData name="Moyo Myers" userId="a81be176-8718-4b83-91ce-89eb3ae373d2" providerId="ADAL" clId="{DE44647C-02CF-4EF9-B532-1A7A183FD664}" dt="2026-01-30T16:19:07.971" v="323"/>
          <ac:spMkLst>
            <pc:docMk/>
            <pc:sldMk cId="3508111548" sldId="434"/>
            <ac:spMk id="6" creationId="{7F6D8162-3B38-7738-78D3-FEEFCD35FACA}"/>
          </ac:spMkLst>
        </pc:spChg>
      </pc:sldChg>
      <pc:sldChg chg="del">
        <pc:chgData name="Moyo Myers" userId="a81be176-8718-4b83-91ce-89eb3ae373d2" providerId="ADAL" clId="{DE44647C-02CF-4EF9-B532-1A7A183FD664}" dt="2026-01-30T16:04:29.802" v="195" actId="2696"/>
        <pc:sldMkLst>
          <pc:docMk/>
          <pc:sldMk cId="648801061" sldId="435"/>
        </pc:sldMkLst>
      </pc:sldChg>
      <pc:sldChg chg="modSp mod">
        <pc:chgData name="Moyo Myers" userId="a81be176-8718-4b83-91ce-89eb3ae373d2" providerId="ADAL" clId="{DE44647C-02CF-4EF9-B532-1A7A183FD664}" dt="2026-01-30T16:42:24.695" v="410" actId="27636"/>
        <pc:sldMkLst>
          <pc:docMk/>
          <pc:sldMk cId="2489479077" sldId="436"/>
        </pc:sldMkLst>
        <pc:spChg chg="mod">
          <ac:chgData name="Moyo Myers" userId="a81be176-8718-4b83-91ce-89eb3ae373d2" providerId="ADAL" clId="{DE44647C-02CF-4EF9-B532-1A7A183FD664}" dt="2026-01-30T16:42:24.695" v="410" actId="27636"/>
          <ac:spMkLst>
            <pc:docMk/>
            <pc:sldMk cId="2489479077" sldId="436"/>
            <ac:spMk id="2" creationId="{C0808D8B-6B9C-D20A-58CE-E1F1F41AAB3F}"/>
          </ac:spMkLst>
        </pc:spChg>
      </pc:sldChg>
      <pc:sldChg chg="del">
        <pc:chgData name="Moyo Myers" userId="a81be176-8718-4b83-91ce-89eb3ae373d2" providerId="ADAL" clId="{DE44647C-02CF-4EF9-B532-1A7A183FD664}" dt="2026-01-30T16:19:30.890" v="324" actId="2696"/>
        <pc:sldMkLst>
          <pc:docMk/>
          <pc:sldMk cId="1138789868" sldId="437"/>
        </pc:sldMkLst>
      </pc:sldChg>
      <pc:sldChg chg="modSp add mod">
        <pc:chgData name="Moyo Myers" userId="a81be176-8718-4b83-91ce-89eb3ae373d2" providerId="ADAL" clId="{DE44647C-02CF-4EF9-B532-1A7A183FD664}" dt="2026-01-30T16:27:09.436" v="373" actId="207"/>
        <pc:sldMkLst>
          <pc:docMk/>
          <pc:sldMk cId="3299778871" sldId="438"/>
        </pc:sldMkLst>
        <pc:spChg chg="mod">
          <ac:chgData name="Moyo Myers" userId="a81be176-8718-4b83-91ce-89eb3ae373d2" providerId="ADAL" clId="{DE44647C-02CF-4EF9-B532-1A7A183FD664}" dt="2026-01-30T15:47:31.833" v="61" actId="114"/>
          <ac:spMkLst>
            <pc:docMk/>
            <pc:sldMk cId="3299778871" sldId="438"/>
            <ac:spMk id="4" creationId="{C54F351B-9E11-B27E-788A-53BF70EB8E92}"/>
          </ac:spMkLst>
        </pc:spChg>
        <pc:spChg chg="mod">
          <ac:chgData name="Moyo Myers" userId="a81be176-8718-4b83-91ce-89eb3ae373d2" providerId="ADAL" clId="{DE44647C-02CF-4EF9-B532-1A7A183FD664}" dt="2026-01-30T16:27:09.436" v="373" actId="207"/>
          <ac:spMkLst>
            <pc:docMk/>
            <pc:sldMk cId="3299778871" sldId="438"/>
            <ac:spMk id="6" creationId="{D3F37560-9147-5FE9-951B-9EEC8331E049}"/>
          </ac:spMkLst>
        </pc:spChg>
      </pc:sldChg>
      <pc:sldChg chg="modSp add mod">
        <pc:chgData name="Moyo Myers" userId="a81be176-8718-4b83-91ce-89eb3ae373d2" providerId="ADAL" clId="{DE44647C-02CF-4EF9-B532-1A7A183FD664}" dt="2026-01-30T16:23:09.239" v="350" actId="255"/>
        <pc:sldMkLst>
          <pc:docMk/>
          <pc:sldMk cId="1537692530" sldId="439"/>
        </pc:sldMkLst>
        <pc:spChg chg="mod">
          <ac:chgData name="Moyo Myers" userId="a81be176-8718-4b83-91ce-89eb3ae373d2" providerId="ADAL" clId="{DE44647C-02CF-4EF9-B532-1A7A183FD664}" dt="2026-01-30T15:50:40.610" v="92" actId="114"/>
          <ac:spMkLst>
            <pc:docMk/>
            <pc:sldMk cId="1537692530" sldId="439"/>
            <ac:spMk id="4" creationId="{8176113C-B3A1-95BC-105B-688BD5494AD3}"/>
          </ac:spMkLst>
        </pc:spChg>
        <pc:spChg chg="mod">
          <ac:chgData name="Moyo Myers" userId="a81be176-8718-4b83-91ce-89eb3ae373d2" providerId="ADAL" clId="{DE44647C-02CF-4EF9-B532-1A7A183FD664}" dt="2026-01-30T16:23:09.239" v="350" actId="255"/>
          <ac:spMkLst>
            <pc:docMk/>
            <pc:sldMk cId="1537692530" sldId="439"/>
            <ac:spMk id="6" creationId="{6F1571F2-C7D2-0DCA-2501-80C9C700BFC9}"/>
          </ac:spMkLst>
        </pc:spChg>
      </pc:sldChg>
      <pc:sldChg chg="modSp add mod">
        <pc:chgData name="Moyo Myers" userId="a81be176-8718-4b83-91ce-89eb3ae373d2" providerId="ADAL" clId="{DE44647C-02CF-4EF9-B532-1A7A183FD664}" dt="2026-01-30T16:28:44.031" v="382" actId="14100"/>
        <pc:sldMkLst>
          <pc:docMk/>
          <pc:sldMk cId="2240673299" sldId="440"/>
        </pc:sldMkLst>
        <pc:spChg chg="mod">
          <ac:chgData name="Moyo Myers" userId="a81be176-8718-4b83-91ce-89eb3ae373d2" providerId="ADAL" clId="{DE44647C-02CF-4EF9-B532-1A7A183FD664}" dt="2026-01-30T15:56:08.045" v="124" actId="114"/>
          <ac:spMkLst>
            <pc:docMk/>
            <pc:sldMk cId="2240673299" sldId="440"/>
            <ac:spMk id="4" creationId="{B09FB2E0-6015-E099-963B-447215770E00}"/>
          </ac:spMkLst>
        </pc:spChg>
        <pc:spChg chg="mod">
          <ac:chgData name="Moyo Myers" userId="a81be176-8718-4b83-91ce-89eb3ae373d2" providerId="ADAL" clId="{DE44647C-02CF-4EF9-B532-1A7A183FD664}" dt="2026-01-30T16:28:44.031" v="382" actId="14100"/>
          <ac:spMkLst>
            <pc:docMk/>
            <pc:sldMk cId="2240673299" sldId="440"/>
            <ac:spMk id="6" creationId="{33438B66-D6E7-8750-B684-37B47ACF9055}"/>
          </ac:spMkLst>
        </pc:spChg>
      </pc:sldChg>
      <pc:sldChg chg="modSp add mod">
        <pc:chgData name="Moyo Myers" userId="a81be176-8718-4b83-91ce-89eb3ae373d2" providerId="ADAL" clId="{DE44647C-02CF-4EF9-B532-1A7A183FD664}" dt="2026-01-30T16:25:30.717" v="370" actId="255"/>
        <pc:sldMkLst>
          <pc:docMk/>
          <pc:sldMk cId="2486238509" sldId="441"/>
        </pc:sldMkLst>
        <pc:spChg chg="mod">
          <ac:chgData name="Moyo Myers" userId="a81be176-8718-4b83-91ce-89eb3ae373d2" providerId="ADAL" clId="{DE44647C-02CF-4EF9-B532-1A7A183FD664}" dt="2026-01-30T15:56:54.928" v="127"/>
          <ac:spMkLst>
            <pc:docMk/>
            <pc:sldMk cId="2486238509" sldId="441"/>
            <ac:spMk id="4" creationId="{30B3193F-E2E1-9A25-7921-C50EDA648AE7}"/>
          </ac:spMkLst>
        </pc:spChg>
        <pc:spChg chg="mod">
          <ac:chgData name="Moyo Myers" userId="a81be176-8718-4b83-91ce-89eb3ae373d2" providerId="ADAL" clId="{DE44647C-02CF-4EF9-B532-1A7A183FD664}" dt="2026-01-30T16:25:30.717" v="370" actId="255"/>
          <ac:spMkLst>
            <pc:docMk/>
            <pc:sldMk cId="2486238509" sldId="441"/>
            <ac:spMk id="6" creationId="{81FC889B-18B8-4423-8A06-8CA94282FD2D}"/>
          </ac:spMkLst>
        </pc:spChg>
      </pc:sldChg>
      <pc:sldChg chg="modSp add mod">
        <pc:chgData name="Moyo Myers" userId="a81be176-8718-4b83-91ce-89eb3ae373d2" providerId="ADAL" clId="{DE44647C-02CF-4EF9-B532-1A7A183FD664}" dt="2026-01-30T16:32:07.037" v="405" actId="14100"/>
        <pc:sldMkLst>
          <pc:docMk/>
          <pc:sldMk cId="1273951632" sldId="442"/>
        </pc:sldMkLst>
        <pc:spChg chg="mod">
          <ac:chgData name="Moyo Myers" userId="a81be176-8718-4b83-91ce-89eb3ae373d2" providerId="ADAL" clId="{DE44647C-02CF-4EF9-B532-1A7A183FD664}" dt="2026-01-30T16:03:12.636" v="180"/>
          <ac:spMkLst>
            <pc:docMk/>
            <pc:sldMk cId="1273951632" sldId="442"/>
            <ac:spMk id="4" creationId="{B8E62685-B4DA-1E7C-ED66-6A618BBA52B0}"/>
          </ac:spMkLst>
        </pc:spChg>
        <pc:spChg chg="mod">
          <ac:chgData name="Moyo Myers" userId="a81be176-8718-4b83-91ce-89eb3ae373d2" providerId="ADAL" clId="{DE44647C-02CF-4EF9-B532-1A7A183FD664}" dt="2026-01-30T16:32:07.037" v="405" actId="14100"/>
          <ac:spMkLst>
            <pc:docMk/>
            <pc:sldMk cId="1273951632" sldId="442"/>
            <ac:spMk id="6" creationId="{78B9284F-6304-0804-802A-4375D60AB0B4}"/>
          </ac:spMkLst>
        </pc:spChg>
      </pc:sldChg>
      <pc:sldChg chg="modSp add mod">
        <pc:chgData name="Moyo Myers" userId="a81be176-8718-4b83-91ce-89eb3ae373d2" providerId="ADAL" clId="{DE44647C-02CF-4EF9-B532-1A7A183FD664}" dt="2026-01-30T16:42:05.715" v="406" actId="255"/>
        <pc:sldMkLst>
          <pc:docMk/>
          <pc:sldMk cId="1311693955" sldId="443"/>
        </pc:sldMkLst>
        <pc:spChg chg="mod">
          <ac:chgData name="Moyo Myers" userId="a81be176-8718-4b83-91ce-89eb3ae373d2" providerId="ADAL" clId="{DE44647C-02CF-4EF9-B532-1A7A183FD664}" dt="2026-01-30T16:04:11.573" v="192"/>
          <ac:spMkLst>
            <pc:docMk/>
            <pc:sldMk cId="1311693955" sldId="443"/>
            <ac:spMk id="4" creationId="{00977D8B-F7DC-5EB9-ACCC-7931F50FD2C0}"/>
          </ac:spMkLst>
        </pc:spChg>
        <pc:spChg chg="mod">
          <ac:chgData name="Moyo Myers" userId="a81be176-8718-4b83-91ce-89eb3ae373d2" providerId="ADAL" clId="{DE44647C-02CF-4EF9-B532-1A7A183FD664}" dt="2026-01-30T16:42:05.715" v="406" actId="255"/>
          <ac:spMkLst>
            <pc:docMk/>
            <pc:sldMk cId="1311693955" sldId="443"/>
            <ac:spMk id="6" creationId="{8C4ACB44-7162-4D26-0DE2-FF01D42A583E}"/>
          </ac:spMkLst>
        </pc:spChg>
      </pc:sldChg>
      <pc:sldChg chg="modSp add mod">
        <pc:chgData name="Moyo Myers" userId="a81be176-8718-4b83-91ce-89eb3ae373d2" providerId="ADAL" clId="{DE44647C-02CF-4EF9-B532-1A7A183FD664}" dt="2026-01-30T16:43:45.661" v="416" actId="255"/>
        <pc:sldMkLst>
          <pc:docMk/>
          <pc:sldMk cId="1498007777" sldId="444"/>
        </pc:sldMkLst>
        <pc:spChg chg="mod">
          <ac:chgData name="Moyo Myers" userId="a81be176-8718-4b83-91ce-89eb3ae373d2" providerId="ADAL" clId="{DE44647C-02CF-4EF9-B532-1A7A183FD664}" dt="2026-01-30T16:12:30.681" v="275"/>
          <ac:spMkLst>
            <pc:docMk/>
            <pc:sldMk cId="1498007777" sldId="444"/>
            <ac:spMk id="4" creationId="{6E04E94A-9F34-3BEB-5620-11B6EB0BD508}"/>
          </ac:spMkLst>
        </pc:spChg>
        <pc:spChg chg="mod">
          <ac:chgData name="Moyo Myers" userId="a81be176-8718-4b83-91ce-89eb3ae373d2" providerId="ADAL" clId="{DE44647C-02CF-4EF9-B532-1A7A183FD664}" dt="2026-01-30T16:43:45.661" v="416" actId="255"/>
          <ac:spMkLst>
            <pc:docMk/>
            <pc:sldMk cId="1498007777" sldId="444"/>
            <ac:spMk id="6" creationId="{78A236CA-8717-50B1-E9C6-B6385744B6D0}"/>
          </ac:spMkLst>
        </pc:spChg>
      </pc:sldChg>
      <pc:sldChg chg="modSp add mod ord">
        <pc:chgData name="Moyo Myers" userId="a81be176-8718-4b83-91ce-89eb3ae373d2" providerId="ADAL" clId="{DE44647C-02CF-4EF9-B532-1A7A183FD664}" dt="2026-01-30T16:47:51.420" v="443" actId="14100"/>
        <pc:sldMkLst>
          <pc:docMk/>
          <pc:sldMk cId="3872327968" sldId="445"/>
        </pc:sldMkLst>
        <pc:spChg chg="mod">
          <ac:chgData name="Moyo Myers" userId="a81be176-8718-4b83-91ce-89eb3ae373d2" providerId="ADAL" clId="{DE44647C-02CF-4EF9-B532-1A7A183FD664}" dt="2026-01-30T16:47:46.713" v="442" actId="1076"/>
          <ac:spMkLst>
            <pc:docMk/>
            <pc:sldMk cId="3872327968" sldId="445"/>
            <ac:spMk id="2" creationId="{ACA10CE5-351A-A149-113E-C0C077556534}"/>
          </ac:spMkLst>
        </pc:spChg>
        <pc:spChg chg="mod">
          <ac:chgData name="Moyo Myers" userId="a81be176-8718-4b83-91ce-89eb3ae373d2" providerId="ADAL" clId="{DE44647C-02CF-4EF9-B532-1A7A183FD664}" dt="2026-01-30T16:47:00.158" v="438" actId="14100"/>
          <ac:spMkLst>
            <pc:docMk/>
            <pc:sldMk cId="3872327968" sldId="445"/>
            <ac:spMk id="4" creationId="{6A6D544B-1B48-D21E-1F0D-8BF4E0441A54}"/>
          </ac:spMkLst>
        </pc:spChg>
        <pc:spChg chg="mod">
          <ac:chgData name="Moyo Myers" userId="a81be176-8718-4b83-91ce-89eb3ae373d2" providerId="ADAL" clId="{DE44647C-02CF-4EF9-B532-1A7A183FD664}" dt="2026-01-30T16:47:51.420" v="443" actId="14100"/>
          <ac:spMkLst>
            <pc:docMk/>
            <pc:sldMk cId="3872327968" sldId="445"/>
            <ac:spMk id="6" creationId="{84A50941-5702-941F-F58E-F09A47F9D020}"/>
          </ac:spMkLst>
        </pc:spChg>
      </pc:sldChg>
      <pc:sldChg chg="modSp add del mod ord">
        <pc:chgData name="Moyo Myers" userId="a81be176-8718-4b83-91ce-89eb3ae373d2" providerId="ADAL" clId="{DE44647C-02CF-4EF9-B532-1A7A183FD664}" dt="2026-01-30T16:48:01.085" v="445" actId="27636"/>
        <pc:sldMkLst>
          <pc:docMk/>
          <pc:sldMk cId="1010201220" sldId="446"/>
        </pc:sldMkLst>
        <pc:spChg chg="mod">
          <ac:chgData name="Moyo Myers" userId="a81be176-8718-4b83-91ce-89eb3ae373d2" providerId="ADAL" clId="{DE44647C-02CF-4EF9-B532-1A7A183FD664}" dt="2026-01-30T16:48:01.085" v="445" actId="27636"/>
          <ac:spMkLst>
            <pc:docMk/>
            <pc:sldMk cId="1010201220" sldId="446"/>
            <ac:spMk id="6" creationId="{BB1C1310-4903-75D9-C11C-AC910DF600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9709-38FE-4CAA-9155-0D44667BBD86}" type="datetimeFigureOut">
              <a:rPr lang="en-US" smtClean="0"/>
              <a:t>1/30/2026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A9072-3B6E-487A-8C28-0F8262378461}" type="slidenum">
              <a:rPr lang="en-US" smtClean="0"/>
              <a:t>‹#›</a:t>
            </a:fld>
            <a:endParaRPr lang="en-US" dirty="0"/>
          </a:p>
        </p:txBody>
      </p:sp>
    </p:spTree>
    <p:extLst>
      <p:ext uri="{BB962C8B-B14F-4D97-AF65-F5344CB8AC3E}">
        <p14:creationId xmlns:p14="http://schemas.microsoft.com/office/powerpoint/2010/main" val="84388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1</a:t>
            </a:fld>
            <a:endParaRPr lang="en-US" dirty="0"/>
          </a:p>
        </p:txBody>
      </p:sp>
    </p:spTree>
    <p:extLst>
      <p:ext uri="{BB962C8B-B14F-4D97-AF65-F5344CB8AC3E}">
        <p14:creationId xmlns:p14="http://schemas.microsoft.com/office/powerpoint/2010/main" val="33187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941C-D57A-8EED-D350-2AEA34EEB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E1F6C-4633-1387-7ECA-9658916E4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35453-D7A4-1045-4992-4547BB1B7F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F57306-C549-A89B-2E14-75E8E6DBA0F1}"/>
              </a:ext>
            </a:extLst>
          </p:cNvPr>
          <p:cNvSpPr>
            <a:spLocks noGrp="1"/>
          </p:cNvSpPr>
          <p:nvPr>
            <p:ph type="sldNum" sz="quarter" idx="10"/>
          </p:nvPr>
        </p:nvSpPr>
        <p:spPr/>
        <p:txBody>
          <a:bodyPr/>
          <a:lstStyle/>
          <a:p>
            <a:fld id="{189A9072-3B6E-487A-8C28-0F8262378461}" type="slidenum">
              <a:rPr lang="en-US" smtClean="0"/>
              <a:t>10</a:t>
            </a:fld>
            <a:endParaRPr lang="en-US" dirty="0"/>
          </a:p>
        </p:txBody>
      </p:sp>
    </p:spTree>
    <p:extLst>
      <p:ext uri="{BB962C8B-B14F-4D97-AF65-F5344CB8AC3E}">
        <p14:creationId xmlns:p14="http://schemas.microsoft.com/office/powerpoint/2010/main" val="2374902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8BB54-5F0F-8797-261F-19E3B1E3F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AA1D7-9A7F-46DC-86A8-CC39D037C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E2831-18F8-EB92-24B2-854DD071F2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A48D86-91BD-DC5B-F946-4BBC8C4F3EE6}"/>
              </a:ext>
            </a:extLst>
          </p:cNvPr>
          <p:cNvSpPr>
            <a:spLocks noGrp="1"/>
          </p:cNvSpPr>
          <p:nvPr>
            <p:ph type="sldNum" sz="quarter" idx="10"/>
          </p:nvPr>
        </p:nvSpPr>
        <p:spPr/>
        <p:txBody>
          <a:bodyPr/>
          <a:lstStyle/>
          <a:p>
            <a:fld id="{189A9072-3B6E-487A-8C28-0F8262378461}" type="slidenum">
              <a:rPr lang="en-US" smtClean="0"/>
              <a:t>11</a:t>
            </a:fld>
            <a:endParaRPr lang="en-US" dirty="0"/>
          </a:p>
        </p:txBody>
      </p:sp>
    </p:spTree>
    <p:extLst>
      <p:ext uri="{BB962C8B-B14F-4D97-AF65-F5344CB8AC3E}">
        <p14:creationId xmlns:p14="http://schemas.microsoft.com/office/powerpoint/2010/main" val="1972054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4F67B-AEF1-5B13-D625-997FCCAD7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F6E3F-4EDF-CF24-1146-A8A412A08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338F2-5EC2-841C-A7F5-ED2B8BFAFC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3641D-B780-D2A1-D615-F66D449FADCE}"/>
              </a:ext>
            </a:extLst>
          </p:cNvPr>
          <p:cNvSpPr>
            <a:spLocks noGrp="1"/>
          </p:cNvSpPr>
          <p:nvPr>
            <p:ph type="sldNum" sz="quarter" idx="10"/>
          </p:nvPr>
        </p:nvSpPr>
        <p:spPr/>
        <p:txBody>
          <a:bodyPr/>
          <a:lstStyle/>
          <a:p>
            <a:fld id="{189A9072-3B6E-487A-8C28-0F8262378461}" type="slidenum">
              <a:rPr lang="en-US" smtClean="0"/>
              <a:t>12</a:t>
            </a:fld>
            <a:endParaRPr lang="en-US" dirty="0"/>
          </a:p>
        </p:txBody>
      </p:sp>
    </p:spTree>
    <p:extLst>
      <p:ext uri="{BB962C8B-B14F-4D97-AF65-F5344CB8AC3E}">
        <p14:creationId xmlns:p14="http://schemas.microsoft.com/office/powerpoint/2010/main" val="1852477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32FB-D54A-AA89-EDFF-4CB18CC16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17EE8-2753-14E5-2642-434E3FEA5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F30FB-1B39-1E12-5FC9-229E10F25A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E70BC1-22D0-C260-B95F-21EF0EE06B81}"/>
              </a:ext>
            </a:extLst>
          </p:cNvPr>
          <p:cNvSpPr>
            <a:spLocks noGrp="1"/>
          </p:cNvSpPr>
          <p:nvPr>
            <p:ph type="sldNum" sz="quarter" idx="10"/>
          </p:nvPr>
        </p:nvSpPr>
        <p:spPr/>
        <p:txBody>
          <a:bodyPr/>
          <a:lstStyle/>
          <a:p>
            <a:fld id="{189A9072-3B6E-487A-8C28-0F8262378461}" type="slidenum">
              <a:rPr lang="en-US" smtClean="0"/>
              <a:t>13</a:t>
            </a:fld>
            <a:endParaRPr lang="en-US" dirty="0"/>
          </a:p>
        </p:txBody>
      </p:sp>
    </p:spTree>
    <p:extLst>
      <p:ext uri="{BB962C8B-B14F-4D97-AF65-F5344CB8AC3E}">
        <p14:creationId xmlns:p14="http://schemas.microsoft.com/office/powerpoint/2010/main" val="1597151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8AEE6-DD99-2A3B-CEA7-976C31355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DB13-8604-AEA7-48FF-676ABE04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FFA69-A210-9540-AD8A-EAD84B1C6C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F3AE36-B711-7240-5FC2-978BD95BB04B}"/>
              </a:ext>
            </a:extLst>
          </p:cNvPr>
          <p:cNvSpPr>
            <a:spLocks noGrp="1"/>
          </p:cNvSpPr>
          <p:nvPr>
            <p:ph type="sldNum" sz="quarter" idx="10"/>
          </p:nvPr>
        </p:nvSpPr>
        <p:spPr/>
        <p:txBody>
          <a:bodyPr/>
          <a:lstStyle/>
          <a:p>
            <a:fld id="{189A9072-3B6E-487A-8C28-0F8262378461}" type="slidenum">
              <a:rPr lang="en-US" smtClean="0"/>
              <a:t>14</a:t>
            </a:fld>
            <a:endParaRPr lang="en-US" dirty="0"/>
          </a:p>
        </p:txBody>
      </p:sp>
    </p:spTree>
    <p:extLst>
      <p:ext uri="{BB962C8B-B14F-4D97-AF65-F5344CB8AC3E}">
        <p14:creationId xmlns:p14="http://schemas.microsoft.com/office/powerpoint/2010/main" val="1234124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B2-9F0C-C474-AF67-9512F877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CBFC-9343-44A7-7C20-9348F0BBB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190A7-0CE7-B3FF-10B1-60B12FEF5E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B75F7F-6B82-0810-27C9-508924550F3D}"/>
              </a:ext>
            </a:extLst>
          </p:cNvPr>
          <p:cNvSpPr>
            <a:spLocks noGrp="1"/>
          </p:cNvSpPr>
          <p:nvPr>
            <p:ph type="sldNum" sz="quarter" idx="10"/>
          </p:nvPr>
        </p:nvSpPr>
        <p:spPr/>
        <p:txBody>
          <a:bodyPr/>
          <a:lstStyle/>
          <a:p>
            <a:fld id="{189A9072-3B6E-487A-8C28-0F8262378461}" type="slidenum">
              <a:rPr lang="en-US" smtClean="0"/>
              <a:t>15</a:t>
            </a:fld>
            <a:endParaRPr lang="en-US" dirty="0"/>
          </a:p>
        </p:txBody>
      </p:sp>
    </p:spTree>
    <p:extLst>
      <p:ext uri="{BB962C8B-B14F-4D97-AF65-F5344CB8AC3E}">
        <p14:creationId xmlns:p14="http://schemas.microsoft.com/office/powerpoint/2010/main" val="720712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BD6F-B2E1-0FF4-4528-744B45D4C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D23AF-0DB2-30DA-B509-EE0B93732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5A9FC-0BFA-50F6-1C79-11C44678B0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565B75-8ACC-59B3-9E50-69F265540A35}"/>
              </a:ext>
            </a:extLst>
          </p:cNvPr>
          <p:cNvSpPr>
            <a:spLocks noGrp="1"/>
          </p:cNvSpPr>
          <p:nvPr>
            <p:ph type="sldNum" sz="quarter" idx="10"/>
          </p:nvPr>
        </p:nvSpPr>
        <p:spPr/>
        <p:txBody>
          <a:bodyPr/>
          <a:lstStyle/>
          <a:p>
            <a:fld id="{189A9072-3B6E-487A-8C28-0F8262378461}" type="slidenum">
              <a:rPr lang="en-US" smtClean="0"/>
              <a:t>16</a:t>
            </a:fld>
            <a:endParaRPr lang="en-US" dirty="0"/>
          </a:p>
        </p:txBody>
      </p:sp>
    </p:spTree>
    <p:extLst>
      <p:ext uri="{BB962C8B-B14F-4D97-AF65-F5344CB8AC3E}">
        <p14:creationId xmlns:p14="http://schemas.microsoft.com/office/powerpoint/2010/main" val="2152916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8A57E-D373-5D9D-2BFA-112125627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9DA24-77CC-8F46-20CB-95BBCAB5F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ED20CD-3D03-0149-62EE-6A995CB4DE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DF75F-E579-9B82-6AD2-2286019B456E}"/>
              </a:ext>
            </a:extLst>
          </p:cNvPr>
          <p:cNvSpPr>
            <a:spLocks noGrp="1"/>
          </p:cNvSpPr>
          <p:nvPr>
            <p:ph type="sldNum" sz="quarter" idx="10"/>
          </p:nvPr>
        </p:nvSpPr>
        <p:spPr/>
        <p:txBody>
          <a:bodyPr/>
          <a:lstStyle/>
          <a:p>
            <a:fld id="{189A9072-3B6E-487A-8C28-0F8262378461}" type="slidenum">
              <a:rPr lang="en-US" smtClean="0"/>
              <a:t>17</a:t>
            </a:fld>
            <a:endParaRPr lang="en-US" dirty="0"/>
          </a:p>
        </p:txBody>
      </p:sp>
    </p:spTree>
    <p:extLst>
      <p:ext uri="{BB962C8B-B14F-4D97-AF65-F5344CB8AC3E}">
        <p14:creationId xmlns:p14="http://schemas.microsoft.com/office/powerpoint/2010/main" val="1223665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B839-0A44-4CFA-FDD9-89979A49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3E8CB-E5A3-4142-3B37-999087864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5670D-B46D-0A68-4F45-33F3EC946D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F4EB5D-E629-378E-E73F-E3ADD2170CB3}"/>
              </a:ext>
            </a:extLst>
          </p:cNvPr>
          <p:cNvSpPr>
            <a:spLocks noGrp="1"/>
          </p:cNvSpPr>
          <p:nvPr>
            <p:ph type="sldNum" sz="quarter" idx="10"/>
          </p:nvPr>
        </p:nvSpPr>
        <p:spPr/>
        <p:txBody>
          <a:bodyPr/>
          <a:lstStyle/>
          <a:p>
            <a:fld id="{189A9072-3B6E-487A-8C28-0F8262378461}" type="slidenum">
              <a:rPr lang="en-US" smtClean="0"/>
              <a:t>18</a:t>
            </a:fld>
            <a:endParaRPr lang="en-US" dirty="0"/>
          </a:p>
        </p:txBody>
      </p:sp>
    </p:spTree>
    <p:extLst>
      <p:ext uri="{BB962C8B-B14F-4D97-AF65-F5344CB8AC3E}">
        <p14:creationId xmlns:p14="http://schemas.microsoft.com/office/powerpoint/2010/main" val="3095402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26A-ED49-BCF0-F08E-565164DDF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29232-4540-54FD-B6D6-B081B1850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483A1-845B-0CA2-C59B-02143A9260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E6324A-BF8F-5F9B-7D24-7B1201A939B3}"/>
              </a:ext>
            </a:extLst>
          </p:cNvPr>
          <p:cNvSpPr>
            <a:spLocks noGrp="1"/>
          </p:cNvSpPr>
          <p:nvPr>
            <p:ph type="sldNum" sz="quarter" idx="10"/>
          </p:nvPr>
        </p:nvSpPr>
        <p:spPr/>
        <p:txBody>
          <a:bodyPr/>
          <a:lstStyle/>
          <a:p>
            <a:fld id="{189A9072-3B6E-487A-8C28-0F8262378461}" type="slidenum">
              <a:rPr lang="en-US" smtClean="0"/>
              <a:t>19</a:t>
            </a:fld>
            <a:endParaRPr lang="en-US" dirty="0"/>
          </a:p>
        </p:txBody>
      </p:sp>
    </p:spTree>
    <p:extLst>
      <p:ext uri="{BB962C8B-B14F-4D97-AF65-F5344CB8AC3E}">
        <p14:creationId xmlns:p14="http://schemas.microsoft.com/office/powerpoint/2010/main" val="325340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2</a:t>
            </a:fld>
            <a:endParaRPr lang="en-US" dirty="0"/>
          </a:p>
        </p:txBody>
      </p:sp>
    </p:spTree>
    <p:extLst>
      <p:ext uri="{BB962C8B-B14F-4D97-AF65-F5344CB8AC3E}">
        <p14:creationId xmlns:p14="http://schemas.microsoft.com/office/powerpoint/2010/main" val="1793815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EECBA-8855-E66D-630C-6B91B496D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F8786-F967-3011-8073-660963B424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59277-006C-A6F0-0F77-EF31E6F3D8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A42573-225F-D3BB-F974-E8A089AF53AC}"/>
              </a:ext>
            </a:extLst>
          </p:cNvPr>
          <p:cNvSpPr>
            <a:spLocks noGrp="1"/>
          </p:cNvSpPr>
          <p:nvPr>
            <p:ph type="sldNum" sz="quarter" idx="10"/>
          </p:nvPr>
        </p:nvSpPr>
        <p:spPr/>
        <p:txBody>
          <a:bodyPr/>
          <a:lstStyle/>
          <a:p>
            <a:fld id="{189A9072-3B6E-487A-8C28-0F8262378461}" type="slidenum">
              <a:rPr lang="en-US" smtClean="0"/>
              <a:t>20</a:t>
            </a:fld>
            <a:endParaRPr lang="en-US" dirty="0"/>
          </a:p>
        </p:txBody>
      </p:sp>
    </p:spTree>
    <p:extLst>
      <p:ext uri="{BB962C8B-B14F-4D97-AF65-F5344CB8AC3E}">
        <p14:creationId xmlns:p14="http://schemas.microsoft.com/office/powerpoint/2010/main" val="607145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144DE-68EF-FDFA-EF25-75C3FD2BA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82CDA-4300-7EB7-BD32-67D505A8F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524CC-58BD-ECBA-E62E-331EF2ABFE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1173B6-CCE8-FCC1-006A-E3604A6DC938}"/>
              </a:ext>
            </a:extLst>
          </p:cNvPr>
          <p:cNvSpPr>
            <a:spLocks noGrp="1"/>
          </p:cNvSpPr>
          <p:nvPr>
            <p:ph type="sldNum" sz="quarter" idx="10"/>
          </p:nvPr>
        </p:nvSpPr>
        <p:spPr/>
        <p:txBody>
          <a:bodyPr/>
          <a:lstStyle/>
          <a:p>
            <a:fld id="{189A9072-3B6E-487A-8C28-0F8262378461}" type="slidenum">
              <a:rPr lang="en-US" smtClean="0"/>
              <a:t>21</a:t>
            </a:fld>
            <a:endParaRPr lang="en-US" dirty="0"/>
          </a:p>
        </p:txBody>
      </p:sp>
    </p:spTree>
    <p:extLst>
      <p:ext uri="{BB962C8B-B14F-4D97-AF65-F5344CB8AC3E}">
        <p14:creationId xmlns:p14="http://schemas.microsoft.com/office/powerpoint/2010/main" val="30792549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22</a:t>
            </a:fld>
            <a:endParaRPr lang="en-US" dirty="0"/>
          </a:p>
        </p:txBody>
      </p:sp>
    </p:spTree>
    <p:extLst>
      <p:ext uri="{BB962C8B-B14F-4D97-AF65-F5344CB8AC3E}">
        <p14:creationId xmlns:p14="http://schemas.microsoft.com/office/powerpoint/2010/main" val="887279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F777-3AF0-3F7F-4755-717D1EABA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FEDB8-FA6F-A14A-EEE0-6375105C79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5764E-0690-338B-E23B-B10EBB637A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7FC012-033A-6B60-23F6-DCC8B6EA4E37}"/>
              </a:ext>
            </a:extLst>
          </p:cNvPr>
          <p:cNvSpPr>
            <a:spLocks noGrp="1"/>
          </p:cNvSpPr>
          <p:nvPr>
            <p:ph type="sldNum" sz="quarter" idx="10"/>
          </p:nvPr>
        </p:nvSpPr>
        <p:spPr/>
        <p:txBody>
          <a:bodyPr/>
          <a:lstStyle/>
          <a:p>
            <a:fld id="{189A9072-3B6E-487A-8C28-0F8262378461}" type="slidenum">
              <a:rPr lang="en-US" smtClean="0"/>
              <a:t>23</a:t>
            </a:fld>
            <a:endParaRPr lang="en-US" dirty="0"/>
          </a:p>
        </p:txBody>
      </p:sp>
    </p:spTree>
    <p:extLst>
      <p:ext uri="{BB962C8B-B14F-4D97-AF65-F5344CB8AC3E}">
        <p14:creationId xmlns:p14="http://schemas.microsoft.com/office/powerpoint/2010/main" val="976011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8CAB9-4CD5-79E5-6559-98685BA08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F6A07-FC92-D588-E7EF-2AD27247D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B3DAC-A1A7-3B59-6533-EA2DED80E9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119C41-AFD0-37DA-967E-677E26AAE557}"/>
              </a:ext>
            </a:extLst>
          </p:cNvPr>
          <p:cNvSpPr>
            <a:spLocks noGrp="1"/>
          </p:cNvSpPr>
          <p:nvPr>
            <p:ph type="sldNum" sz="quarter" idx="10"/>
          </p:nvPr>
        </p:nvSpPr>
        <p:spPr/>
        <p:txBody>
          <a:bodyPr/>
          <a:lstStyle/>
          <a:p>
            <a:fld id="{189A9072-3B6E-487A-8C28-0F8262378461}" type="slidenum">
              <a:rPr lang="en-US" smtClean="0"/>
              <a:t>24</a:t>
            </a:fld>
            <a:endParaRPr lang="en-US" dirty="0"/>
          </a:p>
        </p:txBody>
      </p:sp>
    </p:spTree>
    <p:extLst>
      <p:ext uri="{BB962C8B-B14F-4D97-AF65-F5344CB8AC3E}">
        <p14:creationId xmlns:p14="http://schemas.microsoft.com/office/powerpoint/2010/main" val="5710842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37D85-A20B-3E32-8AAD-EAC1C0952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234EB-BC4E-CA11-A331-B34BD5AFA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38604-500F-E610-665A-094CF846BC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58BBCD-5EED-0BD9-319B-D6772CCBFB16}"/>
              </a:ext>
            </a:extLst>
          </p:cNvPr>
          <p:cNvSpPr>
            <a:spLocks noGrp="1"/>
          </p:cNvSpPr>
          <p:nvPr>
            <p:ph type="sldNum" sz="quarter" idx="10"/>
          </p:nvPr>
        </p:nvSpPr>
        <p:spPr/>
        <p:txBody>
          <a:bodyPr/>
          <a:lstStyle/>
          <a:p>
            <a:fld id="{189A9072-3B6E-487A-8C28-0F8262378461}" type="slidenum">
              <a:rPr lang="en-US" smtClean="0"/>
              <a:t>25</a:t>
            </a:fld>
            <a:endParaRPr lang="en-US" dirty="0"/>
          </a:p>
        </p:txBody>
      </p:sp>
    </p:spTree>
    <p:extLst>
      <p:ext uri="{BB962C8B-B14F-4D97-AF65-F5344CB8AC3E}">
        <p14:creationId xmlns:p14="http://schemas.microsoft.com/office/powerpoint/2010/main" val="3849058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32AEF-F0B1-05C2-CCC0-705C1F80C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21128-6ED4-AC2F-F344-C0FE342CF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69125-7E52-671D-D2CC-64D71329C6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70779B-86B2-E6E6-89A3-3B5A0AD77C35}"/>
              </a:ext>
            </a:extLst>
          </p:cNvPr>
          <p:cNvSpPr>
            <a:spLocks noGrp="1"/>
          </p:cNvSpPr>
          <p:nvPr>
            <p:ph type="sldNum" sz="quarter" idx="10"/>
          </p:nvPr>
        </p:nvSpPr>
        <p:spPr/>
        <p:txBody>
          <a:bodyPr/>
          <a:lstStyle/>
          <a:p>
            <a:fld id="{189A9072-3B6E-487A-8C28-0F8262378461}" type="slidenum">
              <a:rPr lang="en-US" smtClean="0"/>
              <a:t>26</a:t>
            </a:fld>
            <a:endParaRPr lang="en-US" dirty="0"/>
          </a:p>
        </p:txBody>
      </p:sp>
    </p:spTree>
    <p:extLst>
      <p:ext uri="{BB962C8B-B14F-4D97-AF65-F5344CB8AC3E}">
        <p14:creationId xmlns:p14="http://schemas.microsoft.com/office/powerpoint/2010/main" val="19865320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B7CFA-42F5-0807-23FA-8ED23F991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1144D-169B-4C56-C57A-BFF8E46F6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110E14-0B97-FC5F-0B47-B933A3C06F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000A1-59A0-CB57-4224-741F082905EF}"/>
              </a:ext>
            </a:extLst>
          </p:cNvPr>
          <p:cNvSpPr>
            <a:spLocks noGrp="1"/>
          </p:cNvSpPr>
          <p:nvPr>
            <p:ph type="sldNum" sz="quarter" idx="10"/>
          </p:nvPr>
        </p:nvSpPr>
        <p:spPr/>
        <p:txBody>
          <a:bodyPr/>
          <a:lstStyle/>
          <a:p>
            <a:fld id="{189A9072-3B6E-487A-8C28-0F8262378461}" type="slidenum">
              <a:rPr lang="en-US" smtClean="0"/>
              <a:t>27</a:t>
            </a:fld>
            <a:endParaRPr lang="en-US" dirty="0"/>
          </a:p>
        </p:txBody>
      </p:sp>
    </p:spTree>
    <p:extLst>
      <p:ext uri="{BB962C8B-B14F-4D97-AF65-F5344CB8AC3E}">
        <p14:creationId xmlns:p14="http://schemas.microsoft.com/office/powerpoint/2010/main" val="3847690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9B918-CB75-4F02-43B6-B7D1B85CB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20BD9-92C0-2175-D204-9E90A51A3F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1F94E-CAAB-9A90-6A61-B58A3C17C2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8BDA7A-9966-933E-7661-D45FA0C1BCE7}"/>
              </a:ext>
            </a:extLst>
          </p:cNvPr>
          <p:cNvSpPr>
            <a:spLocks noGrp="1"/>
          </p:cNvSpPr>
          <p:nvPr>
            <p:ph type="sldNum" sz="quarter" idx="10"/>
          </p:nvPr>
        </p:nvSpPr>
        <p:spPr/>
        <p:txBody>
          <a:bodyPr/>
          <a:lstStyle/>
          <a:p>
            <a:fld id="{189A9072-3B6E-487A-8C28-0F8262378461}" type="slidenum">
              <a:rPr lang="en-US" smtClean="0"/>
              <a:t>28</a:t>
            </a:fld>
            <a:endParaRPr lang="en-US" dirty="0"/>
          </a:p>
        </p:txBody>
      </p:sp>
    </p:spTree>
    <p:extLst>
      <p:ext uri="{BB962C8B-B14F-4D97-AF65-F5344CB8AC3E}">
        <p14:creationId xmlns:p14="http://schemas.microsoft.com/office/powerpoint/2010/main" val="1033725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9F712-81F6-7155-CA99-B1196BB99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87F6A-C0A1-8C15-7FEA-32A38FA0E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DFAE4E-F3AE-F057-D2A6-7E99B0E764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BF1B7D-BF92-7454-11AD-B441740A12E7}"/>
              </a:ext>
            </a:extLst>
          </p:cNvPr>
          <p:cNvSpPr>
            <a:spLocks noGrp="1"/>
          </p:cNvSpPr>
          <p:nvPr>
            <p:ph type="sldNum" sz="quarter" idx="10"/>
          </p:nvPr>
        </p:nvSpPr>
        <p:spPr/>
        <p:txBody>
          <a:bodyPr/>
          <a:lstStyle/>
          <a:p>
            <a:fld id="{189A9072-3B6E-487A-8C28-0F8262378461}" type="slidenum">
              <a:rPr lang="en-US" smtClean="0"/>
              <a:t>29</a:t>
            </a:fld>
            <a:endParaRPr lang="en-US" dirty="0"/>
          </a:p>
        </p:txBody>
      </p:sp>
    </p:spTree>
    <p:extLst>
      <p:ext uri="{BB962C8B-B14F-4D97-AF65-F5344CB8AC3E}">
        <p14:creationId xmlns:p14="http://schemas.microsoft.com/office/powerpoint/2010/main" val="2586112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3</a:t>
            </a:fld>
            <a:endParaRPr lang="en-US" dirty="0"/>
          </a:p>
        </p:txBody>
      </p:sp>
    </p:spTree>
    <p:extLst>
      <p:ext uri="{BB962C8B-B14F-4D97-AF65-F5344CB8AC3E}">
        <p14:creationId xmlns:p14="http://schemas.microsoft.com/office/powerpoint/2010/main" val="1399124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AAF68-E84A-DD22-BFE1-22D9218A0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B6C5BD-AEBB-AF5E-7215-28F3C5FF1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8BB88-46B8-0B76-E879-296E42F658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3391F8-B737-1574-FE8B-1A01D11C180A}"/>
              </a:ext>
            </a:extLst>
          </p:cNvPr>
          <p:cNvSpPr>
            <a:spLocks noGrp="1"/>
          </p:cNvSpPr>
          <p:nvPr>
            <p:ph type="sldNum" sz="quarter" idx="10"/>
          </p:nvPr>
        </p:nvSpPr>
        <p:spPr/>
        <p:txBody>
          <a:bodyPr/>
          <a:lstStyle/>
          <a:p>
            <a:fld id="{189A9072-3B6E-487A-8C28-0F8262378461}" type="slidenum">
              <a:rPr lang="en-US" smtClean="0"/>
              <a:t>30</a:t>
            </a:fld>
            <a:endParaRPr lang="en-US" dirty="0"/>
          </a:p>
        </p:txBody>
      </p:sp>
    </p:spTree>
    <p:extLst>
      <p:ext uri="{BB962C8B-B14F-4D97-AF65-F5344CB8AC3E}">
        <p14:creationId xmlns:p14="http://schemas.microsoft.com/office/powerpoint/2010/main" val="36825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31</a:t>
            </a:fld>
            <a:endParaRPr lang="en-US" dirty="0"/>
          </a:p>
        </p:txBody>
      </p:sp>
    </p:spTree>
    <p:extLst>
      <p:ext uri="{BB962C8B-B14F-4D97-AF65-F5344CB8AC3E}">
        <p14:creationId xmlns:p14="http://schemas.microsoft.com/office/powerpoint/2010/main" val="1972340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4</a:t>
            </a:fld>
            <a:endParaRPr lang="en-US" dirty="0"/>
          </a:p>
        </p:txBody>
      </p:sp>
    </p:spTree>
    <p:extLst>
      <p:ext uri="{BB962C8B-B14F-4D97-AF65-F5344CB8AC3E}">
        <p14:creationId xmlns:p14="http://schemas.microsoft.com/office/powerpoint/2010/main" val="4119483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4005-E36A-44E6-6E9F-C1FCF5BE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3CFFA-E500-733B-354E-7FCDB34D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0ACA4-BCA7-E4B8-E1A3-8B43FBC0EE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61CC-756D-6825-F749-51553BF516FD}"/>
              </a:ext>
            </a:extLst>
          </p:cNvPr>
          <p:cNvSpPr>
            <a:spLocks noGrp="1"/>
          </p:cNvSpPr>
          <p:nvPr>
            <p:ph type="sldNum" sz="quarter" idx="10"/>
          </p:nvPr>
        </p:nvSpPr>
        <p:spPr/>
        <p:txBody>
          <a:bodyPr/>
          <a:lstStyle/>
          <a:p>
            <a:fld id="{189A9072-3B6E-487A-8C28-0F8262378461}" type="slidenum">
              <a:rPr lang="en-US" smtClean="0"/>
              <a:t>5</a:t>
            </a:fld>
            <a:endParaRPr lang="en-US" dirty="0"/>
          </a:p>
        </p:txBody>
      </p:sp>
    </p:spTree>
    <p:extLst>
      <p:ext uri="{BB962C8B-B14F-4D97-AF65-F5344CB8AC3E}">
        <p14:creationId xmlns:p14="http://schemas.microsoft.com/office/powerpoint/2010/main" val="168877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365BC-FC7B-D548-475B-05E2E385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07DA3-4B20-94A7-EF4D-962E256FE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953BE-0F4E-2EF2-07A2-BD3C34A791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6DC2B3-EF06-53BD-E207-67981DB8C08C}"/>
              </a:ext>
            </a:extLst>
          </p:cNvPr>
          <p:cNvSpPr>
            <a:spLocks noGrp="1"/>
          </p:cNvSpPr>
          <p:nvPr>
            <p:ph type="sldNum" sz="quarter" idx="10"/>
          </p:nvPr>
        </p:nvSpPr>
        <p:spPr/>
        <p:txBody>
          <a:bodyPr/>
          <a:lstStyle/>
          <a:p>
            <a:fld id="{189A9072-3B6E-487A-8C28-0F8262378461}" type="slidenum">
              <a:rPr lang="en-US" smtClean="0"/>
              <a:t>6</a:t>
            </a:fld>
            <a:endParaRPr lang="en-US" dirty="0"/>
          </a:p>
        </p:txBody>
      </p:sp>
    </p:spTree>
    <p:extLst>
      <p:ext uri="{BB962C8B-B14F-4D97-AF65-F5344CB8AC3E}">
        <p14:creationId xmlns:p14="http://schemas.microsoft.com/office/powerpoint/2010/main" val="1301992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F309-8B1B-477E-62C9-2BBA8E7D7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8DACF-9238-B8E4-904E-1D9401F0F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90A7C-6BF5-D459-BD9F-A140B8CFA8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7D9EC4-B01F-2772-0280-E73F7D271ADE}"/>
              </a:ext>
            </a:extLst>
          </p:cNvPr>
          <p:cNvSpPr>
            <a:spLocks noGrp="1"/>
          </p:cNvSpPr>
          <p:nvPr>
            <p:ph type="sldNum" sz="quarter" idx="10"/>
          </p:nvPr>
        </p:nvSpPr>
        <p:spPr/>
        <p:txBody>
          <a:bodyPr/>
          <a:lstStyle/>
          <a:p>
            <a:fld id="{189A9072-3B6E-487A-8C28-0F8262378461}" type="slidenum">
              <a:rPr lang="en-US" smtClean="0"/>
              <a:t>7</a:t>
            </a:fld>
            <a:endParaRPr lang="en-US" dirty="0"/>
          </a:p>
        </p:txBody>
      </p:sp>
    </p:spTree>
    <p:extLst>
      <p:ext uri="{BB962C8B-B14F-4D97-AF65-F5344CB8AC3E}">
        <p14:creationId xmlns:p14="http://schemas.microsoft.com/office/powerpoint/2010/main" val="3453230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8D8CA-3CF0-6DFC-CB02-132DCC3FF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EC42B-2C90-D29F-ECE4-E38692896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F284E-4456-37C2-A970-D18659BC6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C556D-44FE-DFBC-0034-360AB8B4AFFA}"/>
              </a:ext>
            </a:extLst>
          </p:cNvPr>
          <p:cNvSpPr>
            <a:spLocks noGrp="1"/>
          </p:cNvSpPr>
          <p:nvPr>
            <p:ph type="sldNum" sz="quarter" idx="10"/>
          </p:nvPr>
        </p:nvSpPr>
        <p:spPr/>
        <p:txBody>
          <a:bodyPr/>
          <a:lstStyle/>
          <a:p>
            <a:fld id="{189A9072-3B6E-487A-8C28-0F8262378461}" type="slidenum">
              <a:rPr lang="en-US" smtClean="0"/>
              <a:t>8</a:t>
            </a:fld>
            <a:endParaRPr lang="en-US" dirty="0"/>
          </a:p>
        </p:txBody>
      </p:sp>
    </p:spTree>
    <p:extLst>
      <p:ext uri="{BB962C8B-B14F-4D97-AF65-F5344CB8AC3E}">
        <p14:creationId xmlns:p14="http://schemas.microsoft.com/office/powerpoint/2010/main" val="60822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2BFB0-1667-1EC1-16CE-4EFDBA3B8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0368A-F578-0A12-E65B-D756651FA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6B05E-82F2-24AD-70E7-904CE3327E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C93D31-F134-B151-414C-8B486F6FC5F0}"/>
              </a:ext>
            </a:extLst>
          </p:cNvPr>
          <p:cNvSpPr>
            <a:spLocks noGrp="1"/>
          </p:cNvSpPr>
          <p:nvPr>
            <p:ph type="sldNum" sz="quarter" idx="10"/>
          </p:nvPr>
        </p:nvSpPr>
        <p:spPr/>
        <p:txBody>
          <a:bodyPr/>
          <a:lstStyle/>
          <a:p>
            <a:fld id="{189A9072-3B6E-487A-8C28-0F8262378461}" type="slidenum">
              <a:rPr lang="en-US" smtClean="0"/>
              <a:t>9</a:t>
            </a:fld>
            <a:endParaRPr lang="en-US" dirty="0"/>
          </a:p>
        </p:txBody>
      </p:sp>
    </p:spTree>
    <p:extLst>
      <p:ext uri="{BB962C8B-B14F-4D97-AF65-F5344CB8AC3E}">
        <p14:creationId xmlns:p14="http://schemas.microsoft.com/office/powerpoint/2010/main" val="362015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 Id="rId5" Type="http://schemas.openxmlformats.org/officeDocument/2006/relationships/image" Target="../media/image42.png"/><Relationship Id="rId4" Type="http://schemas.openxmlformats.org/officeDocument/2006/relationships/image" Target="../media/image4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5934" t="1905" r="-3893" b="136"/>
          <a:stretch/>
        </p:blipFill>
        <p:spPr>
          <a:xfrm>
            <a:off x="0" y="0"/>
            <a:ext cx="6760585" cy="685800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40079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1458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26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10" name="Rectangle 9"/>
          <p:cNvSpPr/>
          <p:nvPr/>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19893" y="2281238"/>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3" y="3239096"/>
            <a:ext cx="5120640" cy="3232347"/>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2891" y="2281237"/>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2891" y="3239096"/>
            <a:ext cx="5120640" cy="3232348"/>
          </a:xfrm>
        </p:spPr>
        <p:txBody>
          <a:bodyPr>
            <a:normAutofit/>
          </a:bodyPr>
          <a:lstStyle>
            <a:lvl1pPr>
              <a:buClr>
                <a:schemeClr val="accent6"/>
              </a:buClr>
              <a:defRPr sz="2400">
                <a:solidFill>
                  <a:schemeClr val="bg1"/>
                </a:solidFill>
              </a:defRPr>
            </a:lvl1pPr>
            <a:lvl2pPr>
              <a:buClr>
                <a:schemeClr val="accent6"/>
              </a:buClr>
              <a:defRPr sz="2000">
                <a:solidFill>
                  <a:schemeClr val="bg1"/>
                </a:solidFill>
              </a:defRPr>
            </a:lvl2pPr>
            <a:lvl3pPr>
              <a:buClr>
                <a:schemeClr val="accent6"/>
              </a:buClr>
              <a:defRPr sz="1800">
                <a:solidFill>
                  <a:schemeClr val="bg1"/>
                </a:solidFill>
              </a:defRPr>
            </a:lvl3pPr>
            <a:lvl4pPr>
              <a:buClr>
                <a:schemeClr val="accent6"/>
              </a:buClr>
              <a:defRPr sz="1600">
                <a:solidFill>
                  <a:schemeClr val="bg1"/>
                </a:solidFill>
              </a:defRPr>
            </a:lvl4pPr>
            <a:lvl5pPr>
              <a:buClr>
                <a:schemeClr val="accent6"/>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12"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cxnSp>
        <p:nvCxnSpPr>
          <p:cNvPr id="13" name="Straight Connector 12"/>
          <p:cNvCxnSpPr/>
          <p:nvPr/>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103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endParaRPr lang="en-US" dirty="0"/>
          </a:p>
        </p:txBody>
      </p:sp>
    </p:spTree>
    <p:extLst>
      <p:ext uri="{BB962C8B-B14F-4D97-AF65-F5344CB8AC3E}">
        <p14:creationId xmlns:p14="http://schemas.microsoft.com/office/powerpoint/2010/main" val="425803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endParaRPr lang="en-US" dirty="0"/>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793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61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088" y="0"/>
            <a:ext cx="5541264" cy="6858000"/>
          </a:xfrm>
          <a:prstGeom prst="rect">
            <a:avLst/>
          </a:prstGeom>
        </p:spPr>
      </p:pic>
      <p:sp>
        <p:nvSpPr>
          <p:cNvPr id="9" name="Freeform 8"/>
          <p:cNvSpPr/>
          <p:nvPr/>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349" y="2401888"/>
            <a:ext cx="3076576" cy="2054225"/>
          </a:xfrm>
        </p:spPr>
        <p:txBody>
          <a:bodyPr>
            <a:noAutofit/>
          </a:bodyPr>
          <a:lstStyle>
            <a:lvl1pPr algn="ctr">
              <a:defRPr sz="400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6896100" y="2181225"/>
            <a:ext cx="4581524" cy="361950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5" name="Text Placeholder 4"/>
          <p:cNvSpPr>
            <a:spLocks noGrp="1"/>
          </p:cNvSpPr>
          <p:nvPr>
            <p:ph type="body" sz="quarter" idx="10"/>
          </p:nvPr>
        </p:nvSpPr>
        <p:spPr>
          <a:xfrm>
            <a:off x="6896100" y="914067"/>
            <a:ext cx="4581525" cy="1019175"/>
          </a:xfrm>
        </p:spPr>
        <p:txBody>
          <a:bodyPr anchor="b">
            <a:normAutofit/>
          </a:bodyPr>
          <a:lstStyle>
            <a:lvl1pPr marL="0" indent="0">
              <a:buNone/>
              <a:defRPr sz="3200" b="1">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1426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1106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Caption_icon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13" name="Oval 12"/>
          <p:cNvSpPr/>
          <p:nvPr/>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p:cNvSpPr>
            <a:spLocks noGrp="1"/>
          </p:cNvSpPr>
          <p:nvPr>
            <p:ph type="pic" sz="quarter" idx="10" hasCustomPrompt="1"/>
          </p:nvPr>
        </p:nvSpPr>
        <p:spPr>
          <a:xfrm>
            <a:off x="3951783" y="1044313"/>
            <a:ext cx="903153" cy="901726"/>
          </a:xfrm>
        </p:spPr>
        <p:txBody>
          <a:bodyPr anchor="ctr" anchorCtr="0">
            <a:normAutofit/>
          </a:bodyPr>
          <a:lstStyle>
            <a:lvl1pPr>
              <a:defRPr sz="1000"/>
            </a:lvl1pPr>
          </a:lstStyle>
          <a:p>
            <a:r>
              <a:rPr lang="en-US" dirty="0"/>
              <a:t>Icon</a:t>
            </a:r>
          </a:p>
        </p:txBody>
      </p:sp>
      <p:sp>
        <p:nvSpPr>
          <p:cNvPr id="15" name="Oval 14"/>
          <p:cNvSpPr/>
          <p:nvPr/>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p:cNvSpPr>
            <a:spLocks noGrp="1"/>
          </p:cNvSpPr>
          <p:nvPr>
            <p:ph type="pic" sz="quarter" idx="11" hasCustomPrompt="1"/>
          </p:nvPr>
        </p:nvSpPr>
        <p:spPr>
          <a:xfrm>
            <a:off x="4416696" y="2973205"/>
            <a:ext cx="903153" cy="901726"/>
          </a:xfrm>
        </p:spPr>
        <p:txBody>
          <a:bodyPr anchor="ctr" anchorCtr="0">
            <a:normAutofit/>
          </a:bodyPr>
          <a:lstStyle>
            <a:lvl1pPr>
              <a:defRPr sz="1000"/>
            </a:lvl1pPr>
          </a:lstStyle>
          <a:p>
            <a:r>
              <a:rPr lang="en-US" dirty="0"/>
              <a:t>Icon</a:t>
            </a:r>
          </a:p>
        </p:txBody>
      </p:sp>
      <p:sp>
        <p:nvSpPr>
          <p:cNvPr id="17" name="Oval 16"/>
          <p:cNvSpPr/>
          <p:nvPr/>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5"/>
          <p:cNvSpPr>
            <a:spLocks noGrp="1"/>
          </p:cNvSpPr>
          <p:nvPr>
            <p:ph type="pic" sz="quarter" idx="12" hasCustomPrompt="1"/>
          </p:nvPr>
        </p:nvSpPr>
        <p:spPr>
          <a:xfrm>
            <a:off x="3951783" y="4902097"/>
            <a:ext cx="903153" cy="901726"/>
          </a:xfrm>
        </p:spPr>
        <p:txBody>
          <a:bodyPr anchor="ctr" anchorCtr="0">
            <a:normAutofit/>
          </a:bodyPr>
          <a:lstStyle>
            <a:lvl1pPr>
              <a:defRPr sz="1000"/>
            </a:lvl1pPr>
          </a:lstStyle>
          <a:p>
            <a:r>
              <a:rPr lang="en-US" dirty="0"/>
              <a:t>Icon</a:t>
            </a:r>
          </a:p>
        </p:txBody>
      </p:sp>
    </p:spTree>
    <p:extLst>
      <p:ext uri="{BB962C8B-B14F-4D97-AF65-F5344CB8AC3E}">
        <p14:creationId xmlns:p14="http://schemas.microsoft.com/office/powerpoint/2010/main" val="81278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415758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2115" t="730" r="13869" b="17077"/>
          <a:stretch/>
        </p:blipFill>
        <p:spPr>
          <a:xfrm>
            <a:off x="0" y="0"/>
            <a:ext cx="6760585" cy="68580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978635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a:latin typeface="Franklin Gothic Book" panose="020B0503020102020204" pitchFamily="34" charset="0"/>
              </a:rPr>
              <a:t>Edit Master text styles</a:t>
            </a:r>
          </a:p>
          <a:p>
            <a:pPr lvl="1"/>
            <a:r>
              <a:rPr lang="en-US" sz="1400">
                <a:latin typeface="Franklin Gothic Book" panose="020B0503020102020204" pitchFamily="34" charset="0"/>
              </a:rPr>
              <a:t>Second level</a:t>
            </a:r>
          </a:p>
          <a:p>
            <a:pPr lvl="2"/>
            <a:r>
              <a:rPr lang="en-US" sz="1400">
                <a:latin typeface="Franklin Gothic Book" panose="020B0503020102020204" pitchFamily="34" charset="0"/>
              </a:rPr>
              <a:t>Third level</a:t>
            </a:r>
          </a:p>
          <a:p>
            <a:pPr lvl="3"/>
            <a:r>
              <a:rPr lang="en-US" sz="1400">
                <a:latin typeface="Franklin Gothic Book" panose="020B0503020102020204" pitchFamily="34" charset="0"/>
              </a:rPr>
              <a:t>Fourth level</a:t>
            </a:r>
          </a:p>
          <a:p>
            <a:pPr lvl="4"/>
            <a:r>
              <a:rPr lang="en-US" sz="140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1851053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7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1577397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Tree>
    <p:extLst>
      <p:ext uri="{BB962C8B-B14F-4D97-AF65-F5344CB8AC3E}">
        <p14:creationId xmlns:p14="http://schemas.microsoft.com/office/powerpoint/2010/main" val="145161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Tree>
    <p:extLst>
      <p:ext uri="{BB962C8B-B14F-4D97-AF65-F5344CB8AC3E}">
        <p14:creationId xmlns:p14="http://schemas.microsoft.com/office/powerpoint/2010/main" val="2791878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77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181210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396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59386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spTree>
    <p:extLst>
      <p:ext uri="{BB962C8B-B14F-4D97-AF65-F5344CB8AC3E}">
        <p14:creationId xmlns:p14="http://schemas.microsoft.com/office/powerpoint/2010/main" val="146570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1"/>
            <a:ext cx="12190815" cy="6857333"/>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831850" y="3629024"/>
            <a:ext cx="10515600" cy="1647825"/>
          </a:xfrm>
        </p:spPr>
        <p:txBody>
          <a:bodyPr anchor="b"/>
          <a:lstStyle>
            <a:lvl1pPr algn="ct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5524500"/>
            <a:ext cx="10515600" cy="971550"/>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1640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2025 Policy Recommendations for the ASHP House of Delegates</a:t>
            </a:r>
          </a:p>
        </p:txBody>
      </p:sp>
    </p:spTree>
    <p:extLst>
      <p:ext uri="{BB962C8B-B14F-4D97-AF65-F5344CB8AC3E}">
        <p14:creationId xmlns:p14="http://schemas.microsoft.com/office/powerpoint/2010/main" val="140287464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663" r:id="rId21"/>
    <p:sldLayoutId id="2147483661" r:id="rId22"/>
    <p:sldLayoutId id="2147483650" r:id="rId23"/>
    <p:sldLayoutId id="2147483664" r:id="rId24"/>
    <p:sldLayoutId id="2147483666" r:id="rId25"/>
    <p:sldLayoutId id="2147483667" r:id="rId26"/>
    <p:sldLayoutId id="2147483668" r:id="rId27"/>
    <p:sldLayoutId id="2147483669" r:id="rId28"/>
    <p:sldLayoutId id="2147483670" r:id="rId29"/>
    <p:sldLayoutId id="2147483671" r:id="rId30"/>
    <p:sldLayoutId id="2147483673" r:id="rId31"/>
    <p:sldLayoutId id="2147483674" r:id="rId32"/>
    <p:sldLayoutId id="2147483678" r:id="rId33"/>
    <p:sldLayoutId id="2147483679" r:id="rId34"/>
    <p:sldLayoutId id="2147483675" r:id="rId35"/>
    <p:sldLayoutId id="2147483676" r:id="rId36"/>
    <p:sldLayoutId id="2147483677" r:id="rId37"/>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mailto:hodchair@ashp.org"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5" Type="http://schemas.openxmlformats.org/officeDocument/2006/relationships/image" Target="../media/image62.jpg"/><Relationship Id="rId4" Type="http://schemas.openxmlformats.org/officeDocument/2006/relationships/hyperlink" Target="https://www.ashp.org/Pharmacy-Practice/Policy-Positions-and-Guidelin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xfrm>
            <a:off x="838200" y="3443217"/>
            <a:ext cx="10515600" cy="1380705"/>
          </a:xfrm>
        </p:spPr>
        <p:txBody>
          <a:bodyPr anchor="b">
            <a:normAutofit fontScale="90000"/>
          </a:bodyPr>
          <a:lstStyle/>
          <a:p>
            <a:pPr>
              <a:lnSpc>
                <a:spcPct val="100000"/>
              </a:lnSpc>
            </a:pPr>
            <a:r>
              <a:rPr lang="en-US" sz="4800" dirty="0"/>
              <a:t>Policy Recommendations </a:t>
            </a:r>
            <a:br>
              <a:rPr lang="en-US" sz="4800" dirty="0"/>
            </a:br>
            <a:r>
              <a:rPr lang="en-US" sz="4800" dirty="0"/>
              <a:t>for the ASHP House of Delegates</a:t>
            </a:r>
          </a:p>
        </p:txBody>
      </p:sp>
      <p:sp>
        <p:nvSpPr>
          <p:cNvPr id="2" name="Text Placeholder 1"/>
          <p:cNvSpPr>
            <a:spLocks noGrp="1"/>
          </p:cNvSpPr>
          <p:nvPr>
            <p:ph type="body" idx="1"/>
          </p:nvPr>
        </p:nvSpPr>
        <p:spPr>
          <a:xfrm>
            <a:off x="4733364" y="5027122"/>
            <a:ext cx="2725271" cy="388158"/>
          </a:xfrm>
        </p:spPr>
        <p:txBody>
          <a:bodyPr>
            <a:normAutofit lnSpcReduction="10000"/>
          </a:bodyPr>
          <a:lstStyle/>
          <a:p>
            <a:pPr>
              <a:spcBef>
                <a:spcPts val="0"/>
              </a:spcBef>
              <a:spcAft>
                <a:spcPts val="600"/>
              </a:spcAft>
            </a:pPr>
            <a:r>
              <a:rPr lang="en-US" b="1" dirty="0">
                <a:solidFill>
                  <a:srgbClr val="F5821F"/>
                </a:solidFill>
              </a:rPr>
              <a:t>January 2026</a:t>
            </a:r>
          </a:p>
        </p:txBody>
      </p:sp>
    </p:spTree>
    <p:extLst>
      <p:ext uri="{BB962C8B-B14F-4D97-AF65-F5344CB8AC3E}">
        <p14:creationId xmlns:p14="http://schemas.microsoft.com/office/powerpoint/2010/main" val="25519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0CF8-B2AF-29EF-EF22-9B8873348C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0A4C10-B8C5-9101-B695-40063EA1171A}"/>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Promoting Environmental Sustainability in Healthcare (March)</a:t>
            </a:r>
          </a:p>
        </p:txBody>
      </p:sp>
      <p:sp>
        <p:nvSpPr>
          <p:cNvPr id="6" name="Content Placeholder 5">
            <a:extLst>
              <a:ext uri="{FF2B5EF4-FFF2-40B4-BE49-F238E27FC236}">
                <a16:creationId xmlns:a16="http://schemas.microsoft.com/office/drawing/2014/main" id="{FA5B8FB3-E1C6-B715-BB41-27E6F6081DDE}"/>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1600" dirty="0"/>
              <a:t>To acknowledge the importance of environmental sustainability in promoting and preserving public health;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implementation of environmentally conscious clinical and operational practices that reduce waste within the healthcare system;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legislation and regulation that enables waste-minimization efforts in medication-use practices;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members of the pharmacy workforce to seek out opportunities that promote environmental sustainability and health.</a:t>
            </a:r>
          </a:p>
        </p:txBody>
      </p:sp>
      <p:sp>
        <p:nvSpPr>
          <p:cNvPr id="2" name="Footer Placeholder 1">
            <a:extLst>
              <a:ext uri="{FF2B5EF4-FFF2-40B4-BE49-F238E27FC236}">
                <a16:creationId xmlns:a16="http://schemas.microsoft.com/office/drawing/2014/main" id="{BD935962-3EF6-ABEC-112B-0C661A0396F3}"/>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52960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31D82-DC9A-3300-75E8-8FBCD16488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FD6553-3F0A-1FD7-9623-178594A7BFE4}"/>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Body Size Inclusivity (March)</a:t>
            </a:r>
          </a:p>
        </p:txBody>
      </p:sp>
      <p:sp>
        <p:nvSpPr>
          <p:cNvPr id="6" name="Content Placeholder 5">
            <a:extLst>
              <a:ext uri="{FF2B5EF4-FFF2-40B4-BE49-F238E27FC236}">
                <a16:creationId xmlns:a16="http://schemas.microsoft.com/office/drawing/2014/main" id="{83FF5859-3231-1EAD-1F6A-E27A9CED2428}"/>
              </a:ext>
            </a:extLst>
          </p:cNvPr>
          <p:cNvSpPr>
            <a:spLocks noGrp="1"/>
          </p:cNvSpPr>
          <p:nvPr>
            <p:ph idx="1"/>
          </p:nvPr>
        </p:nvSpPr>
        <p:spPr>
          <a:xfrm>
            <a:off x="609600" y="1449854"/>
            <a:ext cx="10515600" cy="4351338"/>
          </a:xfrm>
        </p:spPr>
        <p:txBody>
          <a:bodyPr>
            <a:noAutofit/>
          </a:bodyPr>
          <a:lstStyle/>
          <a:p>
            <a:pPr marL="0" indent="0">
              <a:lnSpc>
                <a:spcPct val="100000"/>
              </a:lnSpc>
              <a:spcBef>
                <a:spcPts val="400"/>
              </a:spcBef>
              <a:buNone/>
            </a:pPr>
            <a:r>
              <a:rPr lang="en-US" sz="1600" dirty="0"/>
              <a:t>To recognize that body size bias influences health outcomes, social interactions, and decisions across workplaces and healthcare settings; further, </a:t>
            </a:r>
          </a:p>
          <a:p>
            <a:pPr marL="0" indent="0">
              <a:lnSpc>
                <a:spcPct val="100000"/>
              </a:lnSpc>
              <a:spcBef>
                <a:spcPts val="400"/>
              </a:spcBef>
              <a:buNone/>
            </a:pPr>
            <a:r>
              <a:rPr lang="en-US" sz="1600" dirty="0"/>
              <a:t>  </a:t>
            </a:r>
          </a:p>
          <a:p>
            <a:pPr marL="0" indent="0">
              <a:lnSpc>
                <a:spcPct val="100000"/>
              </a:lnSpc>
              <a:spcBef>
                <a:spcPts val="400"/>
              </a:spcBef>
              <a:buNone/>
            </a:pPr>
            <a:r>
              <a:rPr lang="en-US" sz="1600" dirty="0"/>
              <a:t>To promote the use of body size inclusivity in practice to ensure a comprehensive, patient-centered approach to care; further, </a:t>
            </a:r>
          </a:p>
          <a:p>
            <a:pPr marL="0" indent="0">
              <a:lnSpc>
                <a:spcPct val="100000"/>
              </a:lnSpc>
              <a:spcBef>
                <a:spcPts val="400"/>
              </a:spcBef>
              <a:buNone/>
            </a:pPr>
            <a:r>
              <a:rPr lang="en-US" sz="1600" dirty="0"/>
              <a:t>  </a:t>
            </a:r>
          </a:p>
          <a:p>
            <a:pPr marL="0" indent="0">
              <a:lnSpc>
                <a:spcPct val="100000"/>
              </a:lnSpc>
              <a:spcBef>
                <a:spcPts val="400"/>
              </a:spcBef>
              <a:buNone/>
            </a:pPr>
            <a:r>
              <a:rPr lang="en-US" sz="1600" dirty="0"/>
              <a:t>To encourage adoption of best practices that minimize body size bias across professional and healthcare settings.</a:t>
            </a:r>
          </a:p>
        </p:txBody>
      </p:sp>
      <p:sp>
        <p:nvSpPr>
          <p:cNvPr id="2" name="Footer Placeholder 1">
            <a:extLst>
              <a:ext uri="{FF2B5EF4-FFF2-40B4-BE49-F238E27FC236}">
                <a16:creationId xmlns:a16="http://schemas.microsoft.com/office/drawing/2014/main" id="{E1D9D235-F7E6-7EA6-1F7C-DF86C1AFB392}"/>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871915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0BF5-4EDD-A5DD-4A6F-BFB02D4CB1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9FB2E0-6015-E099-963B-447215770E00}"/>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Ready-to-Use Packaging for all Settings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33438B66-D6E7-8750-B684-37B47ACF9055}"/>
              </a:ext>
            </a:extLst>
          </p:cNvPr>
          <p:cNvSpPr>
            <a:spLocks noGrp="1"/>
          </p:cNvSpPr>
          <p:nvPr>
            <p:ph idx="1"/>
          </p:nvPr>
        </p:nvSpPr>
        <p:spPr>
          <a:xfrm>
            <a:off x="609600" y="1449854"/>
            <a:ext cx="10515600" cy="4795082"/>
          </a:xfrm>
        </p:spPr>
        <p:txBody>
          <a:bodyPr>
            <a:noAutofit/>
          </a:bodyPr>
          <a:lstStyle/>
          <a:p>
            <a:pPr marL="0" indent="0">
              <a:lnSpc>
                <a:spcPct val="100000"/>
              </a:lnSpc>
              <a:spcBef>
                <a:spcPts val="400"/>
              </a:spcBef>
              <a:buNone/>
            </a:pPr>
            <a:r>
              <a:rPr lang="en-US" sz="1600" b="1" dirty="0">
                <a:solidFill>
                  <a:srgbClr val="FE8315"/>
                </a:solidFill>
              </a:rPr>
              <a:t>To discontinue ASHP policy 0402, Ready-to-Use Packaging for all Settings,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pharmaceutical manufacturers provide all medications used in ambulatory care settings in unit-of-use packages;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urge the Food and Drug Administration to support this goal;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encourage pharmacists to adopt unit-of-use packaging for dispensing prescription medications to ambulatory patients;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support continued research on the safety benefits and patient adherence associated with unit-of-use packaging and other dispensing technologies.</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(Note: A unit-of-use package is a container--closure system designed to hold a specific quantity of a drug product for a specific use and intended to be dispensed to a patient without any modification except for the addition of appropriate labeling.)</a:t>
            </a:r>
          </a:p>
        </p:txBody>
      </p:sp>
      <p:sp>
        <p:nvSpPr>
          <p:cNvPr id="2" name="Footer Placeholder 1">
            <a:extLst>
              <a:ext uri="{FF2B5EF4-FFF2-40B4-BE49-F238E27FC236}">
                <a16:creationId xmlns:a16="http://schemas.microsoft.com/office/drawing/2014/main" id="{BC4BA0B3-2366-D792-F91A-F14921F0368A}"/>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24067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AC1E-D6F1-F37E-D236-1EF7A9DF95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B3193F-E2E1-9A25-7921-C50EDA648AE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ASHP Statement on Reporting Medical Errors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81FC889B-18B8-4423-8A06-8CA94282FD2D}"/>
              </a:ext>
            </a:extLst>
          </p:cNvPr>
          <p:cNvSpPr>
            <a:spLocks noGrp="1"/>
          </p:cNvSpPr>
          <p:nvPr>
            <p:ph idx="1"/>
          </p:nvPr>
        </p:nvSpPr>
        <p:spPr>
          <a:xfrm>
            <a:off x="609600" y="1449854"/>
            <a:ext cx="10515600" cy="4351338"/>
          </a:xfrm>
        </p:spPr>
        <p:txBody>
          <a:bodyPr>
            <a:noAutofit/>
          </a:bodyPr>
          <a:lstStyle/>
          <a:p>
            <a:pPr marL="0" indent="0">
              <a:lnSpc>
                <a:spcPct val="80000"/>
              </a:lnSpc>
              <a:spcBef>
                <a:spcPts val="400"/>
              </a:spcBef>
              <a:buNone/>
            </a:pPr>
            <a:r>
              <a:rPr lang="en-US" sz="1600" b="1" dirty="0">
                <a:solidFill>
                  <a:srgbClr val="FE8315"/>
                </a:solidFill>
              </a:rPr>
              <a:t>To discontinue ASHP policy 0023, ASHP Statement on Reporting Medical Errors, which reads:</a:t>
            </a:r>
          </a:p>
          <a:p>
            <a:pPr marL="0" indent="0">
              <a:lnSpc>
                <a:spcPct val="80000"/>
              </a:lnSpc>
              <a:spcBef>
                <a:spcPts val="400"/>
              </a:spcBef>
              <a:buNone/>
            </a:pPr>
            <a:endParaRPr lang="en-US" sz="1600" dirty="0"/>
          </a:p>
          <a:p>
            <a:pPr marL="457200" lvl="1" indent="0">
              <a:lnSpc>
                <a:spcPct val="80000"/>
              </a:lnSpc>
              <a:spcBef>
                <a:spcPts val="400"/>
              </a:spcBef>
              <a:buNone/>
            </a:pPr>
            <a:r>
              <a:rPr lang="en-US" sz="1600" dirty="0"/>
              <a:t>To approve the ASHP Statement on Reporting Medical Errors.</a:t>
            </a:r>
          </a:p>
        </p:txBody>
      </p:sp>
      <p:sp>
        <p:nvSpPr>
          <p:cNvPr id="2" name="Footer Placeholder 1">
            <a:extLst>
              <a:ext uri="{FF2B5EF4-FFF2-40B4-BE49-F238E27FC236}">
                <a16:creationId xmlns:a16="http://schemas.microsoft.com/office/drawing/2014/main" id="{2546D5B4-77EC-268E-41C4-35D33F6A994C}"/>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486238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AAC2-F786-8D1F-05AB-433F5F4B06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5D58B5-C290-FDE1-2806-08FF7AD2CB8C}"/>
              </a:ext>
            </a:extLst>
          </p:cNvPr>
          <p:cNvSpPr>
            <a:spLocks noGrp="1"/>
          </p:cNvSpPr>
          <p:nvPr>
            <p:ph type="title"/>
          </p:nvPr>
        </p:nvSpPr>
        <p:spPr>
          <a:xfrm>
            <a:off x="609600" y="535454"/>
            <a:ext cx="10972800" cy="914400"/>
          </a:xfrm>
        </p:spPr>
        <p:txBody>
          <a:bodyPr>
            <a:normAutofit/>
          </a:bodyPr>
          <a:lstStyle/>
          <a:p>
            <a:r>
              <a:rPr lang="en-US" sz="2400" dirty="0" err="1"/>
              <a:t>CPuP</a:t>
            </a:r>
            <a:r>
              <a:rPr lang="en-US" sz="2400" dirty="0"/>
              <a:t>: Integrity of Pharmacist Provided Health Information (March)</a:t>
            </a:r>
          </a:p>
        </p:txBody>
      </p:sp>
      <p:sp>
        <p:nvSpPr>
          <p:cNvPr id="6" name="Content Placeholder 5">
            <a:extLst>
              <a:ext uri="{FF2B5EF4-FFF2-40B4-BE49-F238E27FC236}">
                <a16:creationId xmlns:a16="http://schemas.microsoft.com/office/drawing/2014/main" id="{5C75D05F-A9C0-7C01-1FA2-1D2B1DBE2541}"/>
              </a:ext>
            </a:extLst>
          </p:cNvPr>
          <p:cNvSpPr>
            <a:spLocks noGrp="1"/>
          </p:cNvSpPr>
          <p:nvPr>
            <p:ph idx="1"/>
          </p:nvPr>
        </p:nvSpPr>
        <p:spPr>
          <a:xfrm>
            <a:off x="609600" y="1449854"/>
            <a:ext cx="10829925" cy="5100637"/>
          </a:xfrm>
        </p:spPr>
        <p:txBody>
          <a:bodyPr>
            <a:noAutofit/>
          </a:bodyPr>
          <a:lstStyle/>
          <a:p>
            <a:pPr marL="0" indent="0">
              <a:lnSpc>
                <a:spcPct val="100000"/>
              </a:lnSpc>
              <a:spcBef>
                <a:spcPts val="400"/>
              </a:spcBef>
              <a:buNone/>
            </a:pPr>
            <a:r>
              <a:rPr lang="en-US" sz="1600" dirty="0"/>
              <a:t>To oppose any governmental restriction on pharmacists' ability to provide evidence-</a:t>
            </a:r>
          </a:p>
          <a:p>
            <a:pPr marL="0" indent="0">
              <a:lnSpc>
                <a:spcPct val="100000"/>
              </a:lnSpc>
              <a:spcBef>
                <a:spcPts val="400"/>
              </a:spcBef>
              <a:buNone/>
            </a:pPr>
            <a:r>
              <a:rPr lang="en-US" sz="1600" dirty="0"/>
              <a:t>based health information to patients;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policymakers to protect pharmacists' professional autonomy in educating patients on medications, public health issues, and emerging scientific developments;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oppose the elimination, suppression, manipulation, or politicization of evidence-based public health data and drug safety information by any entity;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legislation that protects scientific integrity and ensures transparency in the dissemination of public health information;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affirm that pharmacists are trusted and reliable medication experts and have the professional responsibility to disseminate evidence-based, health information to patients and communities.</a:t>
            </a:r>
            <a:endParaRPr lang="en-US" sz="1600" i="1" dirty="0"/>
          </a:p>
        </p:txBody>
      </p:sp>
      <p:sp>
        <p:nvSpPr>
          <p:cNvPr id="2" name="Footer Placeholder 1">
            <a:extLst>
              <a:ext uri="{FF2B5EF4-FFF2-40B4-BE49-F238E27FC236}">
                <a16:creationId xmlns:a16="http://schemas.microsoft.com/office/drawing/2014/main" id="{41214E74-37B7-78CD-A888-75C2638C3562}"/>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543514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51AE-0B31-0B82-5E57-04BBC79FD2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70535-CAA2-EE97-A322-B48B7E3298A3}"/>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Pharmacist Engagement in and Payment for Telehealth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3223179F-2626-F0A9-4BBE-8853A6D60A05}"/>
              </a:ext>
            </a:extLst>
          </p:cNvPr>
          <p:cNvSpPr>
            <a:spLocks noGrp="1"/>
          </p:cNvSpPr>
          <p:nvPr>
            <p:ph idx="1"/>
          </p:nvPr>
        </p:nvSpPr>
        <p:spPr>
          <a:xfrm>
            <a:off x="609600" y="1458819"/>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2141, Pharmacist Engagement in and Payment for Telehealth,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for pharmacists’ provision of telehealth services in all sites of care;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reimbursement for pharmacists’ provision of telehealth services be commensurate with the complexity and duration of service and consistent with other healthcare providers.</a:t>
            </a:r>
            <a:endParaRPr lang="en-US" sz="1600" i="1" dirty="0"/>
          </a:p>
        </p:txBody>
      </p:sp>
      <p:sp>
        <p:nvSpPr>
          <p:cNvPr id="2" name="Footer Placeholder 1">
            <a:extLst>
              <a:ext uri="{FF2B5EF4-FFF2-40B4-BE49-F238E27FC236}">
                <a16:creationId xmlns:a16="http://schemas.microsoft.com/office/drawing/2014/main" id="{E3622872-3209-987C-FBFB-4A9D85E5CAA9}"/>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757013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0878-0726-573B-A9CE-AB28F876AC7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A65B50-5D08-95F9-70A9-3B49615160DF}"/>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Deregulation of Prescription Drugs (March)</a:t>
            </a:r>
          </a:p>
        </p:txBody>
      </p:sp>
      <p:sp>
        <p:nvSpPr>
          <p:cNvPr id="6" name="Content Placeholder 5">
            <a:extLst>
              <a:ext uri="{FF2B5EF4-FFF2-40B4-BE49-F238E27FC236}">
                <a16:creationId xmlns:a16="http://schemas.microsoft.com/office/drawing/2014/main" id="{8259901C-8495-D47C-8F53-8DE25AA775BE}"/>
              </a:ext>
            </a:extLst>
          </p:cNvPr>
          <p:cNvSpPr>
            <a:spLocks noGrp="1"/>
          </p:cNvSpPr>
          <p:nvPr>
            <p:ph idx="1"/>
          </p:nvPr>
        </p:nvSpPr>
        <p:spPr>
          <a:xfrm>
            <a:off x="609600" y="1449855"/>
            <a:ext cx="10972800" cy="4572000"/>
          </a:xfrm>
        </p:spPr>
        <p:txBody>
          <a:bodyPr>
            <a:normAutofit/>
          </a:bodyPr>
          <a:lstStyle/>
          <a:p>
            <a:pPr marL="0" indent="0">
              <a:lnSpc>
                <a:spcPct val="100000"/>
              </a:lnSpc>
              <a:spcBef>
                <a:spcPts val="400"/>
              </a:spcBef>
              <a:buNone/>
            </a:pPr>
            <a:r>
              <a:rPr lang="en-US" sz="1600" dirty="0"/>
              <a:t>To oppose legislation or regulations that permit reclassification of prescription medications to over-the-counter (OTC) status outside of the established Food and Drug Administration (FDA) review and approval process.</a:t>
            </a:r>
            <a:endParaRPr lang="en-US" sz="1600" i="1" dirty="0"/>
          </a:p>
        </p:txBody>
      </p:sp>
      <p:sp>
        <p:nvSpPr>
          <p:cNvPr id="2" name="Footer Placeholder 1">
            <a:extLst>
              <a:ext uri="{FF2B5EF4-FFF2-40B4-BE49-F238E27FC236}">
                <a16:creationId xmlns:a16="http://schemas.microsoft.com/office/drawing/2014/main" id="{371F2D6E-D34D-A6F4-3065-C11EC5C71DD7}"/>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23511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ACAC-860F-DB43-F118-D59D321EC9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2E7511-965C-9B14-2C7D-9D6785786733}"/>
              </a:ext>
            </a:extLst>
          </p:cNvPr>
          <p:cNvSpPr>
            <a:spLocks noGrp="1"/>
          </p:cNvSpPr>
          <p:nvPr>
            <p:ph type="title"/>
          </p:nvPr>
        </p:nvSpPr>
        <p:spPr>
          <a:xfrm>
            <a:off x="609600" y="535454"/>
            <a:ext cx="10972800" cy="914400"/>
          </a:xfrm>
        </p:spPr>
        <p:txBody>
          <a:bodyPr>
            <a:normAutofit/>
          </a:bodyPr>
          <a:lstStyle/>
          <a:p>
            <a:r>
              <a:rPr lang="en-US" sz="2400" dirty="0"/>
              <a:t>COT: Dosing of Combination Antibiotics (March)</a:t>
            </a:r>
          </a:p>
        </p:txBody>
      </p:sp>
      <p:sp>
        <p:nvSpPr>
          <p:cNvPr id="6" name="Content Placeholder 5">
            <a:extLst>
              <a:ext uri="{FF2B5EF4-FFF2-40B4-BE49-F238E27FC236}">
                <a16:creationId xmlns:a16="http://schemas.microsoft.com/office/drawing/2014/main" id="{8376568A-8574-CDA1-5980-46D434C355AE}"/>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1600" dirty="0"/>
              <a:t>To advocate for Food and Drug Administration approved labeling of combination antibiotics with dosing instructions that include each component;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the reduction of available formulations;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healthcare organizations to adopt strategies that ensure appropriate dosing of combination antibiotics;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educate stakeholders and the public regarding the safe dosing and administration of combination antibiotics for pediatrics and adults.</a:t>
            </a:r>
            <a:endParaRPr lang="en-US" sz="1600" i="1" dirty="0"/>
          </a:p>
        </p:txBody>
      </p:sp>
      <p:sp>
        <p:nvSpPr>
          <p:cNvPr id="2" name="Footer Placeholder 1">
            <a:extLst>
              <a:ext uri="{FF2B5EF4-FFF2-40B4-BE49-F238E27FC236}">
                <a16:creationId xmlns:a16="http://schemas.microsoft.com/office/drawing/2014/main" id="{149718FE-8C7F-0985-8FAB-1A343A59515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4236508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C424-608B-F798-584A-83B74F5D94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0E3023-9BCF-E068-1062-A640F04A7823}"/>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Drug Dosing in Conditions that Modify Pharmacokinetics and Pharmacodynamics (March)</a:t>
            </a:r>
          </a:p>
        </p:txBody>
      </p:sp>
      <p:sp>
        <p:nvSpPr>
          <p:cNvPr id="6" name="Content Placeholder 5">
            <a:extLst>
              <a:ext uri="{FF2B5EF4-FFF2-40B4-BE49-F238E27FC236}">
                <a16:creationId xmlns:a16="http://schemas.microsoft.com/office/drawing/2014/main" id="{E43F9B8E-3E8C-181B-1E66-DAD9B456D285}"/>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1600" dirty="0"/>
              <a:t>To encourage research on the pharmacokinetics and pharmacodynamics of drugs in acute and chronic conditions;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drug product manufacturers and other stakeholders to conduct and publicly report pharmacokinetic and pharmacodynamic research in pediatric, adult, geriatric, and patients at the extremes of weight to facilitate safe and effective dosing of drugs in these patient populations;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healthcare provider education and training that facilitate optimal patient-specific dosing in populations of patients with altered pharmacokinetics and pharmacodynamics;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development and use of standardized models, laboratory assessment, genomic testing, utilization biomarkers, and electronic health record documentation of pharmacokinetic and pharmacodynamic changes in acute and chronic conditions.</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This policy would supersede ASHP policy 1804</a:t>
            </a:r>
          </a:p>
        </p:txBody>
      </p:sp>
      <p:sp>
        <p:nvSpPr>
          <p:cNvPr id="2" name="Footer Placeholder 1">
            <a:extLst>
              <a:ext uri="{FF2B5EF4-FFF2-40B4-BE49-F238E27FC236}">
                <a16:creationId xmlns:a16="http://schemas.microsoft.com/office/drawing/2014/main" id="{F8D66628-EFAB-A938-A178-F7217D36A23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24730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1897-CDB2-8DB4-FB59-3A3D546D8C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E62685-B4DA-1E7C-ED66-6A618BBA52B0}"/>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Direct-to-Consumer Clinical Genetic Tests (March)</a:t>
            </a:r>
          </a:p>
        </p:txBody>
      </p:sp>
      <p:sp>
        <p:nvSpPr>
          <p:cNvPr id="6" name="Content Placeholder 5">
            <a:extLst>
              <a:ext uri="{FF2B5EF4-FFF2-40B4-BE49-F238E27FC236}">
                <a16:creationId xmlns:a16="http://schemas.microsoft.com/office/drawing/2014/main" id="{78B9284F-6304-0804-802A-4375D60AB0B4}"/>
              </a:ext>
            </a:extLst>
          </p:cNvPr>
          <p:cNvSpPr>
            <a:spLocks noGrp="1"/>
          </p:cNvSpPr>
          <p:nvPr>
            <p:ph idx="1"/>
          </p:nvPr>
        </p:nvSpPr>
        <p:spPr>
          <a:xfrm>
            <a:off x="609600" y="1239608"/>
            <a:ext cx="10972800" cy="5005327"/>
          </a:xfrm>
        </p:spPr>
        <p:txBody>
          <a:bodyPr>
            <a:noAutofit/>
          </a:bodyPr>
          <a:lstStyle/>
          <a:p>
            <a:pPr marL="0" indent="0">
              <a:lnSpc>
                <a:spcPct val="100000"/>
              </a:lnSpc>
              <a:spcBef>
                <a:spcPts val="400"/>
              </a:spcBef>
              <a:buNone/>
            </a:pPr>
            <a:r>
              <a:rPr lang="en-US" sz="1200" dirty="0"/>
              <a:t>To support research to validate and standardize genetic markers used in direct-to-consumer clinical genetic tests and guide the application of test results to clinical practice;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the Food and Drug Administration (FDA) to continue to regulate direct-to-consumer clinical genetic tests as medical devices and work with the National Institutes of Health to evaluate and approve direct-to-consumer clinical genetic tests;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advocate that direct-to-consumer clinical genetic tests be provided to consumers through the services of appropriate healthcare professionals who order tests from laboratories certified under the Clinical Laboratories Improvement Amendments of 1988 (CLIA);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support FDA policies and procedures regarding advertising of direct-to-consumer clinical genetic tests, including the following requirements: (1) the relationship between the genetic marker and the disease or condition being assessed is clearly presented, (2) the benefits and risks of testing are discussed, (3) such advertising is provided in an understandable format, at a level of health literacy that allows the intended audience to make informed decisions, and includes a description of the established patient-healthcare provider relationship as a critical source for information about the test and interpretation of test results; and (4) how patient information is collected, protected, shared, and used;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health systems to create policies and procedures addressing direct-to-consumer genetic testing results as it relates to confirmatory testing, integration of genomic information into the healthcare record, genetic counseling, and clinical decision-making;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pharmacists to educate consumers and clinicians on the potential risks and benefits of direct-to-consumer clinical genetic tests for disease diagnosis and decisions involving drug therapy management.</a:t>
            </a:r>
          </a:p>
          <a:p>
            <a:pPr marL="0" indent="0">
              <a:lnSpc>
                <a:spcPct val="100000"/>
              </a:lnSpc>
              <a:spcBef>
                <a:spcPts val="400"/>
              </a:spcBef>
              <a:buNone/>
            </a:pPr>
            <a:endParaRPr lang="en-US" sz="1200" dirty="0"/>
          </a:p>
          <a:p>
            <a:pPr marL="0" indent="0">
              <a:lnSpc>
                <a:spcPct val="100000"/>
              </a:lnSpc>
              <a:spcBef>
                <a:spcPts val="400"/>
              </a:spcBef>
              <a:buNone/>
            </a:pPr>
            <a:r>
              <a:rPr lang="en-US" sz="1200" i="1" dirty="0"/>
              <a:t>This policy would supersede ASHP policy 2101</a:t>
            </a:r>
          </a:p>
        </p:txBody>
      </p:sp>
      <p:sp>
        <p:nvSpPr>
          <p:cNvPr id="2" name="Footer Placeholder 1">
            <a:extLst>
              <a:ext uri="{FF2B5EF4-FFF2-40B4-BE49-F238E27FC236}">
                <a16:creationId xmlns:a16="http://schemas.microsoft.com/office/drawing/2014/main" id="{A5D73CEE-037D-6899-A4B9-672C6E7FEAE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273951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60A276-E9C5-F128-E034-D30183D73B77}"/>
              </a:ext>
            </a:extLst>
          </p:cNvPr>
          <p:cNvSpPr>
            <a:spLocks noGrp="1"/>
          </p:cNvSpPr>
          <p:nvPr>
            <p:ph type="title"/>
          </p:nvPr>
        </p:nvSpPr>
        <p:spPr/>
        <p:txBody>
          <a:bodyPr/>
          <a:lstStyle/>
          <a:p>
            <a:r>
              <a:rPr lang="en-US" dirty="0"/>
              <a:t>The ASHP House of Delegates</a:t>
            </a:r>
          </a:p>
        </p:txBody>
      </p:sp>
      <p:sp>
        <p:nvSpPr>
          <p:cNvPr id="3" name="Text Placeholder 2"/>
          <p:cNvSpPr>
            <a:spLocks noGrp="1"/>
          </p:cNvSpPr>
          <p:nvPr>
            <p:ph idx="1"/>
          </p:nvPr>
        </p:nvSpPr>
        <p:spPr>
          <a:xfrm>
            <a:off x="6730314" y="1619249"/>
            <a:ext cx="4830654" cy="4333316"/>
          </a:xfrm>
        </p:spPr>
        <p:txBody>
          <a:bodyPr>
            <a:normAutofit fontScale="70000" lnSpcReduction="20000"/>
          </a:bodyPr>
          <a:lstStyle/>
          <a:p>
            <a:pPr>
              <a:lnSpc>
                <a:spcPct val="120000"/>
              </a:lnSpc>
            </a:pPr>
            <a:r>
              <a:rPr lang="en-US" dirty="0"/>
              <a:t>One annual session consisting of 2 in-person meetings at the June House of Delegates and 3 virtual meetings (March, May, and November)</a:t>
            </a:r>
          </a:p>
          <a:p>
            <a:pPr>
              <a:lnSpc>
                <a:spcPct val="120000"/>
              </a:lnSpc>
            </a:pPr>
            <a:r>
              <a:rPr lang="en-US" dirty="0"/>
              <a:t>The House considers professional policy proposals that have been approved by the Board of Directors</a:t>
            </a:r>
          </a:p>
          <a:p>
            <a:pPr>
              <a:lnSpc>
                <a:spcPct val="120000"/>
              </a:lnSpc>
            </a:pPr>
            <a:r>
              <a:rPr lang="en-US" dirty="0"/>
              <a:t>Most of these professional policy proposals are contained in reports from ASHP councils but may come from other component bodies, delegates, or ASHP members</a:t>
            </a:r>
          </a:p>
          <a:p>
            <a:pPr marL="0" indent="0">
              <a:lnSpc>
                <a:spcPct val="120000"/>
              </a:lnSpc>
              <a:buNone/>
            </a:pPr>
            <a:endParaRPr lang="en-US" dirty="0"/>
          </a:p>
          <a:p>
            <a:pPr>
              <a:lnSpc>
                <a:spcPct val="120000"/>
              </a:lnSpc>
            </a:pPr>
            <a:endParaRPr lang="en-US" dirty="0"/>
          </a:p>
        </p:txBody>
      </p:sp>
      <p:sp>
        <p:nvSpPr>
          <p:cNvPr id="2" name="Text Placeholder 1"/>
          <p:cNvSpPr>
            <a:spLocks noGrp="1"/>
          </p:cNvSpPr>
          <p:nvPr>
            <p:ph type="body" sz="quarter" idx="10"/>
          </p:nvPr>
        </p:nvSpPr>
        <p:spPr>
          <a:xfrm>
            <a:off x="6510337" y="385762"/>
            <a:ext cx="5519738" cy="1019175"/>
          </a:xfrm>
        </p:spPr>
        <p:txBody>
          <a:bodyPr>
            <a:noAutofit/>
          </a:bodyPr>
          <a:lstStyle/>
          <a:p>
            <a:pPr>
              <a:spcBef>
                <a:spcPct val="0"/>
              </a:spcBef>
            </a:pPr>
            <a:r>
              <a:rPr lang="en-US" sz="3000" dirty="0">
                <a:solidFill>
                  <a:schemeClr val="accent1"/>
                </a:solidFill>
                <a:ea typeface="+mj-ea"/>
                <a:cs typeface="+mj-cs"/>
              </a:rPr>
              <a:t>Ultimate authority over ASHP professional policies</a:t>
            </a:r>
          </a:p>
        </p:txBody>
      </p:sp>
    </p:spTree>
    <p:extLst>
      <p:ext uri="{BB962C8B-B14F-4D97-AF65-F5344CB8AC3E}">
        <p14:creationId xmlns:p14="http://schemas.microsoft.com/office/powerpoint/2010/main" val="4017872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C87CD-3882-5AF1-839B-127040B95A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977D8B-F7DC-5EB9-ACCC-7931F50FD2C0}"/>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Evidence Based-Medicine (March)</a:t>
            </a:r>
          </a:p>
        </p:txBody>
      </p:sp>
      <p:sp>
        <p:nvSpPr>
          <p:cNvPr id="6" name="Content Placeholder 5">
            <a:extLst>
              <a:ext uri="{FF2B5EF4-FFF2-40B4-BE49-F238E27FC236}">
                <a16:creationId xmlns:a16="http://schemas.microsoft.com/office/drawing/2014/main" id="{8C4ACB44-7162-4D26-0DE2-FF01D42A583E}"/>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1600" dirty="0"/>
              <a:t>To define evidence-based medicine as the conscientious, explicit, and judicious appraisal and application of the best-available current data integrated with provider expertise and patient values to inform the development and implementation of professional policies, standards, and clinical practice decisions.</a:t>
            </a:r>
            <a:endParaRPr lang="en-US" sz="1600" i="1" dirty="0"/>
          </a:p>
        </p:txBody>
      </p:sp>
      <p:sp>
        <p:nvSpPr>
          <p:cNvPr id="2" name="Footer Placeholder 1">
            <a:extLst>
              <a:ext uri="{FF2B5EF4-FFF2-40B4-BE49-F238E27FC236}">
                <a16:creationId xmlns:a16="http://schemas.microsoft.com/office/drawing/2014/main" id="{51162977-6A88-0773-25AC-F0EC8579C15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311693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9E829-B1AD-4762-5314-34FA7F2146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CD1A64-EBB2-DA58-E3FA-1105FB51010D}"/>
              </a:ext>
            </a:extLst>
          </p:cNvPr>
          <p:cNvSpPr>
            <a:spLocks noGrp="1"/>
          </p:cNvSpPr>
          <p:nvPr>
            <p:ph type="title"/>
          </p:nvPr>
        </p:nvSpPr>
        <p:spPr/>
        <p:txBody>
          <a:bodyPr/>
          <a:lstStyle/>
          <a:p>
            <a:r>
              <a:rPr lang="en-US" dirty="0"/>
              <a:t>May or June House of Delegates</a:t>
            </a:r>
          </a:p>
        </p:txBody>
      </p:sp>
      <p:sp>
        <p:nvSpPr>
          <p:cNvPr id="2" name="Text Placeholder 1">
            <a:extLst>
              <a:ext uri="{FF2B5EF4-FFF2-40B4-BE49-F238E27FC236}">
                <a16:creationId xmlns:a16="http://schemas.microsoft.com/office/drawing/2014/main" id="{C0808D8B-6B9C-D20A-58CE-E1F1F41AAB3F}"/>
              </a:ext>
            </a:extLst>
          </p:cNvPr>
          <p:cNvSpPr>
            <a:spLocks noGrp="1"/>
          </p:cNvSpPr>
          <p:nvPr>
            <p:ph idx="1"/>
          </p:nvPr>
        </p:nvSpPr>
        <p:spPr>
          <a:xfrm>
            <a:off x="5082482" y="337126"/>
            <a:ext cx="6949440" cy="5943600"/>
          </a:xfrm>
        </p:spPr>
        <p:txBody>
          <a:bodyPr>
            <a:normAutofit/>
          </a:bodyPr>
          <a:lstStyle/>
          <a:p>
            <a:pPr>
              <a:lnSpc>
                <a:spcPct val="120000"/>
              </a:lnSpc>
              <a:spcBef>
                <a:spcPts val="400"/>
              </a:spcBef>
            </a:pPr>
            <a:r>
              <a:rPr lang="en-US" sz="1800" dirty="0"/>
              <a:t>The policy recommendations in the following slides are scheduled to be considered at the May virtual House of Delegates or June in-person House of Delegates. </a:t>
            </a:r>
          </a:p>
          <a:p>
            <a:pPr>
              <a:lnSpc>
                <a:spcPct val="120000"/>
              </a:lnSpc>
              <a:spcBef>
                <a:spcPts val="400"/>
              </a:spcBef>
            </a:pPr>
            <a:r>
              <a:rPr lang="en-US" sz="1800" dirty="0"/>
              <a:t>Proposed policies are found on the House of Delegates website and are debated on the ASHP House of Delegates Connect community by delegates and other ASHP members. It is important to review the Board Reports on Policy Recommendations for each meeting (found on the House of Delegates website) because that report provides a rationale and background information not found on ASHP Connect.</a:t>
            </a:r>
          </a:p>
          <a:p>
            <a:pPr>
              <a:lnSpc>
                <a:spcPct val="120000"/>
              </a:lnSpc>
              <a:spcBef>
                <a:spcPts val="400"/>
              </a:spcBef>
            </a:pPr>
            <a:r>
              <a:rPr lang="en-US" sz="1800" dirty="0"/>
              <a:t>All ASHP members, including delegates, are encouraged to use the ASHP House of Delegates Connect community to review and comment on any of the proposed policies. Web-based discussion in advance of a House meeting may influence how delegates vote, and it also permits delegates to discuss potential amendments before the June House.</a:t>
            </a:r>
          </a:p>
        </p:txBody>
      </p:sp>
    </p:spTree>
    <p:extLst>
      <p:ext uri="{BB962C8B-B14F-4D97-AF65-F5344CB8AC3E}">
        <p14:creationId xmlns:p14="http://schemas.microsoft.com/office/powerpoint/2010/main" val="2489479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04B9CB-1840-073D-37EC-598A7E1C0B57}"/>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CEWD: Optimizing Career Fulfillment in Pharmacy (May/June)</a:t>
            </a:r>
          </a:p>
        </p:txBody>
      </p:sp>
      <p:sp>
        <p:nvSpPr>
          <p:cNvPr id="6" name="Content Placeholder 5">
            <a:extLst>
              <a:ext uri="{FF2B5EF4-FFF2-40B4-BE49-F238E27FC236}">
                <a16:creationId xmlns:a16="http://schemas.microsoft.com/office/drawing/2014/main" id="{9BF7EE19-D294-A64C-4B51-EF2911DD36D0}"/>
              </a:ext>
            </a:extLst>
          </p:cNvPr>
          <p:cNvSpPr>
            <a:spLocks noGrp="1"/>
          </p:cNvSpPr>
          <p:nvPr>
            <p:ph idx="1"/>
          </p:nvPr>
        </p:nvSpPr>
        <p:spPr>
          <a:xfrm>
            <a:off x="609600" y="1449855"/>
            <a:ext cx="10515600" cy="4351338"/>
          </a:xfrm>
        </p:spPr>
        <p:txBody>
          <a:bodyPr>
            <a:normAutofit/>
          </a:bodyPr>
          <a:lstStyle/>
          <a:p>
            <a:pPr marL="0" indent="0">
              <a:lnSpc>
                <a:spcPct val="100000"/>
              </a:lnSpc>
              <a:spcBef>
                <a:spcPts val="600"/>
              </a:spcBef>
              <a:buNone/>
            </a:pPr>
            <a:r>
              <a:rPr lang="en-US" sz="1600" dirty="0"/>
              <a:t>To recognize that fostering career fulfillment strengthens patient care and advances the profession by promoting a resilient, engaged, and purpose-driven workforce.</a:t>
            </a:r>
          </a:p>
          <a:p>
            <a:pPr marL="0" indent="0">
              <a:lnSpc>
                <a:spcPct val="100000"/>
              </a:lnSpc>
              <a:spcBef>
                <a:spcPts val="600"/>
              </a:spcBef>
              <a:buNone/>
            </a:pPr>
            <a:endParaRPr lang="en-US" sz="1600" dirty="0"/>
          </a:p>
          <a:p>
            <a:pPr marL="0" indent="0">
              <a:lnSpc>
                <a:spcPct val="100000"/>
              </a:lnSpc>
              <a:spcBef>
                <a:spcPts val="600"/>
              </a:spcBef>
              <a:buNone/>
            </a:pPr>
            <a:r>
              <a:rPr lang="en-US" sz="1600" dirty="0"/>
              <a:t>To advocate for dedicated organizational roles focused on career fulfillment that integrate recognition strategies, structured development guidance, and individualized support across the care continuum;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encourage the pharmacy workforce to align their professional development plans with their personal definitions of career fulfillment and core values to help support sustainable engagement and well-being throughout their careers.</a:t>
            </a:r>
            <a:endParaRPr lang="en-US" sz="1600" i="1" dirty="0"/>
          </a:p>
        </p:txBody>
      </p:sp>
      <p:sp>
        <p:nvSpPr>
          <p:cNvPr id="2" name="Footer Placeholder 1">
            <a:extLst>
              <a:ext uri="{FF2B5EF4-FFF2-40B4-BE49-F238E27FC236}">
                <a16:creationId xmlns:a16="http://schemas.microsoft.com/office/drawing/2014/main" id="{7DE931AF-C076-ED88-C17D-2E0749C95AD3}"/>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21184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E195-ED89-7679-FEE6-AFBE36F374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1623CD-F143-B9CB-A6F6-892EE4DCE212}"/>
              </a:ext>
            </a:extLst>
          </p:cNvPr>
          <p:cNvSpPr>
            <a:spLocks noGrp="1"/>
          </p:cNvSpPr>
          <p:nvPr>
            <p:ph type="title"/>
          </p:nvPr>
        </p:nvSpPr>
        <p:spPr>
          <a:xfrm>
            <a:off x="609600" y="535454"/>
            <a:ext cx="10972800" cy="914400"/>
          </a:xfrm>
        </p:spPr>
        <p:txBody>
          <a:bodyPr>
            <a:normAutofit/>
          </a:bodyPr>
          <a:lstStyle/>
          <a:p>
            <a:r>
              <a:rPr lang="en-US" sz="2400" dirty="0"/>
              <a:t>CEWD: Quality of Pharmacy Education and Expansion of Colleges of Pharmacy (May/June)</a:t>
            </a:r>
          </a:p>
        </p:txBody>
      </p:sp>
      <p:sp>
        <p:nvSpPr>
          <p:cNvPr id="6" name="Content Placeholder 5">
            <a:extLst>
              <a:ext uri="{FF2B5EF4-FFF2-40B4-BE49-F238E27FC236}">
                <a16:creationId xmlns:a16="http://schemas.microsoft.com/office/drawing/2014/main" id="{BFECC21C-33DC-C4F4-7CB1-718E7DFE13F5}"/>
              </a:ext>
            </a:extLst>
          </p:cNvPr>
          <p:cNvSpPr>
            <a:spLocks noGrp="1"/>
          </p:cNvSpPr>
          <p:nvPr>
            <p:ph idx="1"/>
          </p:nvPr>
        </p:nvSpPr>
        <p:spPr>
          <a:xfrm>
            <a:off x="609600" y="1449853"/>
            <a:ext cx="10515600" cy="4784691"/>
          </a:xfrm>
        </p:spPr>
        <p:txBody>
          <a:bodyPr>
            <a:noAutofit/>
          </a:bodyPr>
          <a:lstStyle/>
          <a:p>
            <a:pPr marL="0" indent="0">
              <a:lnSpc>
                <a:spcPct val="100000"/>
              </a:lnSpc>
              <a:spcBef>
                <a:spcPts val="600"/>
              </a:spcBef>
              <a:buNone/>
            </a:pPr>
            <a:r>
              <a:rPr lang="en-US" sz="1600" dirty="0"/>
              <a:t>To support the Accreditation Council for Pharmacy Education’s continuing role of promulgating accreditation standards and guidelines and engaging in sound accreditation processes to ensure quality in the education provided by colleges of pharmacy;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acknowledge that, in addition to a robust curriculum, access to quality experiential educational sites and the availability of qualified faculty (including preceptors) are essential determinants of the ability to expand enrollment in existing or additional colleges of pharmacy;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encourage the responsible evaluation of supply and demand projections when considering the establishment, expansion, or closure of colleges of pharmacy;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advocate that pharmacy education should proactively incorporate established and emerging practice advancements and innovative technology, including those not yet fully implemented or widely adopted in current practice.</a:t>
            </a:r>
          </a:p>
          <a:p>
            <a:pPr marL="0" indent="0">
              <a:lnSpc>
                <a:spcPct val="100000"/>
              </a:lnSpc>
              <a:spcBef>
                <a:spcPts val="600"/>
              </a:spcBef>
              <a:buNone/>
            </a:pPr>
            <a:endParaRPr lang="en-US" sz="1600" dirty="0"/>
          </a:p>
          <a:p>
            <a:pPr marL="0" indent="0">
              <a:lnSpc>
                <a:spcPct val="100000"/>
              </a:lnSpc>
              <a:spcBef>
                <a:spcPts val="600"/>
              </a:spcBef>
              <a:buNone/>
            </a:pPr>
            <a:r>
              <a:rPr lang="en-US" sz="1600" i="1" dirty="0"/>
              <a:t>This policy would supersede ASHP policy 1108.</a:t>
            </a:r>
          </a:p>
        </p:txBody>
      </p:sp>
      <p:sp>
        <p:nvSpPr>
          <p:cNvPr id="2" name="Footer Placeholder 1">
            <a:extLst>
              <a:ext uri="{FF2B5EF4-FFF2-40B4-BE49-F238E27FC236}">
                <a16:creationId xmlns:a16="http://schemas.microsoft.com/office/drawing/2014/main" id="{B3762990-A549-E786-2D11-3A2544796ED8}"/>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304784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D89DA-CB10-436A-25EF-31C81C5CB1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696843A-3FDF-D4F0-3EDA-23594314CFC0}"/>
              </a:ext>
            </a:extLst>
          </p:cNvPr>
          <p:cNvSpPr>
            <a:spLocks noGrp="1"/>
          </p:cNvSpPr>
          <p:nvPr>
            <p:ph type="title"/>
          </p:nvPr>
        </p:nvSpPr>
        <p:spPr>
          <a:xfrm>
            <a:off x="609600" y="544420"/>
            <a:ext cx="10972800" cy="914400"/>
          </a:xfrm>
        </p:spPr>
        <p:txBody>
          <a:bodyPr>
            <a:normAutofit/>
          </a:bodyPr>
          <a:lstStyle/>
          <a:p>
            <a:r>
              <a:rPr lang="en-US" sz="2400" dirty="0"/>
              <a:t>CPM: Advancing Technology Innovation and Vendor Accountability in Health-System Pharmacy (May/June)</a:t>
            </a:r>
          </a:p>
        </p:txBody>
      </p:sp>
      <p:sp>
        <p:nvSpPr>
          <p:cNvPr id="6" name="Content Placeholder 5">
            <a:extLst>
              <a:ext uri="{FF2B5EF4-FFF2-40B4-BE49-F238E27FC236}">
                <a16:creationId xmlns:a16="http://schemas.microsoft.com/office/drawing/2014/main" id="{E82A2A73-4544-40CE-0F6A-FB0A7575C2F1}"/>
              </a:ext>
            </a:extLst>
          </p:cNvPr>
          <p:cNvSpPr>
            <a:spLocks noGrp="1"/>
          </p:cNvSpPr>
          <p:nvPr>
            <p:ph idx="1"/>
          </p:nvPr>
        </p:nvSpPr>
        <p:spPr>
          <a:xfrm>
            <a:off x="609600" y="1458820"/>
            <a:ext cx="10972800" cy="4572000"/>
          </a:xfrm>
        </p:spPr>
        <p:txBody>
          <a:bodyPr>
            <a:noAutofit/>
          </a:bodyPr>
          <a:lstStyle/>
          <a:p>
            <a:pPr marL="0" indent="0">
              <a:lnSpc>
                <a:spcPct val="100000"/>
              </a:lnSpc>
              <a:spcBef>
                <a:spcPts val="600"/>
              </a:spcBef>
              <a:buNone/>
            </a:pPr>
            <a:r>
              <a:rPr lang="en-US" sz="1600" dirty="0"/>
              <a:t>To urge hospitals and health systems to engage pharmacy departments in the governance and evaluation of technologies impacting patient care,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encourage pharmacy leaders to take ownership of implementing medication-related technology, including pharmacy department processes and governance; further,</a:t>
            </a:r>
          </a:p>
          <a:p>
            <a:pPr marL="0" indent="0">
              <a:lnSpc>
                <a:spcPct val="100000"/>
              </a:lnSpc>
              <a:spcBef>
                <a:spcPts val="600"/>
              </a:spcBef>
              <a:buNone/>
            </a:pPr>
            <a:endParaRPr lang="en-US" sz="1600" dirty="0"/>
          </a:p>
          <a:p>
            <a:pPr marL="0" indent="0">
              <a:lnSpc>
                <a:spcPct val="100000"/>
              </a:lnSpc>
              <a:spcBef>
                <a:spcPts val="600"/>
              </a:spcBef>
              <a:buNone/>
            </a:pPr>
            <a:r>
              <a:rPr lang="en-US" sz="1600" dirty="0"/>
              <a:t>To urge pharmacy leaders to collaborate with technology vendors to encourage the development of emerging technologies, with input from the pharmacy workforce, that improves patient-care outcomes and user experience; further, </a:t>
            </a:r>
          </a:p>
          <a:p>
            <a:pPr marL="0" indent="0">
              <a:lnSpc>
                <a:spcPct val="100000"/>
              </a:lnSpc>
              <a:spcBef>
                <a:spcPts val="600"/>
              </a:spcBef>
              <a:buNone/>
            </a:pPr>
            <a:endParaRPr lang="en-US" sz="1600" dirty="0"/>
          </a:p>
          <a:p>
            <a:pPr marL="0" indent="0">
              <a:lnSpc>
                <a:spcPct val="100000"/>
              </a:lnSpc>
              <a:spcBef>
                <a:spcPts val="600"/>
              </a:spcBef>
              <a:buNone/>
            </a:pPr>
            <a:r>
              <a:rPr lang="en-US" sz="1600" dirty="0"/>
              <a:t>To advocate for changes in federal law that would recognize technology vendors’ safety accountability. </a:t>
            </a:r>
          </a:p>
          <a:p>
            <a:pPr marL="0" indent="0">
              <a:lnSpc>
                <a:spcPct val="100000"/>
              </a:lnSpc>
              <a:spcBef>
                <a:spcPts val="600"/>
              </a:spcBef>
              <a:buNone/>
            </a:pPr>
            <a:endParaRPr lang="en-US" sz="1600" dirty="0"/>
          </a:p>
          <a:p>
            <a:pPr marL="0" indent="0">
              <a:lnSpc>
                <a:spcPct val="100000"/>
              </a:lnSpc>
              <a:spcBef>
                <a:spcPts val="600"/>
              </a:spcBef>
              <a:buNone/>
            </a:pPr>
            <a:r>
              <a:rPr lang="en-US" sz="1600" i="1" dirty="0"/>
              <a:t>Note: This policy would supersede ASHP policy 2406.</a:t>
            </a:r>
          </a:p>
        </p:txBody>
      </p:sp>
      <p:sp>
        <p:nvSpPr>
          <p:cNvPr id="2" name="Footer Placeholder 1">
            <a:extLst>
              <a:ext uri="{FF2B5EF4-FFF2-40B4-BE49-F238E27FC236}">
                <a16:creationId xmlns:a16="http://schemas.microsoft.com/office/drawing/2014/main" id="{9C7BE069-B7F2-8373-6326-6BE6C6E1A866}"/>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542688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41D10-C1E4-95CD-E193-CD741546A6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04E94A-9F34-3BEB-5620-11B6EB0BD508}"/>
              </a:ext>
            </a:extLst>
          </p:cNvPr>
          <p:cNvSpPr>
            <a:spLocks noGrp="1"/>
          </p:cNvSpPr>
          <p:nvPr>
            <p:ph type="title"/>
          </p:nvPr>
        </p:nvSpPr>
        <p:spPr>
          <a:xfrm>
            <a:off x="609600" y="544420"/>
            <a:ext cx="10972800" cy="914400"/>
          </a:xfrm>
        </p:spPr>
        <p:txBody>
          <a:bodyPr>
            <a:normAutofit/>
          </a:bodyPr>
          <a:lstStyle/>
          <a:p>
            <a:r>
              <a:rPr lang="en-US" sz="2400" dirty="0"/>
              <a:t>CPM: Standard of Care Regulatory Model (May/June)</a:t>
            </a:r>
          </a:p>
        </p:txBody>
      </p:sp>
      <p:sp>
        <p:nvSpPr>
          <p:cNvPr id="6" name="Content Placeholder 5">
            <a:extLst>
              <a:ext uri="{FF2B5EF4-FFF2-40B4-BE49-F238E27FC236}">
                <a16:creationId xmlns:a16="http://schemas.microsoft.com/office/drawing/2014/main" id="{78A236CA-8717-50B1-E9C6-B6385744B6D0}"/>
              </a:ext>
            </a:extLst>
          </p:cNvPr>
          <p:cNvSpPr>
            <a:spLocks noGrp="1"/>
          </p:cNvSpPr>
          <p:nvPr>
            <p:ph idx="1"/>
          </p:nvPr>
        </p:nvSpPr>
        <p:spPr>
          <a:xfrm>
            <a:off x="609600" y="1458820"/>
            <a:ext cx="10972800" cy="4572000"/>
          </a:xfrm>
        </p:spPr>
        <p:txBody>
          <a:bodyPr>
            <a:noAutofit/>
          </a:bodyPr>
          <a:lstStyle/>
          <a:p>
            <a:pPr marL="0" indent="0">
              <a:lnSpc>
                <a:spcPct val="100000"/>
              </a:lnSpc>
              <a:spcBef>
                <a:spcPts val="600"/>
              </a:spcBef>
              <a:buNone/>
            </a:pPr>
            <a:r>
              <a:rPr lang="en-US" sz="1800" dirty="0"/>
              <a:t>To promote the adoption of a standard of care regulatory model for pharmacists.</a:t>
            </a:r>
            <a:endParaRPr lang="en-US" sz="1800" i="1" dirty="0"/>
          </a:p>
        </p:txBody>
      </p:sp>
      <p:sp>
        <p:nvSpPr>
          <p:cNvPr id="2" name="Footer Placeholder 1">
            <a:extLst>
              <a:ext uri="{FF2B5EF4-FFF2-40B4-BE49-F238E27FC236}">
                <a16:creationId xmlns:a16="http://schemas.microsoft.com/office/drawing/2014/main" id="{E1C4AE11-5131-B628-99E2-C867455E4D47}"/>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498007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CD062-7714-0F8E-C973-E4618F7727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A6D544B-1B48-D21E-1F0D-8BF4E0441A54}"/>
              </a:ext>
            </a:extLst>
          </p:cNvPr>
          <p:cNvSpPr>
            <a:spLocks noGrp="1"/>
          </p:cNvSpPr>
          <p:nvPr>
            <p:ph type="title"/>
          </p:nvPr>
        </p:nvSpPr>
        <p:spPr>
          <a:xfrm>
            <a:off x="609600" y="136525"/>
            <a:ext cx="10972800" cy="663575"/>
          </a:xfrm>
        </p:spPr>
        <p:txBody>
          <a:bodyPr>
            <a:normAutofit/>
          </a:bodyPr>
          <a:lstStyle/>
          <a:p>
            <a:r>
              <a:rPr lang="en-US" sz="2000" dirty="0" err="1"/>
              <a:t>CPhP</a:t>
            </a:r>
            <a:r>
              <a:rPr lang="en-US" sz="2000" dirty="0"/>
              <a:t>: Pharmacy Workforce Leadership in Improving Vaccine Access (May/June)</a:t>
            </a:r>
          </a:p>
        </p:txBody>
      </p:sp>
      <p:sp>
        <p:nvSpPr>
          <p:cNvPr id="6" name="Content Placeholder 5">
            <a:extLst>
              <a:ext uri="{FF2B5EF4-FFF2-40B4-BE49-F238E27FC236}">
                <a16:creationId xmlns:a16="http://schemas.microsoft.com/office/drawing/2014/main" id="{84A50941-5702-941F-F58E-F09A47F9D020}"/>
              </a:ext>
            </a:extLst>
          </p:cNvPr>
          <p:cNvSpPr>
            <a:spLocks noGrp="1"/>
          </p:cNvSpPr>
          <p:nvPr>
            <p:ph idx="1"/>
          </p:nvPr>
        </p:nvSpPr>
        <p:spPr>
          <a:xfrm>
            <a:off x="609600" y="635589"/>
            <a:ext cx="10972800" cy="5857285"/>
          </a:xfrm>
        </p:spPr>
        <p:txBody>
          <a:bodyPr>
            <a:noAutofit/>
          </a:bodyPr>
          <a:lstStyle/>
          <a:p>
            <a:pPr marL="0" indent="0">
              <a:lnSpc>
                <a:spcPct val="100000"/>
              </a:lnSpc>
              <a:spcBef>
                <a:spcPts val="400"/>
              </a:spcBef>
              <a:buNone/>
            </a:pPr>
            <a:r>
              <a:rPr lang="en-US" sz="1000" dirty="0"/>
              <a:t>The pharmacy workforce is a leader in increasing patient access to vaccinations to improve public health;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collaborate with key stakeholders to support the public health role of the pharmacy workforce in the administration of adult and pediatric vaccinations;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that states grant pharmacists and appropriately supervised student pharmacists the authority to initiate and administer all adult and pediatric vaccinations;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that states grant appropriately supervised pharmacy technicians the authority to prepare and administer all adult and pediatric vaccinations; further,</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for pharmacist-provided vaccination training in college of pharmacy curricula and pharmacy technician-provided vaccination training in technician training programs;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that members of the pharmacy workforce who have completed a training and certification program acceptable to state boards of pharmacy and meeting the standards established by the Centers for Disease Control and Prevention may provide such vaccinations;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that state and federal health authorities establish centralized databases for timely documentation of vaccine administrations that are interoperable and accessible to all healthcare providers;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that state and federal health authorities require all vaccination providers to report their documentation to these centralized databases, if available;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encourage the pharmacy workforce to educate all patients, their caregivers, parents, guardians, and healthcare providers to promote vaccine confidence and convey the importance of vaccinations for disease prevention;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encourage the pharmacy workforce to seek opportunities for involvement in disease prevention through community vaccination programs;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foster education, training, and the development of resources to assist the pharmacy workforce and other healthcare professionals in building vaccine confidence;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for adequate staffing, resources, and equipment for the pharmacy workforce to support vaccination efforts to ensure patient safety; further,</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for payer coverage guarantees without cost sharing of vaccines recommended by recognized state and federal organizations and in accordance with clinical practice norms; further, </a:t>
            </a:r>
          </a:p>
          <a:p>
            <a:pPr marL="0" indent="0">
              <a:lnSpc>
                <a:spcPct val="100000"/>
              </a:lnSpc>
              <a:spcBef>
                <a:spcPts val="400"/>
              </a:spcBef>
              <a:buNone/>
            </a:pPr>
            <a:endParaRPr lang="en-US" sz="600" dirty="0"/>
          </a:p>
          <a:p>
            <a:pPr marL="0" indent="0">
              <a:lnSpc>
                <a:spcPct val="100000"/>
              </a:lnSpc>
              <a:spcBef>
                <a:spcPts val="400"/>
              </a:spcBef>
              <a:buNone/>
            </a:pPr>
            <a:r>
              <a:rPr lang="en-US" sz="1000" dirty="0"/>
              <a:t>To advocate for appropriate reimbursement for vaccination services rendered; further,</a:t>
            </a:r>
          </a:p>
          <a:p>
            <a:pPr marL="0" indent="0">
              <a:lnSpc>
                <a:spcPct val="100000"/>
              </a:lnSpc>
              <a:spcBef>
                <a:spcPts val="400"/>
              </a:spcBef>
              <a:buNone/>
            </a:pPr>
            <a:endParaRPr lang="en-US" sz="600" dirty="0"/>
          </a:p>
          <a:p>
            <a:pPr marL="0" indent="0">
              <a:lnSpc>
                <a:spcPct val="100000"/>
              </a:lnSpc>
              <a:spcBef>
                <a:spcPts val="400"/>
              </a:spcBef>
              <a:buNone/>
            </a:pPr>
            <a:r>
              <a:rPr lang="en-US" sz="1000" dirty="0"/>
              <a:t>To work with federal, state, and local governments and others to improve the vaccine development and supply system in order to ensure an adequate supply of vaccines.</a:t>
            </a:r>
          </a:p>
          <a:p>
            <a:pPr marL="0" indent="0">
              <a:lnSpc>
                <a:spcPct val="100000"/>
              </a:lnSpc>
              <a:spcBef>
                <a:spcPts val="400"/>
              </a:spcBef>
              <a:buNone/>
            </a:pPr>
            <a:endParaRPr lang="en-US" sz="600" dirty="0"/>
          </a:p>
          <a:p>
            <a:pPr marL="0" indent="0">
              <a:lnSpc>
                <a:spcPct val="100000"/>
              </a:lnSpc>
              <a:spcBef>
                <a:spcPts val="400"/>
              </a:spcBef>
              <a:buNone/>
            </a:pPr>
            <a:r>
              <a:rPr lang="en-US" sz="1000" i="1" dirty="0"/>
              <a:t>Note: This policy would supersede ASHP policy 2247.</a:t>
            </a:r>
          </a:p>
        </p:txBody>
      </p:sp>
      <p:sp>
        <p:nvSpPr>
          <p:cNvPr id="2" name="Footer Placeholder 1">
            <a:extLst>
              <a:ext uri="{FF2B5EF4-FFF2-40B4-BE49-F238E27FC236}">
                <a16:creationId xmlns:a16="http://schemas.microsoft.com/office/drawing/2014/main" id="{ACA10CE5-351A-A149-113E-C0C077556534}"/>
              </a:ext>
            </a:extLst>
          </p:cNvPr>
          <p:cNvSpPr>
            <a:spLocks noGrp="1"/>
          </p:cNvSpPr>
          <p:nvPr>
            <p:ph type="ftr" sz="quarter" idx="11"/>
          </p:nvPr>
        </p:nvSpPr>
        <p:spPr>
          <a:xfrm>
            <a:off x="838200" y="6492875"/>
            <a:ext cx="7315200" cy="365125"/>
          </a:xfrm>
        </p:spPr>
        <p:txBody>
          <a:bodyPr/>
          <a:lstStyle/>
          <a:p>
            <a:r>
              <a:rPr lang="en-US" dirty="0"/>
              <a:t>2026 Policy Recommendations for the ASHP House of Delegates</a:t>
            </a:r>
          </a:p>
        </p:txBody>
      </p:sp>
    </p:spTree>
    <p:extLst>
      <p:ext uri="{BB962C8B-B14F-4D97-AF65-F5344CB8AC3E}">
        <p14:creationId xmlns:p14="http://schemas.microsoft.com/office/powerpoint/2010/main" val="3872327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76D9-0B92-7D4B-149D-16B28D0047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9A9069-F586-BDD3-4801-94B47E96F941}"/>
              </a:ext>
            </a:extLst>
          </p:cNvPr>
          <p:cNvSpPr>
            <a:spLocks noGrp="1"/>
          </p:cNvSpPr>
          <p:nvPr>
            <p:ph type="title"/>
          </p:nvPr>
        </p:nvSpPr>
        <p:spPr>
          <a:xfrm>
            <a:off x="609600" y="544419"/>
            <a:ext cx="10972800" cy="914400"/>
          </a:xfrm>
        </p:spPr>
        <p:txBody>
          <a:bodyPr>
            <a:normAutofit/>
          </a:bodyPr>
          <a:lstStyle/>
          <a:p>
            <a:r>
              <a:rPr lang="en-US" sz="2400" dirty="0" err="1"/>
              <a:t>CPhP</a:t>
            </a:r>
            <a:r>
              <a:rPr lang="en-US" sz="2400" dirty="0"/>
              <a:t>: Pharmacy Workforce Right of Conscience and the Patient’s Right of Access to Therapy (May/June)</a:t>
            </a:r>
          </a:p>
        </p:txBody>
      </p:sp>
      <p:sp>
        <p:nvSpPr>
          <p:cNvPr id="6" name="Content Placeholder 5">
            <a:extLst>
              <a:ext uri="{FF2B5EF4-FFF2-40B4-BE49-F238E27FC236}">
                <a16:creationId xmlns:a16="http://schemas.microsoft.com/office/drawing/2014/main" id="{BB1C1310-4903-75D9-C11C-AC910DF60080}"/>
              </a:ext>
            </a:extLst>
          </p:cNvPr>
          <p:cNvSpPr>
            <a:spLocks noGrp="1"/>
          </p:cNvSpPr>
          <p:nvPr>
            <p:ph idx="1"/>
          </p:nvPr>
        </p:nvSpPr>
        <p:spPr>
          <a:xfrm>
            <a:off x="609600" y="1458818"/>
            <a:ext cx="10515600" cy="4897531"/>
          </a:xfrm>
        </p:spPr>
        <p:txBody>
          <a:bodyPr>
            <a:normAutofit/>
          </a:bodyPr>
          <a:lstStyle/>
          <a:p>
            <a:pPr marL="0" indent="0">
              <a:lnSpc>
                <a:spcPct val="100000"/>
              </a:lnSpc>
              <a:spcBef>
                <a:spcPts val="400"/>
              </a:spcBef>
              <a:buNone/>
            </a:pPr>
            <a:r>
              <a:rPr lang="en-US" sz="1600" dirty="0"/>
              <a:t>To affirm the value of shared decision-making that balances the pharmacy workforce’s and other healthcare professionals’ rights of conscience with safeguards to protect patient well-being;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recognize the right of the pharmacy workforce to decline participation in non-emergent care delivery scenarios for which they consider to be morally, religiously, or ethically troubling;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systems that protect patients’ access to legally prescribed and medically necessary treatments while reasonably accommodating members of the pharmacy workforce’s right of conscience in a nonpunitive manner;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the principle that a member of the pharmacy workforce exercising the right of conscience must be respectful of, and serve the legitimate health care needs and desires of, the patient, and shall provide a referral without any actions to persuade, coerce, or otherwise impose on the patient the pharmacist’s values, beliefs, or objections.</a:t>
            </a:r>
          </a:p>
          <a:p>
            <a:pPr marL="0" indent="0">
              <a:lnSpc>
                <a:spcPct val="100000"/>
              </a:lnSpc>
              <a:spcBef>
                <a:spcPts val="400"/>
              </a:spcBef>
              <a:buNone/>
            </a:pPr>
            <a:endParaRPr lang="en-US" sz="1600" dirty="0"/>
          </a:p>
          <a:p>
            <a:pPr marL="0" indent="0">
              <a:lnSpc>
                <a:spcPct val="100000"/>
              </a:lnSpc>
              <a:spcBef>
                <a:spcPts val="400"/>
              </a:spcBef>
              <a:buNone/>
            </a:pPr>
            <a:r>
              <a:rPr lang="en-US" sz="1600" i="1" dirty="0"/>
              <a:t>Note: This policy would supersede ASHP policy 0610.</a:t>
            </a:r>
          </a:p>
        </p:txBody>
      </p:sp>
      <p:sp>
        <p:nvSpPr>
          <p:cNvPr id="2" name="Footer Placeholder 1">
            <a:extLst>
              <a:ext uri="{FF2B5EF4-FFF2-40B4-BE49-F238E27FC236}">
                <a16:creationId xmlns:a16="http://schemas.microsoft.com/office/drawing/2014/main" id="{DFD3A556-AD26-03AF-9068-85B1266F1976}"/>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010201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8BF67-AE42-1363-C38C-C702F633D6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F67D2B-AFC5-90B2-F4C8-E1D64A46A8CD}"/>
              </a:ext>
            </a:extLst>
          </p:cNvPr>
          <p:cNvSpPr>
            <a:spLocks noGrp="1"/>
          </p:cNvSpPr>
          <p:nvPr>
            <p:ph type="title"/>
          </p:nvPr>
        </p:nvSpPr>
        <p:spPr>
          <a:xfrm>
            <a:off x="609600" y="501651"/>
            <a:ext cx="10972800" cy="914400"/>
          </a:xfrm>
        </p:spPr>
        <p:txBody>
          <a:bodyPr>
            <a:normAutofit/>
          </a:bodyPr>
          <a:lstStyle/>
          <a:p>
            <a:r>
              <a:rPr lang="en-US" sz="2400" dirty="0" err="1"/>
              <a:t>CPhP</a:t>
            </a:r>
            <a:r>
              <a:rPr lang="en-US" sz="2400" dirty="0"/>
              <a:t>: Safe and Effective Extemporaneous Compounding (May/June)</a:t>
            </a:r>
          </a:p>
        </p:txBody>
      </p:sp>
      <p:sp>
        <p:nvSpPr>
          <p:cNvPr id="6" name="Content Placeholder 5">
            <a:extLst>
              <a:ext uri="{FF2B5EF4-FFF2-40B4-BE49-F238E27FC236}">
                <a16:creationId xmlns:a16="http://schemas.microsoft.com/office/drawing/2014/main" id="{CF5499DB-C469-785C-F060-490315D414BE}"/>
              </a:ext>
            </a:extLst>
          </p:cNvPr>
          <p:cNvSpPr>
            <a:spLocks noGrp="1"/>
          </p:cNvSpPr>
          <p:nvPr>
            <p:ph idx="1"/>
          </p:nvPr>
        </p:nvSpPr>
        <p:spPr>
          <a:xfrm>
            <a:off x="609599" y="1458818"/>
            <a:ext cx="11308773" cy="4897531"/>
          </a:xfrm>
        </p:spPr>
        <p:txBody>
          <a:bodyPr>
            <a:noAutofit/>
          </a:bodyPr>
          <a:lstStyle/>
          <a:p>
            <a:pPr marL="0" indent="0">
              <a:lnSpc>
                <a:spcPct val="100000"/>
              </a:lnSpc>
              <a:spcBef>
                <a:spcPts val="400"/>
              </a:spcBef>
              <a:buNone/>
            </a:pPr>
            <a:r>
              <a:rPr lang="en-US" sz="1400" dirty="0"/>
              <a:t>To affirm that extemporaneous compounding of medications, when done to meet immediate or anticipatory patient needs, is part of the practice of pharmacy and is not manufacturing; further,</a:t>
            </a:r>
          </a:p>
          <a:p>
            <a:pPr marL="0" indent="0">
              <a:lnSpc>
                <a:spcPct val="100000"/>
              </a:lnSpc>
              <a:spcBef>
                <a:spcPts val="400"/>
              </a:spcBef>
              <a:buNone/>
            </a:pPr>
            <a:endParaRPr lang="en-US" sz="900" dirty="0"/>
          </a:p>
          <a:p>
            <a:pPr marL="0" indent="0">
              <a:lnSpc>
                <a:spcPct val="100000"/>
              </a:lnSpc>
              <a:spcBef>
                <a:spcPts val="400"/>
              </a:spcBef>
              <a:buNone/>
            </a:pPr>
            <a:r>
              <a:rPr lang="en-US" sz="1400" dirty="0"/>
              <a:t>To support the principle that medications should not be extemporaneously compounded when drug products are commercially and readily available in the form necessary to meet patient needs; further,</a:t>
            </a:r>
          </a:p>
          <a:p>
            <a:pPr marL="0" indent="0">
              <a:lnSpc>
                <a:spcPct val="100000"/>
              </a:lnSpc>
              <a:spcBef>
                <a:spcPts val="400"/>
              </a:spcBef>
              <a:buNone/>
            </a:pPr>
            <a:endParaRPr lang="en-US" sz="900" dirty="0"/>
          </a:p>
          <a:p>
            <a:pPr marL="0" indent="0">
              <a:lnSpc>
                <a:spcPct val="100000"/>
              </a:lnSpc>
              <a:spcBef>
                <a:spcPts val="400"/>
              </a:spcBef>
              <a:buNone/>
            </a:pPr>
            <a:r>
              <a:rPr lang="en-US" sz="1400" dirty="0"/>
              <a:t>To encourage the pharmacy workforce members who compound medications to use only drug substances that have been manufactured in Food and Drug Administration-registered facilities and that meet official United States Pharmacopeia (USP) compendial requirements, where those exist; further,</a:t>
            </a:r>
          </a:p>
          <a:p>
            <a:pPr marL="0" indent="0">
              <a:lnSpc>
                <a:spcPct val="100000"/>
              </a:lnSpc>
              <a:spcBef>
                <a:spcPts val="400"/>
              </a:spcBef>
              <a:buNone/>
            </a:pPr>
            <a:endParaRPr lang="en-US" sz="900" dirty="0"/>
          </a:p>
          <a:p>
            <a:pPr marL="0" indent="0">
              <a:lnSpc>
                <a:spcPct val="100000"/>
              </a:lnSpc>
              <a:spcBef>
                <a:spcPts val="400"/>
              </a:spcBef>
              <a:buNone/>
            </a:pPr>
            <a:r>
              <a:rPr lang="en-US" sz="1400" dirty="0"/>
              <a:t>To advocate that all compounding activities meet applicable USP standards and federal and state regulations; further, </a:t>
            </a:r>
          </a:p>
          <a:p>
            <a:pPr marL="0" indent="0">
              <a:lnSpc>
                <a:spcPct val="100000"/>
              </a:lnSpc>
              <a:spcBef>
                <a:spcPts val="400"/>
              </a:spcBef>
              <a:buNone/>
            </a:pPr>
            <a:endParaRPr lang="en-US" sz="900" dirty="0"/>
          </a:p>
          <a:p>
            <a:pPr marL="0" indent="0">
              <a:lnSpc>
                <a:spcPct val="100000"/>
              </a:lnSpc>
              <a:spcBef>
                <a:spcPts val="400"/>
              </a:spcBef>
              <a:buNone/>
            </a:pPr>
            <a:r>
              <a:rPr lang="en-US" sz="1400" dirty="0"/>
              <a:t>To support the principle that the pharmacy workforce be adequately trained and have sufficient facilities and equipment that meet technical and professional standards to ensure the quality of compounded medications; further,</a:t>
            </a:r>
          </a:p>
          <a:p>
            <a:pPr marL="0" indent="0">
              <a:lnSpc>
                <a:spcPct val="100000"/>
              </a:lnSpc>
              <a:spcBef>
                <a:spcPts val="400"/>
              </a:spcBef>
              <a:buNone/>
            </a:pPr>
            <a:endParaRPr lang="en-US" sz="900" dirty="0"/>
          </a:p>
          <a:p>
            <a:pPr marL="0" indent="0">
              <a:lnSpc>
                <a:spcPct val="100000"/>
              </a:lnSpc>
              <a:spcBef>
                <a:spcPts val="400"/>
              </a:spcBef>
              <a:buNone/>
            </a:pPr>
            <a:r>
              <a:rPr lang="en-US" sz="1400" dirty="0"/>
              <a:t>To encourage USP to develop drug monographs for commonly compounded preparations; further,</a:t>
            </a:r>
          </a:p>
          <a:p>
            <a:pPr marL="0" indent="0">
              <a:lnSpc>
                <a:spcPct val="100000"/>
              </a:lnSpc>
              <a:spcBef>
                <a:spcPts val="400"/>
              </a:spcBef>
              <a:buNone/>
            </a:pPr>
            <a:endParaRPr lang="en-US" sz="900" dirty="0"/>
          </a:p>
          <a:p>
            <a:pPr marL="0" indent="0">
              <a:lnSpc>
                <a:spcPct val="100000"/>
              </a:lnSpc>
              <a:spcBef>
                <a:spcPts val="400"/>
              </a:spcBef>
              <a:buNone/>
            </a:pPr>
            <a:r>
              <a:rPr lang="en-US" sz="1400" dirty="0"/>
              <a:t>To educate prescribers, other healthcare professionals, and patients about the potential risks associated with the use of extemporaneously compounded preparations.</a:t>
            </a:r>
          </a:p>
          <a:p>
            <a:pPr marL="0" indent="0">
              <a:lnSpc>
                <a:spcPct val="100000"/>
              </a:lnSpc>
              <a:spcBef>
                <a:spcPts val="400"/>
              </a:spcBef>
              <a:buNone/>
            </a:pPr>
            <a:endParaRPr lang="en-US" sz="900" dirty="0"/>
          </a:p>
          <a:p>
            <a:pPr marL="0" indent="0">
              <a:lnSpc>
                <a:spcPct val="100000"/>
              </a:lnSpc>
              <a:spcBef>
                <a:spcPts val="400"/>
              </a:spcBef>
              <a:buNone/>
            </a:pPr>
            <a:r>
              <a:rPr lang="en-US" sz="1400" i="1" dirty="0"/>
              <a:t>Note: This policy would supersede ASHP policy 2139</a:t>
            </a:r>
          </a:p>
        </p:txBody>
      </p:sp>
      <p:sp>
        <p:nvSpPr>
          <p:cNvPr id="2" name="Footer Placeholder 1">
            <a:extLst>
              <a:ext uri="{FF2B5EF4-FFF2-40B4-BE49-F238E27FC236}">
                <a16:creationId xmlns:a16="http://schemas.microsoft.com/office/drawing/2014/main" id="{91AA1636-137D-1C65-3667-4737BF623BA7}"/>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545153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09CF4-5940-D704-0B0F-5C4933F6FC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595C14-9710-C905-EB36-B9783C726D64}"/>
              </a:ext>
            </a:extLst>
          </p:cNvPr>
          <p:cNvSpPr>
            <a:spLocks noGrp="1"/>
          </p:cNvSpPr>
          <p:nvPr>
            <p:ph type="title"/>
          </p:nvPr>
        </p:nvSpPr>
        <p:spPr>
          <a:xfrm>
            <a:off x="609600" y="535454"/>
            <a:ext cx="10972800" cy="914400"/>
          </a:xfrm>
        </p:spPr>
        <p:txBody>
          <a:bodyPr>
            <a:normAutofit/>
          </a:bodyPr>
          <a:lstStyle/>
          <a:p>
            <a:r>
              <a:rPr lang="en-US" sz="2400" dirty="0" err="1"/>
              <a:t>CPuP</a:t>
            </a:r>
            <a:r>
              <a:rPr lang="en-US" sz="2400" dirty="0"/>
              <a:t>: FDA’s Public Health Role (May/June)</a:t>
            </a:r>
          </a:p>
        </p:txBody>
      </p:sp>
      <p:sp>
        <p:nvSpPr>
          <p:cNvPr id="6" name="Content Placeholder 5">
            <a:extLst>
              <a:ext uri="{FF2B5EF4-FFF2-40B4-BE49-F238E27FC236}">
                <a16:creationId xmlns:a16="http://schemas.microsoft.com/office/drawing/2014/main" id="{D2FF6461-DB2E-497F-12E2-2E8A66A1117E}"/>
              </a:ext>
            </a:extLst>
          </p:cNvPr>
          <p:cNvSpPr>
            <a:spLocks noGrp="1"/>
          </p:cNvSpPr>
          <p:nvPr>
            <p:ph idx="1"/>
          </p:nvPr>
        </p:nvSpPr>
        <p:spPr>
          <a:xfrm>
            <a:off x="609600" y="1449854"/>
            <a:ext cx="10972800" cy="4572000"/>
          </a:xfrm>
        </p:spPr>
        <p:txBody>
          <a:bodyPr>
            <a:noAutofit/>
          </a:bodyPr>
          <a:lstStyle/>
          <a:p>
            <a:pPr marL="0" indent="0">
              <a:lnSpc>
                <a:spcPct val="100000"/>
              </a:lnSpc>
              <a:buNone/>
            </a:pPr>
            <a:r>
              <a:rPr lang="en-US" sz="1600" dirty="0"/>
              <a:t>To affirm that the Food and Drug Administration's public health role is to ensure the safety and effectiveness of drugs, biologics, and medical devices through risk assessment, appropriate product approval and labeling, manufacturing oversight, maintaining consumer confidence in medications, and consultation with health professionals, while deferring to state regulation and professional self-regulation on matters related to the use of drugs, biologics, and medical devices; further,  </a:t>
            </a:r>
          </a:p>
          <a:p>
            <a:pPr marL="0" indent="0">
              <a:lnSpc>
                <a:spcPct val="100000"/>
              </a:lnSpc>
              <a:buNone/>
            </a:pPr>
            <a:endParaRPr lang="en-US" sz="800" dirty="0"/>
          </a:p>
          <a:p>
            <a:pPr marL="0" indent="0">
              <a:lnSpc>
                <a:spcPct val="100000"/>
              </a:lnSpc>
              <a:buNone/>
            </a:pPr>
            <a:r>
              <a:rPr lang="en-US" sz="1600" dirty="0"/>
              <a:t>To support the allocation of sufficient federal resources to allow FDA to meet its defined public health mission; further,  </a:t>
            </a:r>
          </a:p>
          <a:p>
            <a:pPr marL="0" indent="0">
              <a:lnSpc>
                <a:spcPct val="100000"/>
              </a:lnSpc>
              <a:buNone/>
            </a:pPr>
            <a:endParaRPr lang="en-US" sz="800" dirty="0"/>
          </a:p>
          <a:p>
            <a:pPr marL="0" indent="0">
              <a:lnSpc>
                <a:spcPct val="100000"/>
              </a:lnSpc>
              <a:buNone/>
            </a:pPr>
            <a:r>
              <a:rPr lang="en-US" sz="1600" dirty="0"/>
              <a:t>To support the appointment of practicing pharmacists to FDA advisory committees as one mechanism of ensuring that decisions made by the agency incorporate the unique knowledge of the profession of pharmacy for the further benefit of the patient; further,  </a:t>
            </a:r>
          </a:p>
          <a:p>
            <a:pPr marL="0" indent="0">
              <a:lnSpc>
                <a:spcPct val="100000"/>
              </a:lnSpc>
              <a:buNone/>
            </a:pPr>
            <a:endParaRPr lang="en-US" sz="800" dirty="0"/>
          </a:p>
          <a:p>
            <a:pPr marL="0" indent="0">
              <a:lnSpc>
                <a:spcPct val="100000"/>
              </a:lnSpc>
              <a:buNone/>
            </a:pPr>
            <a:r>
              <a:rPr lang="en-US" sz="1600" dirty="0"/>
              <a:t>To support an ongoing dialogue between FDA and ASHP for the purpose of exploring ways to advocate the best use of FDA-regulated products by consumers and health care professionals. </a:t>
            </a:r>
          </a:p>
          <a:p>
            <a:pPr marL="0" indent="0">
              <a:lnSpc>
                <a:spcPct val="100000"/>
              </a:lnSpc>
              <a:buNone/>
            </a:pPr>
            <a:endParaRPr lang="en-US" sz="800" dirty="0"/>
          </a:p>
          <a:p>
            <a:pPr marL="0" indent="0">
              <a:lnSpc>
                <a:spcPct val="100000"/>
              </a:lnSpc>
              <a:buNone/>
            </a:pPr>
            <a:r>
              <a:rPr lang="en-US" sz="1600" i="1" dirty="0"/>
              <a:t>This policy would supersede ASHP policy 0012.</a:t>
            </a:r>
          </a:p>
        </p:txBody>
      </p:sp>
      <p:sp>
        <p:nvSpPr>
          <p:cNvPr id="2" name="Footer Placeholder 1">
            <a:extLst>
              <a:ext uri="{FF2B5EF4-FFF2-40B4-BE49-F238E27FC236}">
                <a16:creationId xmlns:a16="http://schemas.microsoft.com/office/drawing/2014/main" id="{2E71A2A3-9DCC-E46D-A266-8254E7C02ECA}"/>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297302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F4B003-04A8-DCCA-3D1A-11FF81E84D7E}"/>
              </a:ext>
            </a:extLst>
          </p:cNvPr>
          <p:cNvSpPr>
            <a:spLocks noGrp="1"/>
          </p:cNvSpPr>
          <p:nvPr>
            <p:ph type="title"/>
          </p:nvPr>
        </p:nvSpPr>
        <p:spPr/>
        <p:txBody>
          <a:bodyPr/>
          <a:lstStyle/>
          <a:p>
            <a:r>
              <a:rPr lang="en-US" dirty="0"/>
              <a:t>ASHP Policy Process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183342" y="1388130"/>
            <a:ext cx="8832393" cy="496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58014A97-CCED-D891-52EB-86CF4C69D9F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089060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5D6B6-BF2E-23DB-BE33-887E3BA8F4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B74D4B-788B-8D86-D95C-26B234EF8C07}"/>
              </a:ext>
            </a:extLst>
          </p:cNvPr>
          <p:cNvSpPr>
            <a:spLocks noGrp="1"/>
          </p:cNvSpPr>
          <p:nvPr>
            <p:ph type="title"/>
          </p:nvPr>
        </p:nvSpPr>
        <p:spPr>
          <a:xfrm>
            <a:off x="609600" y="517525"/>
            <a:ext cx="10972800" cy="914400"/>
          </a:xfrm>
        </p:spPr>
        <p:txBody>
          <a:bodyPr>
            <a:normAutofit/>
          </a:bodyPr>
          <a:lstStyle/>
          <a:p>
            <a:r>
              <a:rPr lang="en-US" sz="2400" dirty="0"/>
              <a:t>COT: Safe and Effective Use of Long-Acting Injectable Antipsychotics (May/June)</a:t>
            </a:r>
          </a:p>
        </p:txBody>
      </p:sp>
      <p:sp>
        <p:nvSpPr>
          <p:cNvPr id="6" name="Content Placeholder 5">
            <a:extLst>
              <a:ext uri="{FF2B5EF4-FFF2-40B4-BE49-F238E27FC236}">
                <a16:creationId xmlns:a16="http://schemas.microsoft.com/office/drawing/2014/main" id="{7F6D8162-3B38-7738-78D3-FEEFCD35FACA}"/>
              </a:ext>
            </a:extLst>
          </p:cNvPr>
          <p:cNvSpPr>
            <a:spLocks noGrp="1"/>
          </p:cNvSpPr>
          <p:nvPr>
            <p:ph idx="1"/>
          </p:nvPr>
        </p:nvSpPr>
        <p:spPr>
          <a:xfrm>
            <a:off x="609600" y="1308100"/>
            <a:ext cx="10972800" cy="4572000"/>
          </a:xfrm>
        </p:spPr>
        <p:txBody>
          <a:bodyPr>
            <a:noAutofit/>
          </a:bodyPr>
          <a:lstStyle/>
          <a:p>
            <a:pPr marL="0" indent="0">
              <a:lnSpc>
                <a:spcPct val="100000"/>
              </a:lnSpc>
              <a:spcBef>
                <a:spcPts val="400"/>
              </a:spcBef>
              <a:buNone/>
            </a:pPr>
            <a:r>
              <a:rPr lang="en-US" sz="1600" dirty="0"/>
              <a:t>To advocate for the pharmacist’s role in the management of long-acting injectable (LAI) use;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the establishment of centralized databases for timely documentation of LAI administrations that are interoperable and accessible to all healthcare providers;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foster the development of best practices for the safe use and management of LAIs, regardless of site of care.</a:t>
            </a:r>
            <a:endParaRPr lang="en-US" sz="1600" i="1" dirty="0"/>
          </a:p>
        </p:txBody>
      </p:sp>
      <p:sp>
        <p:nvSpPr>
          <p:cNvPr id="2" name="Footer Placeholder 1">
            <a:extLst>
              <a:ext uri="{FF2B5EF4-FFF2-40B4-BE49-F238E27FC236}">
                <a16:creationId xmlns:a16="http://schemas.microsoft.com/office/drawing/2014/main" id="{595DCD07-9B27-27ED-2831-7A66045212A8}"/>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508111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p:nvPr>
        </p:nvSpPr>
        <p:spPr>
          <a:xfrm>
            <a:off x="476250" y="553463"/>
            <a:ext cx="5895975" cy="1325563"/>
          </a:xfrm>
        </p:spPr>
        <p:txBody>
          <a:bodyPr anchor="ctr">
            <a:normAutofit/>
          </a:bodyPr>
          <a:lstStyle/>
          <a:p>
            <a:r>
              <a:rPr lang="en-US" dirty="0"/>
              <a:t>Questions or Suggestions?</a:t>
            </a:r>
          </a:p>
        </p:txBody>
      </p:sp>
      <p:sp>
        <p:nvSpPr>
          <p:cNvPr id="3" name="Text Placeholder 2"/>
          <p:cNvSpPr>
            <a:spLocks noGrp="1"/>
          </p:cNvSpPr>
          <p:nvPr>
            <p:ph idx="1"/>
          </p:nvPr>
        </p:nvSpPr>
        <p:spPr>
          <a:xfrm>
            <a:off x="476249" y="2013963"/>
            <a:ext cx="5895976" cy="4018870"/>
          </a:xfrm>
        </p:spPr>
        <p:txBody>
          <a:bodyPr>
            <a:normAutofit/>
          </a:bodyPr>
          <a:lstStyle/>
          <a:p>
            <a:pPr marL="0" lvl="0" indent="0">
              <a:spcBef>
                <a:spcPct val="20000"/>
              </a:spcBef>
              <a:spcAft>
                <a:spcPts val="0"/>
              </a:spcAft>
              <a:buClrTx/>
              <a:buNone/>
            </a:pPr>
            <a:r>
              <a:rPr lang="en-US" sz="2000" dirty="0"/>
              <a:t>Feel free to contact:</a:t>
            </a:r>
          </a:p>
          <a:p>
            <a:pPr marL="0" lvl="0" indent="0">
              <a:spcBef>
                <a:spcPct val="20000"/>
              </a:spcBef>
              <a:spcAft>
                <a:spcPts val="0"/>
              </a:spcAft>
              <a:buClrTx/>
              <a:buNone/>
            </a:pPr>
            <a:endParaRPr lang="en-US" sz="2000" dirty="0"/>
          </a:p>
          <a:p>
            <a:pPr marL="0" lvl="0" indent="0">
              <a:spcBef>
                <a:spcPts val="1200"/>
              </a:spcBef>
              <a:spcAft>
                <a:spcPts val="0"/>
              </a:spcAft>
              <a:buClrTx/>
              <a:buNone/>
            </a:pPr>
            <a:r>
              <a:rPr lang="en-US" sz="2000" dirty="0"/>
              <a:t>Jesse Hogue, Chair, ASHP House of Delegates:</a:t>
            </a:r>
          </a:p>
          <a:p>
            <a:pPr marL="0" lvl="0" indent="0">
              <a:spcBef>
                <a:spcPts val="1200"/>
              </a:spcBef>
              <a:spcAft>
                <a:spcPts val="0"/>
              </a:spcAft>
              <a:buClrTx/>
              <a:buNone/>
            </a:pPr>
            <a:r>
              <a:rPr lang="en-US" sz="2000" dirty="0">
                <a:hlinkClick r:id="rId3"/>
              </a:rPr>
              <a:t>hodchair@ashp.org</a:t>
            </a:r>
            <a:r>
              <a:rPr lang="en-US" sz="2000" dirty="0"/>
              <a:t> </a:t>
            </a:r>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r>
              <a:rPr lang="en-US" sz="2000" dirty="0"/>
              <a:t>ASHP policy website: </a:t>
            </a:r>
            <a:r>
              <a:rPr lang="en-US" sz="2000" dirty="0">
                <a:hlinkClick r:id="rId4"/>
              </a:rPr>
              <a:t>https://www.ashp.org/Pharmacy-Practice/Policy-Positions-and-Guidelines/</a:t>
            </a:r>
            <a:endParaRPr lang="en-US" sz="2000" dirty="0"/>
          </a:p>
          <a:p>
            <a:endParaRPr lang="en-US" sz="2000"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rcRect r="-1" b="343"/>
          <a:stretch/>
        </p:blipFill>
        <p:spPr>
          <a:xfrm>
            <a:off x="7116763" y="10"/>
            <a:ext cx="5075237" cy="685799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noFill/>
        </p:spPr>
      </p:pic>
    </p:spTree>
    <p:extLst>
      <p:ext uri="{BB962C8B-B14F-4D97-AF65-F5344CB8AC3E}">
        <p14:creationId xmlns:p14="http://schemas.microsoft.com/office/powerpoint/2010/main" val="2769966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dirty="0"/>
              <a:t>March Virtual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1800" dirty="0"/>
              <a:t>The policy recommendations in the following slides are scheduled to be considered at the March virtual House of Delegates. </a:t>
            </a:r>
          </a:p>
          <a:p>
            <a:pPr>
              <a:lnSpc>
                <a:spcPct val="100000"/>
              </a:lnSpc>
            </a:pPr>
            <a:r>
              <a:rPr lang="en-US" sz="1800" dirty="0"/>
              <a:t>If any of those policy recommendations are not approved, they will be considered at a House of Delegates later in the year.</a:t>
            </a:r>
          </a:p>
          <a:p>
            <a:pPr>
              <a:lnSpc>
                <a:spcPct val="100000"/>
              </a:lnSpc>
            </a:pPr>
            <a:r>
              <a:rPr lang="en-US" sz="1800" dirty="0"/>
              <a:t>Proposed policies are found on the House of Delegates website and are debated on the ASHP House of Delegates Connect community by delegates and other ASHP members. It is important to review the Board Reports on Policy Recommendations for each meeting (found on the House of Delegates website) because that report provides a rationale and background information not found on ASHP Connect.</a:t>
            </a:r>
          </a:p>
          <a:p>
            <a:pPr>
              <a:lnSpc>
                <a:spcPct val="100000"/>
              </a:lnSpc>
            </a:pPr>
            <a:r>
              <a:rPr lang="en-US" sz="1800" dirty="0"/>
              <a:t>All ASHP members, including delegates, are encouraged to use the ASHP House of Delegates Connect community to review and comment on any of the proposed policies. Web-based discussion in advance of a House meeting may influence how delegates vote, and it also permits delegates to discuss potential amendments before the June House.</a:t>
            </a:r>
          </a:p>
        </p:txBody>
      </p:sp>
    </p:spTree>
    <p:extLst>
      <p:ext uri="{BB962C8B-B14F-4D97-AF65-F5344CB8AC3E}">
        <p14:creationId xmlns:p14="http://schemas.microsoft.com/office/powerpoint/2010/main" val="290436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833A-911B-5191-F2E9-41FE53D2F7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8D49E6-D772-75E3-97C9-68D55AB5B815}"/>
              </a:ext>
            </a:extLst>
          </p:cNvPr>
          <p:cNvSpPr>
            <a:spLocks noGrp="1"/>
          </p:cNvSpPr>
          <p:nvPr>
            <p:ph type="title"/>
          </p:nvPr>
        </p:nvSpPr>
        <p:spPr>
          <a:xfrm>
            <a:off x="609600" y="543668"/>
            <a:ext cx="10972800" cy="914400"/>
          </a:xfrm>
        </p:spPr>
        <p:txBody>
          <a:bodyPr>
            <a:normAutofit/>
          </a:bodyPr>
          <a:lstStyle/>
          <a:p>
            <a:r>
              <a:rPr lang="en-US" sz="2400" dirty="0"/>
              <a:t>CEWD: Responsible Integration of Artificial Intelligence in Pharmacy Education and Training (March)</a:t>
            </a:r>
          </a:p>
        </p:txBody>
      </p:sp>
      <p:sp>
        <p:nvSpPr>
          <p:cNvPr id="6" name="Content Placeholder 5">
            <a:extLst>
              <a:ext uri="{FF2B5EF4-FFF2-40B4-BE49-F238E27FC236}">
                <a16:creationId xmlns:a16="http://schemas.microsoft.com/office/drawing/2014/main" id="{96B45609-BFB5-F7F2-0B33-4101F4A3598C}"/>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dirty="0"/>
              <a:t>To advocate for the responsible integration of artificial intelligence (AI) into pharmacy education and training programs to support learner development and practice readiness;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development of competencies for discerning AI-generated content, including strategies to validate the accuracy, credibility, and applicability of information produced by AI systems;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collaborate on the development of standards for AI use in pharmacy education and training.</a:t>
            </a:r>
            <a:endParaRPr lang="en-US" sz="1600" i="1" dirty="0"/>
          </a:p>
        </p:txBody>
      </p:sp>
      <p:sp>
        <p:nvSpPr>
          <p:cNvPr id="2" name="Footer Placeholder 1">
            <a:extLst>
              <a:ext uri="{FF2B5EF4-FFF2-40B4-BE49-F238E27FC236}">
                <a16:creationId xmlns:a16="http://schemas.microsoft.com/office/drawing/2014/main" id="{EDDACC8F-4DFA-A03D-5E3C-8E8EB4734D4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4331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69758-DA21-6B6D-D797-3EAB5241A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54F351B-9E11-B27E-788A-53BF70EB8E92}"/>
              </a:ext>
            </a:extLst>
          </p:cNvPr>
          <p:cNvSpPr>
            <a:spLocks noGrp="1"/>
          </p:cNvSpPr>
          <p:nvPr>
            <p:ph type="title"/>
          </p:nvPr>
        </p:nvSpPr>
        <p:spPr>
          <a:xfrm>
            <a:off x="609600" y="543668"/>
            <a:ext cx="10972800" cy="914400"/>
          </a:xfrm>
        </p:spPr>
        <p:txBody>
          <a:bodyPr>
            <a:normAutofit/>
          </a:bodyPr>
          <a:lstStyle/>
          <a:p>
            <a:r>
              <a:rPr lang="en-US" sz="2400" dirty="0"/>
              <a:t>CEWD: Fostering Leadership Development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D3F37560-9147-5FE9-951B-9EEC8331E049}"/>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b="1" dirty="0">
                <a:solidFill>
                  <a:srgbClr val="E57137"/>
                </a:solidFill>
              </a:rPr>
              <a:t>To discontinue ASHP policy 2104, Fostering Leadership Development, which reads:</a:t>
            </a:r>
          </a:p>
          <a:p>
            <a:pPr marL="0" indent="0">
              <a:lnSpc>
                <a:spcPct val="100000"/>
              </a:lnSpc>
              <a:spcBef>
                <a:spcPts val="400"/>
              </a:spcBef>
              <a:buNone/>
            </a:pPr>
            <a:endParaRPr lang="en-US" sz="900" dirty="0"/>
          </a:p>
          <a:p>
            <a:pPr marL="457200" lvl="1" indent="0">
              <a:lnSpc>
                <a:spcPct val="100000"/>
              </a:lnSpc>
              <a:spcBef>
                <a:spcPts val="400"/>
              </a:spcBef>
              <a:buNone/>
            </a:pPr>
            <a:r>
              <a:rPr lang="en-US" sz="1400" dirty="0"/>
              <a:t>To work with healthcare organization leadership to foster opportunities, allocate time, and provide resources for members of the pharmacy workforce to move into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leaders to seek out and mentor members of the pharmacy workforce in developing administrative, managerial, and leadership skills;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members of the pharmacy workforce to obtain the skills necessary to pursue administrative, managerial, and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colleges of pharmacy and ASHP state affiliates to collaborate in fostering student leadership skills through development of co-curricular leadership opportunities, leadership conferences, and other leadership promotion programs;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reaffirm that residency programs should develop leadership skills through mentoring, training, and leadership opportunities;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foster leadership skills for members of the pharmacy workforce, including skills for pharmacists to use on a daily basis in their roles as leaders in patient care.</a:t>
            </a:r>
            <a:endParaRPr lang="en-US" sz="1400" i="1" dirty="0"/>
          </a:p>
        </p:txBody>
      </p:sp>
      <p:sp>
        <p:nvSpPr>
          <p:cNvPr id="2" name="Footer Placeholder 1">
            <a:extLst>
              <a:ext uri="{FF2B5EF4-FFF2-40B4-BE49-F238E27FC236}">
                <a16:creationId xmlns:a16="http://schemas.microsoft.com/office/drawing/2014/main" id="{C66DFC16-D581-CC76-E29E-732EE53E8DEB}"/>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29977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3611-E182-425B-C63E-B67448DA2B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DACA34-183B-ECF1-DBFE-BFB4F1D067C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CPM: Safe Use of Controlled Substances Through Regulatory Reform (March)</a:t>
            </a:r>
          </a:p>
        </p:txBody>
      </p:sp>
      <p:sp>
        <p:nvSpPr>
          <p:cNvPr id="6" name="Content Placeholder 5">
            <a:extLst>
              <a:ext uri="{FF2B5EF4-FFF2-40B4-BE49-F238E27FC236}">
                <a16:creationId xmlns:a16="http://schemas.microsoft.com/office/drawing/2014/main" id="{DE2F58CC-DC29-CD1D-6C05-43053DC0074B}"/>
              </a:ext>
            </a:extLst>
          </p:cNvPr>
          <p:cNvSpPr>
            <a:spLocks noGrp="1"/>
          </p:cNvSpPr>
          <p:nvPr>
            <p:ph idx="1"/>
          </p:nvPr>
        </p:nvSpPr>
        <p:spPr>
          <a:xfrm>
            <a:off x="609600" y="1449854"/>
            <a:ext cx="10972800" cy="4572000"/>
          </a:xfrm>
        </p:spPr>
        <p:txBody>
          <a:bodyPr vert="horz" lIns="91440" tIns="45720" rIns="91440" bIns="45720" rtlCol="0">
            <a:noAutofit/>
          </a:bodyPr>
          <a:lstStyle/>
          <a:p>
            <a:pPr marL="0" indent="0">
              <a:lnSpc>
                <a:spcPct val="100000"/>
              </a:lnSpc>
              <a:spcBef>
                <a:spcPts val="400"/>
              </a:spcBef>
              <a:buNone/>
            </a:pPr>
            <a:r>
              <a:rPr lang="en-US" sz="1600" dirty="0"/>
              <a:t>To advocate for the reform of the Controlled Substances Act (CSA) to align with contemporary healthcare practice standards, with input from pharmacists and other stakeholders;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the Drug Enforcement Administration (DEA) to issue transparent and practical guidance when interpreting and applying laws and regulations related to the CSA and other drug laws that affect patient care;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the DEA and other regulatory agencies to balance regulatory requirements with patient access to medically necessary controlled substances when developing regulations and interpreting and enforcing laws and regulations;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promote collaboration among the DEA, professional associations, and regulatory agencies to identify and reduce: 1) barriers to patient care; 2) burdens on healthcare workers; and 3) cost of healthcare delivery in the establishment and enforcement of controlled substance laws and regulations.</a:t>
            </a:r>
          </a:p>
        </p:txBody>
      </p:sp>
      <p:sp>
        <p:nvSpPr>
          <p:cNvPr id="2" name="Footer Placeholder 1">
            <a:extLst>
              <a:ext uri="{FF2B5EF4-FFF2-40B4-BE49-F238E27FC236}">
                <a16:creationId xmlns:a16="http://schemas.microsoft.com/office/drawing/2014/main" id="{ADE5D20A-36BB-AF4E-1972-AE42EB4AE580}"/>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90465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9E45-1D01-9426-39AF-EF6A4FB94E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284DC5-3B0D-C169-6B90-0927E826CB64}"/>
              </a:ext>
            </a:extLst>
          </p:cNvPr>
          <p:cNvSpPr>
            <a:spLocks noGrp="1"/>
          </p:cNvSpPr>
          <p:nvPr>
            <p:ph type="title"/>
          </p:nvPr>
        </p:nvSpPr>
        <p:spPr>
          <a:xfrm>
            <a:off x="609600" y="535454"/>
            <a:ext cx="10972800" cy="914400"/>
          </a:xfrm>
        </p:spPr>
        <p:txBody>
          <a:bodyPr>
            <a:normAutofit/>
          </a:bodyPr>
          <a:lstStyle/>
          <a:p>
            <a:r>
              <a:rPr lang="en-US" sz="2400" dirty="0"/>
              <a:t>CPM: Pharmacy Leadership of Infusion Services (March)</a:t>
            </a:r>
          </a:p>
        </p:txBody>
      </p:sp>
      <p:sp>
        <p:nvSpPr>
          <p:cNvPr id="6" name="Content Placeholder 5">
            <a:extLst>
              <a:ext uri="{FF2B5EF4-FFF2-40B4-BE49-F238E27FC236}">
                <a16:creationId xmlns:a16="http://schemas.microsoft.com/office/drawing/2014/main" id="{2E0644B3-7F37-FAB5-9539-A9C4160251B1}"/>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dirty="0"/>
              <a:t>To encourage healthcare organizations to engage pharmacists and pharmacy leaders in the development and management of infusion service lines;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payment commensurate with the level and complexity of care and services provided to support sustainable infusion business models;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the elimination of site of care restrictions to ensure patient preference and continuity of care in infusion services;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use of technology that integrates with patient medical records to enhance medication safety and streamline authorization and adjudication processes.</a:t>
            </a:r>
            <a:endParaRPr lang="en-US" sz="1600" i="1" dirty="0"/>
          </a:p>
        </p:txBody>
      </p:sp>
      <p:sp>
        <p:nvSpPr>
          <p:cNvPr id="2" name="Footer Placeholder 1">
            <a:extLst>
              <a:ext uri="{FF2B5EF4-FFF2-40B4-BE49-F238E27FC236}">
                <a16:creationId xmlns:a16="http://schemas.microsoft.com/office/drawing/2014/main" id="{1B4A6618-F3E2-E213-F748-6CAD57E49C30}"/>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84109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879D8-2133-DBF3-D0FD-7040F06E78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76113C-B3A1-95BC-105B-688BD5494AD3}"/>
              </a:ext>
            </a:extLst>
          </p:cNvPr>
          <p:cNvSpPr>
            <a:spLocks noGrp="1"/>
          </p:cNvSpPr>
          <p:nvPr>
            <p:ph type="title"/>
          </p:nvPr>
        </p:nvSpPr>
        <p:spPr>
          <a:xfrm>
            <a:off x="609600" y="535454"/>
            <a:ext cx="10972800" cy="914400"/>
          </a:xfrm>
        </p:spPr>
        <p:txBody>
          <a:bodyPr>
            <a:normAutofit/>
          </a:bodyPr>
          <a:lstStyle/>
          <a:p>
            <a:r>
              <a:rPr lang="en-US" sz="2400" dirty="0"/>
              <a:t>CPM: Name Change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6F1571F2-C7D2-0DCA-2501-80C9C700BFC9}"/>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9411, Name Change,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change the name of the American Society of Hospital Pharmacists, Inc. (ASHP) to the American Society of Health-System Pharmacists, Inc. (ASHP), effective January 1, 1995;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the ASHP Charter, Second Article, by deleting Hospital and substituting Health-System;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and restate the ASHP Bylaws, Article 1.1, to conform to the amended ASHP Charter;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declare that this Charter amendment is advisable, and direct that the Charter amendment be submitted to the House of Delegates and the membership for consideration.</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The ASHP membership approved this action by mail ballot, September 1994.</a:t>
            </a:r>
          </a:p>
        </p:txBody>
      </p:sp>
      <p:sp>
        <p:nvSpPr>
          <p:cNvPr id="2" name="Footer Placeholder 1">
            <a:extLst>
              <a:ext uri="{FF2B5EF4-FFF2-40B4-BE49-F238E27FC236}">
                <a16:creationId xmlns:a16="http://schemas.microsoft.com/office/drawing/2014/main" id="{6E1C9A7F-25DD-167D-9EB8-DB6093C5AB1B}"/>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537692530"/>
      </p:ext>
    </p:extLst>
  </p:cSld>
  <p:clrMapOvr>
    <a:masterClrMapping/>
  </p:clrMapOvr>
</p:sld>
</file>

<file path=ppt/theme/theme1.xml><?xml version="1.0" encoding="utf-8"?>
<a:theme xmlns:a="http://schemas.openxmlformats.org/drawingml/2006/main" name="ASHP Master Template 2023">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Template 2023.potx" id="{06D6047E-51EE-4E37-8447-E45D426F0C79}" vid="{F0A01331-CC41-4D6F-938B-493744B70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A4BF3B34352241BAF9B90D1AABB212" ma:contentTypeVersion="13" ma:contentTypeDescription="Create a new document." ma:contentTypeScope="" ma:versionID="a65960cdcea61db0028ddcfafe2ae443">
  <xsd:schema xmlns:xsd="http://www.w3.org/2001/XMLSchema" xmlns:xs="http://www.w3.org/2001/XMLSchema" xmlns:p="http://schemas.microsoft.com/office/2006/metadata/properties" xmlns:ns2="85511f91-dbf9-4f6e-bb5d-9a6474992674" xmlns:ns3="2e5dc6c2-5aac-4242-bea2-0fb687276beb" targetNamespace="http://schemas.microsoft.com/office/2006/metadata/properties" ma:root="true" ma:fieldsID="7b5087f00179a9f237badc8a69a64de6" ns2:_="" ns3:_="">
    <xsd:import namespace="85511f91-dbf9-4f6e-bb5d-9a6474992674"/>
    <xsd:import namespace="2e5dc6c2-5aac-4242-bea2-0fb687276b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511f91-dbf9-4f6e-bb5d-9a6474992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5dc6c2-5aac-4242-bea2-0fb687276b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d58b30a-84cf-47f4-bb84-d0485ab1268b}" ma:internalName="TaxCatchAll" ma:showField="CatchAllData" ma:web="2e5dc6c2-5aac-4242-bea2-0fb687276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511f91-dbf9-4f6e-bb5d-9a6474992674">
      <Terms xmlns="http://schemas.microsoft.com/office/infopath/2007/PartnerControls"/>
    </lcf76f155ced4ddcb4097134ff3c332f>
    <TaxCatchAll xmlns="2e5dc6c2-5aac-4242-bea2-0fb687276beb" xsi:nil="true"/>
  </documentManagement>
</p:properties>
</file>

<file path=customXml/itemProps1.xml><?xml version="1.0" encoding="utf-8"?>
<ds:datastoreItem xmlns:ds="http://schemas.openxmlformats.org/officeDocument/2006/customXml" ds:itemID="{4546493E-FF30-433A-95CF-ABD5FAD2F8FF}">
  <ds:schemaRefs>
    <ds:schemaRef ds:uri="http://schemas.microsoft.com/sharepoint/v3/contenttype/forms"/>
  </ds:schemaRefs>
</ds:datastoreItem>
</file>

<file path=customXml/itemProps2.xml><?xml version="1.0" encoding="utf-8"?>
<ds:datastoreItem xmlns:ds="http://schemas.openxmlformats.org/officeDocument/2006/customXml" ds:itemID="{782208A7-5B4B-4BFE-A1DC-90B801A268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511f91-dbf9-4f6e-bb5d-9a6474992674"/>
    <ds:schemaRef ds:uri="2e5dc6c2-5aac-4242-bea2-0fb687276b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C2BE7C-B816-46CB-A9B3-6F0CD21988AE}">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2e5dc6c2-5aac-4242-bea2-0fb687276beb"/>
    <ds:schemaRef ds:uri="85511f91-dbf9-4f6e-bb5d-9a647499267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ASHP Master Template 2023</Template>
  <TotalTime>8932</TotalTime>
  <Words>4062</Words>
  <Application>Microsoft Office PowerPoint</Application>
  <PresentationFormat>Widescreen</PresentationFormat>
  <Paragraphs>316</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Franklin Gothic Book</vt:lpstr>
      <vt:lpstr>Franklin Gothic Medium</vt:lpstr>
      <vt:lpstr>Garamond</vt:lpstr>
      <vt:lpstr>Wingdings</vt:lpstr>
      <vt:lpstr>ASHP Master Template 2023</vt:lpstr>
      <vt:lpstr>Policy Recommendations  for the ASHP House of Delegates</vt:lpstr>
      <vt:lpstr>The ASHP House of Delegates</vt:lpstr>
      <vt:lpstr>ASHP Policy Process</vt:lpstr>
      <vt:lpstr>March Virtual House of Delegates</vt:lpstr>
      <vt:lpstr>CEWD: Responsible Integration of Artificial Intelligence in Pharmacy Education and Training (March)</vt:lpstr>
      <vt:lpstr>CEWD: Fostering Leadership Development (Discontinuation) (March)</vt:lpstr>
      <vt:lpstr>CPM: Safe Use of Controlled Substances Through Regulatory Reform (March)</vt:lpstr>
      <vt:lpstr>CPM: Pharmacy Leadership of Infusion Services (March)</vt:lpstr>
      <vt:lpstr>CPM: Name Change (Discontinuation) (March)</vt:lpstr>
      <vt:lpstr>CPhP: Promoting Environmental Sustainability in Healthcare (March)</vt:lpstr>
      <vt:lpstr>CPhP: Body Size Inclusivity (March)</vt:lpstr>
      <vt:lpstr>CPhP: Ready-to-Use Packaging for all Settings (Discontinuation) (March)</vt:lpstr>
      <vt:lpstr>CPhP: ASHP Statement on Reporting Medical Errors (Discontinuation) (March)</vt:lpstr>
      <vt:lpstr>CPuP: Integrity of Pharmacist Provided Health Information (March)</vt:lpstr>
      <vt:lpstr>CPuP: Pharmacist Engagement in and Payment for Telehealth (Discontinuation) (March)</vt:lpstr>
      <vt:lpstr>COT: Deregulation of Prescription Drugs (March)</vt:lpstr>
      <vt:lpstr>COT: Dosing of Combination Antibiotics (March)</vt:lpstr>
      <vt:lpstr>COT: Drug Dosing in Conditions that Modify Pharmacokinetics and Pharmacodynamics (March)</vt:lpstr>
      <vt:lpstr>COT: Direct-to-Consumer Clinical Genetic Tests (March)</vt:lpstr>
      <vt:lpstr>COT: Evidence Based-Medicine (March)</vt:lpstr>
      <vt:lpstr>May or June House of Delegates</vt:lpstr>
      <vt:lpstr>CEWD: Optimizing Career Fulfillment in Pharmacy (May/June)</vt:lpstr>
      <vt:lpstr>CEWD: Quality of Pharmacy Education and Expansion of Colleges of Pharmacy (May/June)</vt:lpstr>
      <vt:lpstr>CPM: Advancing Technology Innovation and Vendor Accountability in Health-System Pharmacy (May/June)</vt:lpstr>
      <vt:lpstr>CPM: Standard of Care Regulatory Model (May/June)</vt:lpstr>
      <vt:lpstr>CPhP: Pharmacy Workforce Leadership in Improving Vaccine Access (May/June)</vt:lpstr>
      <vt:lpstr>CPhP: Pharmacy Workforce Right of Conscience and the Patient’s Right of Access to Therapy (May/June)</vt:lpstr>
      <vt:lpstr>CPhP: Safe and Effective Extemporaneous Compounding (May/June)</vt:lpstr>
      <vt:lpstr>CPuP: FDA’s Public Health Role (May/June)</vt:lpstr>
      <vt:lpstr>COT: Safe and Effective Use of Long-Acting Injectable Antipsychotics (May/June)</vt:lpstr>
      <vt:lpstr>Questions or Suggestions?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Hemming</dc:creator>
  <cp:lastModifiedBy>Moyo Myers</cp:lastModifiedBy>
  <cp:revision>114</cp:revision>
  <cp:lastPrinted>2025-02-04T21:22:03Z</cp:lastPrinted>
  <dcterms:created xsi:type="dcterms:W3CDTF">2020-03-04T15:28:27Z</dcterms:created>
  <dcterms:modified xsi:type="dcterms:W3CDTF">2026-01-30T16:51:31Z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0x01010073A4BF3B34352241BAF9B90D1AABB212</vt:lpwstr>
  </property>
  <property fmtid="{D5CDD505-2E9C-101B-9397-08002B2CF9AE}" pid="3" name="MediaServiceImageTags">
    <vt:lpwstr/>
  </property>
</Properties>
</file>