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4"/>
  </p:sldMasterIdLst>
  <p:notesMasterIdLst>
    <p:notesMasterId r:id="rId26"/>
  </p:notesMasterIdLst>
  <p:sldIdLst>
    <p:sldId id="257" r:id="rId5"/>
    <p:sldId id="258" r:id="rId6"/>
    <p:sldId id="259" r:id="rId7"/>
    <p:sldId id="383" r:id="rId8"/>
    <p:sldId id="443" r:id="rId9"/>
    <p:sldId id="444" r:id="rId10"/>
    <p:sldId id="445" r:id="rId11"/>
    <p:sldId id="446" r:id="rId12"/>
    <p:sldId id="447" r:id="rId13"/>
    <p:sldId id="448" r:id="rId14"/>
    <p:sldId id="449" r:id="rId15"/>
    <p:sldId id="450" r:id="rId16"/>
    <p:sldId id="451" r:id="rId17"/>
    <p:sldId id="452" r:id="rId18"/>
    <p:sldId id="453" r:id="rId19"/>
    <p:sldId id="454" r:id="rId20"/>
    <p:sldId id="455" r:id="rId21"/>
    <p:sldId id="456" r:id="rId22"/>
    <p:sldId id="457" r:id="rId23"/>
    <p:sldId id="458" r:id="rId24"/>
    <p:sldId id="260"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E4ACDD0D-41AB-74FA-D50B-5B99461C1296}" name="Moyo Myers" initials="MM" userId="S::mmyers@ashp.org::a81be176-8718-4b83-91ce-89eb3ae373d2" providerId="AD"/>
  <p188:author id="{EC052E72-062B-413C-DDD1-659D98529531}" name="Eric Maroyka" initials="EM" userId="S::emaroyka@ashp.org::013dc0d7-61f1-4654-826b-249cb01d3b88" providerId="AD"/>
  <p188:author id="{1CA798B8-47FB-4DDF-B3CD-3B98E924D8A6}" name="Joshua A. King" initials="JAK" userId="Joshua A. King" providerId="None"/>
  <p188:author id="{3DD97ACE-DEEA-311E-44B1-88E3912C93EB}" name="Monica Mehta" initials="MM" userId="S::mmehta@ashp.org::64f7db58-fee3-41dd-bd09-9066dc88cc30" providerId="AD"/>
  <p188:author id="{2730F1E8-CA39-F815-12A9-F7BAFF71BBBE}" name="Sophia C. Miller" initials="SM" userId="S::smiller@ashp.org::8591916c-f456-4187-9b83-4686a999670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7137"/>
    <a:srgbClr val="FE8315"/>
    <a:srgbClr val="F5821F"/>
    <a:srgbClr val="7F7F7F"/>
    <a:srgbClr val="006EB7"/>
    <a:srgbClr val="5B9BD5"/>
    <a:srgbClr val="F7C0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4309D6-B497-4574-8CA6-F2420772AFF5}" v="105" dt="2026-07-29T13:50:18.6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10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nica Mehta" userId="64f7db58-fee3-41dd-bd09-9066dc88cc30" providerId="ADAL" clId="{6AA19A02-4E49-4EA8-9AC0-895F72BA9441}"/>
    <pc:docChg chg="undo custSel addSld delSld modSld sldOrd">
      <pc:chgData name="Monica Mehta" userId="64f7db58-fee3-41dd-bd09-9066dc88cc30" providerId="ADAL" clId="{6AA19A02-4E49-4EA8-9AC0-895F72BA9441}" dt="2026-07-08T22:49:59.526" v="510" actId="20577"/>
      <pc:docMkLst>
        <pc:docMk/>
      </pc:docMkLst>
      <pc:sldChg chg="modSp mod">
        <pc:chgData name="Monica Mehta" userId="64f7db58-fee3-41dd-bd09-9066dc88cc30" providerId="ADAL" clId="{6AA19A02-4E49-4EA8-9AC0-895F72BA9441}" dt="2026-07-08T22:49:11.306" v="509" actId="2711"/>
        <pc:sldMkLst>
          <pc:docMk/>
          <pc:sldMk cId="4017872657" sldId="258"/>
        </pc:sldMkLst>
        <pc:spChg chg="mod">
          <ac:chgData name="Monica Mehta" userId="64f7db58-fee3-41dd-bd09-9066dc88cc30" providerId="ADAL" clId="{6AA19A02-4E49-4EA8-9AC0-895F72BA9441}" dt="2026-07-08T22:49:06.336" v="508" actId="2711"/>
          <ac:spMkLst>
            <pc:docMk/>
            <pc:sldMk cId="4017872657" sldId="258"/>
            <ac:spMk id="2" creationId="{00000000-0000-0000-0000-000000000000}"/>
          </ac:spMkLst>
        </pc:spChg>
        <pc:spChg chg="mod">
          <ac:chgData name="Monica Mehta" userId="64f7db58-fee3-41dd-bd09-9066dc88cc30" providerId="ADAL" clId="{6AA19A02-4E49-4EA8-9AC0-895F72BA9441}" dt="2026-07-08T22:49:01.135" v="507" actId="2711"/>
          <ac:spMkLst>
            <pc:docMk/>
            <pc:sldMk cId="4017872657" sldId="258"/>
            <ac:spMk id="3" creationId="{00000000-0000-0000-0000-000000000000}"/>
          </ac:spMkLst>
        </pc:spChg>
        <pc:spChg chg="mod">
          <ac:chgData name="Monica Mehta" userId="64f7db58-fee3-41dd-bd09-9066dc88cc30" providerId="ADAL" clId="{6AA19A02-4E49-4EA8-9AC0-895F72BA9441}" dt="2026-07-08T22:49:11.306" v="509" actId="2711"/>
          <ac:spMkLst>
            <pc:docMk/>
            <pc:sldMk cId="4017872657" sldId="258"/>
            <ac:spMk id="6" creationId="{A660A276-E9C5-F128-E034-D30183D73B77}"/>
          </ac:spMkLst>
        </pc:spChg>
      </pc:sldChg>
      <pc:sldChg chg="modSp mod">
        <pc:chgData name="Monica Mehta" userId="64f7db58-fee3-41dd-bd09-9066dc88cc30" providerId="ADAL" clId="{6AA19A02-4E49-4EA8-9AC0-895F72BA9441}" dt="2026-07-08T22:48:54.153" v="506" actId="2711"/>
        <pc:sldMkLst>
          <pc:docMk/>
          <pc:sldMk cId="2904361031" sldId="383"/>
        </pc:sldMkLst>
        <pc:spChg chg="mod">
          <ac:chgData name="Monica Mehta" userId="64f7db58-fee3-41dd-bd09-9066dc88cc30" providerId="ADAL" clId="{6AA19A02-4E49-4EA8-9AC0-895F72BA9441}" dt="2026-07-08T22:48:54.153" v="506" actId="2711"/>
          <ac:spMkLst>
            <pc:docMk/>
            <pc:sldMk cId="2904361031" sldId="383"/>
            <ac:spMk id="2" creationId="{00000000-0000-0000-0000-000000000000}"/>
          </ac:spMkLst>
        </pc:spChg>
      </pc:sldChg>
      <pc:sldChg chg="modSp new mod ord">
        <pc:chgData name="Monica Mehta" userId="64f7db58-fee3-41dd-bd09-9066dc88cc30" providerId="ADAL" clId="{6AA19A02-4E49-4EA8-9AC0-895F72BA9441}" dt="2026-07-08T22:25:37.326" v="238" actId="2711"/>
        <pc:sldMkLst>
          <pc:docMk/>
          <pc:sldMk cId="1518172200" sldId="443"/>
        </pc:sldMkLst>
        <pc:spChg chg="mod">
          <ac:chgData name="Monica Mehta" userId="64f7db58-fee3-41dd-bd09-9066dc88cc30" providerId="ADAL" clId="{6AA19A02-4E49-4EA8-9AC0-895F72BA9441}" dt="2026-07-08T22:25:37.326" v="238" actId="2711"/>
          <ac:spMkLst>
            <pc:docMk/>
            <pc:sldMk cId="1518172200" sldId="443"/>
            <ac:spMk id="2" creationId="{6B6EFEA2-920D-0B3C-030B-40E9CB9AC3A0}"/>
          </ac:spMkLst>
        </pc:spChg>
        <pc:spChg chg="mod">
          <ac:chgData name="Monica Mehta" userId="64f7db58-fee3-41dd-bd09-9066dc88cc30" providerId="ADAL" clId="{6AA19A02-4E49-4EA8-9AC0-895F72BA9441}" dt="2026-07-08T22:21:55.545" v="167" actId="27636"/>
          <ac:spMkLst>
            <pc:docMk/>
            <pc:sldMk cId="1518172200" sldId="443"/>
            <ac:spMk id="3" creationId="{877E0EAD-79CE-8C5B-C7C9-CC0689B8CF0B}"/>
          </ac:spMkLst>
        </pc:spChg>
      </pc:sldChg>
      <pc:sldChg chg="modSp new mod">
        <pc:chgData name="Monica Mehta" userId="64f7db58-fee3-41dd-bd09-9066dc88cc30" providerId="ADAL" clId="{6AA19A02-4E49-4EA8-9AC0-895F72BA9441}" dt="2026-07-08T22:47:05.371" v="500" actId="20577"/>
        <pc:sldMkLst>
          <pc:docMk/>
          <pc:sldMk cId="1730845768" sldId="444"/>
        </pc:sldMkLst>
        <pc:spChg chg="mod">
          <ac:chgData name="Monica Mehta" userId="64f7db58-fee3-41dd-bd09-9066dc88cc30" providerId="ADAL" clId="{6AA19A02-4E49-4EA8-9AC0-895F72BA9441}" dt="2026-07-08T22:25:45.679" v="240" actId="27636"/>
          <ac:spMkLst>
            <pc:docMk/>
            <pc:sldMk cId="1730845768" sldId="444"/>
            <ac:spMk id="2" creationId="{F968B749-CA9E-2C3C-AABE-569FC64C8F5B}"/>
          </ac:spMkLst>
        </pc:spChg>
        <pc:spChg chg="mod">
          <ac:chgData name="Monica Mehta" userId="64f7db58-fee3-41dd-bd09-9066dc88cc30" providerId="ADAL" clId="{6AA19A02-4E49-4EA8-9AC0-895F72BA9441}" dt="2026-07-08T22:47:05.371" v="500" actId="20577"/>
          <ac:spMkLst>
            <pc:docMk/>
            <pc:sldMk cId="1730845768" sldId="444"/>
            <ac:spMk id="3" creationId="{0A96C987-8D88-61F5-2BD4-E7BA83260F77}"/>
          </ac:spMkLst>
        </pc:spChg>
      </pc:sldChg>
      <pc:sldChg chg="modSp new mod">
        <pc:chgData name="Monica Mehta" userId="64f7db58-fee3-41dd-bd09-9066dc88cc30" providerId="ADAL" clId="{6AA19A02-4E49-4EA8-9AC0-895F72BA9441}" dt="2026-07-08T22:49:59.526" v="510" actId="20577"/>
        <pc:sldMkLst>
          <pc:docMk/>
          <pc:sldMk cId="1502824959" sldId="445"/>
        </pc:sldMkLst>
        <pc:spChg chg="mod">
          <ac:chgData name="Monica Mehta" userId="64f7db58-fee3-41dd-bd09-9066dc88cc30" providerId="ADAL" clId="{6AA19A02-4E49-4EA8-9AC0-895F72BA9441}" dt="2026-07-08T22:25:26.666" v="237" actId="2711"/>
          <ac:spMkLst>
            <pc:docMk/>
            <pc:sldMk cId="1502824959" sldId="445"/>
            <ac:spMk id="2" creationId="{FD30BBAF-66F2-1073-25CD-9F24B4A7240F}"/>
          </ac:spMkLst>
        </pc:spChg>
        <pc:spChg chg="mod">
          <ac:chgData name="Monica Mehta" userId="64f7db58-fee3-41dd-bd09-9066dc88cc30" providerId="ADAL" clId="{6AA19A02-4E49-4EA8-9AC0-895F72BA9441}" dt="2026-07-08T22:49:59.526" v="510" actId="20577"/>
          <ac:spMkLst>
            <pc:docMk/>
            <pc:sldMk cId="1502824959" sldId="445"/>
            <ac:spMk id="3" creationId="{21B29CD2-6358-E9B6-1753-82AD63F020B5}"/>
          </ac:spMkLst>
        </pc:spChg>
      </pc:sldChg>
      <pc:sldChg chg="modSp new mod">
        <pc:chgData name="Monica Mehta" userId="64f7db58-fee3-41dd-bd09-9066dc88cc30" providerId="ADAL" clId="{6AA19A02-4E49-4EA8-9AC0-895F72BA9441}" dt="2026-07-08T22:43:28.265" v="474" actId="20577"/>
        <pc:sldMkLst>
          <pc:docMk/>
          <pc:sldMk cId="2187079974" sldId="446"/>
        </pc:sldMkLst>
        <pc:spChg chg="mod">
          <ac:chgData name="Monica Mehta" userId="64f7db58-fee3-41dd-bd09-9066dc88cc30" providerId="ADAL" clId="{6AA19A02-4E49-4EA8-9AC0-895F72BA9441}" dt="2026-07-08T22:25:20.989" v="236" actId="27636"/>
          <ac:spMkLst>
            <pc:docMk/>
            <pc:sldMk cId="2187079974" sldId="446"/>
            <ac:spMk id="2" creationId="{F41D6510-EB8B-65FA-2735-2B18D9EEBFDF}"/>
          </ac:spMkLst>
        </pc:spChg>
        <pc:spChg chg="mod">
          <ac:chgData name="Monica Mehta" userId="64f7db58-fee3-41dd-bd09-9066dc88cc30" providerId="ADAL" clId="{6AA19A02-4E49-4EA8-9AC0-895F72BA9441}" dt="2026-07-08T22:22:42.162" v="188" actId="2711"/>
          <ac:spMkLst>
            <pc:docMk/>
            <pc:sldMk cId="2187079974" sldId="446"/>
            <ac:spMk id="3" creationId="{E8B38887-8B13-16CB-729D-2BA720ACB14C}"/>
          </ac:spMkLst>
        </pc:spChg>
      </pc:sldChg>
      <pc:sldChg chg="modSp new mod">
        <pc:chgData name="Monica Mehta" userId="64f7db58-fee3-41dd-bd09-9066dc88cc30" providerId="ADAL" clId="{6AA19A02-4E49-4EA8-9AC0-895F72BA9441}" dt="2026-07-08T22:43:38.270" v="476" actId="20577"/>
        <pc:sldMkLst>
          <pc:docMk/>
          <pc:sldMk cId="998768729" sldId="447"/>
        </pc:sldMkLst>
        <pc:spChg chg="mod">
          <ac:chgData name="Monica Mehta" userId="64f7db58-fee3-41dd-bd09-9066dc88cc30" providerId="ADAL" clId="{6AA19A02-4E49-4EA8-9AC0-895F72BA9441}" dt="2026-07-08T22:25:12.344" v="234" actId="20577"/>
          <ac:spMkLst>
            <pc:docMk/>
            <pc:sldMk cId="998768729" sldId="447"/>
            <ac:spMk id="2" creationId="{31378F08-FF6C-60B2-F895-3EB391C11FAA}"/>
          </ac:spMkLst>
        </pc:spChg>
        <pc:spChg chg="mod">
          <ac:chgData name="Monica Mehta" userId="64f7db58-fee3-41dd-bd09-9066dc88cc30" providerId="ADAL" clId="{6AA19A02-4E49-4EA8-9AC0-895F72BA9441}" dt="2026-07-08T22:23:45.877" v="209" actId="20577"/>
          <ac:spMkLst>
            <pc:docMk/>
            <pc:sldMk cId="998768729" sldId="447"/>
            <ac:spMk id="3" creationId="{3B5A3451-6815-BEA4-1F4E-C735598DD901}"/>
          </ac:spMkLst>
        </pc:spChg>
      </pc:sldChg>
      <pc:sldChg chg="modSp new mod">
        <pc:chgData name="Monica Mehta" userId="64f7db58-fee3-41dd-bd09-9066dc88cc30" providerId="ADAL" clId="{6AA19A02-4E49-4EA8-9AC0-895F72BA9441}" dt="2026-07-08T22:44:55.317" v="478" actId="20577"/>
        <pc:sldMkLst>
          <pc:docMk/>
          <pc:sldMk cId="1960273745" sldId="448"/>
        </pc:sldMkLst>
        <pc:spChg chg="mod">
          <ac:chgData name="Monica Mehta" userId="64f7db58-fee3-41dd-bd09-9066dc88cc30" providerId="ADAL" clId="{6AA19A02-4E49-4EA8-9AC0-895F72BA9441}" dt="2026-07-08T22:25:00.741" v="227" actId="2711"/>
          <ac:spMkLst>
            <pc:docMk/>
            <pc:sldMk cId="1960273745" sldId="448"/>
            <ac:spMk id="2" creationId="{BA639725-3266-6930-1F74-D1910855B9A9}"/>
          </ac:spMkLst>
        </pc:spChg>
        <pc:spChg chg="mod">
          <ac:chgData name="Monica Mehta" userId="64f7db58-fee3-41dd-bd09-9066dc88cc30" providerId="ADAL" clId="{6AA19A02-4E49-4EA8-9AC0-895F72BA9441}" dt="2026-07-08T22:24:47.677" v="226" actId="20577"/>
          <ac:spMkLst>
            <pc:docMk/>
            <pc:sldMk cId="1960273745" sldId="448"/>
            <ac:spMk id="3" creationId="{D6517420-9C5D-2F3E-C2DD-E14A0B5F70B5}"/>
          </ac:spMkLst>
        </pc:spChg>
      </pc:sldChg>
      <pc:sldChg chg="modSp new mod">
        <pc:chgData name="Monica Mehta" userId="64f7db58-fee3-41dd-bd09-9066dc88cc30" providerId="ADAL" clId="{6AA19A02-4E49-4EA8-9AC0-895F72BA9441}" dt="2026-07-08T22:27:37.388" v="269" actId="20577"/>
        <pc:sldMkLst>
          <pc:docMk/>
          <pc:sldMk cId="620855512" sldId="449"/>
        </pc:sldMkLst>
        <pc:spChg chg="mod">
          <ac:chgData name="Monica Mehta" userId="64f7db58-fee3-41dd-bd09-9066dc88cc30" providerId="ADAL" clId="{6AA19A02-4E49-4EA8-9AC0-895F72BA9441}" dt="2026-07-08T22:27:37.388" v="269" actId="20577"/>
          <ac:spMkLst>
            <pc:docMk/>
            <pc:sldMk cId="620855512" sldId="449"/>
            <ac:spMk id="2" creationId="{EC9F9CD8-0234-1021-D28F-4943122E8513}"/>
          </ac:spMkLst>
        </pc:spChg>
        <pc:spChg chg="mod">
          <ac:chgData name="Monica Mehta" userId="64f7db58-fee3-41dd-bd09-9066dc88cc30" providerId="ADAL" clId="{6AA19A02-4E49-4EA8-9AC0-895F72BA9441}" dt="2026-07-08T22:27:08.610" v="263" actId="27636"/>
          <ac:spMkLst>
            <pc:docMk/>
            <pc:sldMk cId="620855512" sldId="449"/>
            <ac:spMk id="3" creationId="{BEBECB39-0E7E-BE25-165F-2ED411E771A1}"/>
          </ac:spMkLst>
        </pc:spChg>
      </pc:sldChg>
      <pc:sldChg chg="modSp new mod">
        <pc:chgData name="Monica Mehta" userId="64f7db58-fee3-41dd-bd09-9066dc88cc30" providerId="ADAL" clId="{6AA19A02-4E49-4EA8-9AC0-895F72BA9441}" dt="2026-07-08T22:45:09.987" v="480" actId="20577"/>
        <pc:sldMkLst>
          <pc:docMk/>
          <pc:sldMk cId="2273493917" sldId="450"/>
        </pc:sldMkLst>
        <pc:spChg chg="mod">
          <ac:chgData name="Monica Mehta" userId="64f7db58-fee3-41dd-bd09-9066dc88cc30" providerId="ADAL" clId="{6AA19A02-4E49-4EA8-9AC0-895F72BA9441}" dt="2026-07-08T22:29:26.776" v="297" actId="20577"/>
          <ac:spMkLst>
            <pc:docMk/>
            <pc:sldMk cId="2273493917" sldId="450"/>
            <ac:spMk id="2" creationId="{FDD38259-114D-0903-976D-9C030AC73C6F}"/>
          </ac:spMkLst>
        </pc:spChg>
        <pc:spChg chg="mod">
          <ac:chgData name="Monica Mehta" userId="64f7db58-fee3-41dd-bd09-9066dc88cc30" providerId="ADAL" clId="{6AA19A02-4E49-4EA8-9AC0-895F72BA9441}" dt="2026-07-08T22:28:50.212" v="293" actId="27636"/>
          <ac:spMkLst>
            <pc:docMk/>
            <pc:sldMk cId="2273493917" sldId="450"/>
            <ac:spMk id="3" creationId="{8247A059-31C6-B0FD-2341-31F3C7463132}"/>
          </ac:spMkLst>
        </pc:spChg>
      </pc:sldChg>
      <pc:sldChg chg="modSp new mod">
        <pc:chgData name="Monica Mehta" userId="64f7db58-fee3-41dd-bd09-9066dc88cc30" providerId="ADAL" clId="{6AA19A02-4E49-4EA8-9AC0-895F72BA9441}" dt="2026-07-08T22:31:11.723" v="336" actId="1076"/>
        <pc:sldMkLst>
          <pc:docMk/>
          <pc:sldMk cId="658475318" sldId="451"/>
        </pc:sldMkLst>
        <pc:spChg chg="mod">
          <ac:chgData name="Monica Mehta" userId="64f7db58-fee3-41dd-bd09-9066dc88cc30" providerId="ADAL" clId="{6AA19A02-4E49-4EA8-9AC0-895F72BA9441}" dt="2026-07-08T22:30:04.902" v="307" actId="20577"/>
          <ac:spMkLst>
            <pc:docMk/>
            <pc:sldMk cId="658475318" sldId="451"/>
            <ac:spMk id="2" creationId="{9B862ED9-E988-B230-3C65-B0F6519425E5}"/>
          </ac:spMkLst>
        </pc:spChg>
        <pc:spChg chg="mod">
          <ac:chgData name="Monica Mehta" userId="64f7db58-fee3-41dd-bd09-9066dc88cc30" providerId="ADAL" clId="{6AA19A02-4E49-4EA8-9AC0-895F72BA9441}" dt="2026-07-08T22:31:11.723" v="336" actId="1076"/>
          <ac:spMkLst>
            <pc:docMk/>
            <pc:sldMk cId="658475318" sldId="451"/>
            <ac:spMk id="3" creationId="{AA5652E9-02F0-4D5F-DD23-C4B00B9903E8}"/>
          </ac:spMkLst>
        </pc:spChg>
      </pc:sldChg>
      <pc:sldChg chg="modSp new mod">
        <pc:chgData name="Monica Mehta" userId="64f7db58-fee3-41dd-bd09-9066dc88cc30" providerId="ADAL" clId="{6AA19A02-4E49-4EA8-9AC0-895F72BA9441}" dt="2026-07-08T22:32:32.068" v="358" actId="20577"/>
        <pc:sldMkLst>
          <pc:docMk/>
          <pc:sldMk cId="1023585528" sldId="452"/>
        </pc:sldMkLst>
        <pc:spChg chg="mod">
          <ac:chgData name="Monica Mehta" userId="64f7db58-fee3-41dd-bd09-9066dc88cc30" providerId="ADAL" clId="{6AA19A02-4E49-4EA8-9AC0-895F72BA9441}" dt="2026-07-08T22:32:06.217" v="346" actId="255"/>
          <ac:spMkLst>
            <pc:docMk/>
            <pc:sldMk cId="1023585528" sldId="452"/>
            <ac:spMk id="2" creationId="{A0D6AA6A-C346-6D68-1727-7D2191892F95}"/>
          </ac:spMkLst>
        </pc:spChg>
        <pc:spChg chg="mod">
          <ac:chgData name="Monica Mehta" userId="64f7db58-fee3-41dd-bd09-9066dc88cc30" providerId="ADAL" clId="{6AA19A02-4E49-4EA8-9AC0-895F72BA9441}" dt="2026-07-08T22:32:32.068" v="358" actId="20577"/>
          <ac:spMkLst>
            <pc:docMk/>
            <pc:sldMk cId="1023585528" sldId="452"/>
            <ac:spMk id="3" creationId="{490E6BF3-94E6-2A45-0553-7BA62614DEC9}"/>
          </ac:spMkLst>
        </pc:spChg>
      </pc:sldChg>
      <pc:sldChg chg="modSp new mod">
        <pc:chgData name="Monica Mehta" userId="64f7db58-fee3-41dd-bd09-9066dc88cc30" providerId="ADAL" clId="{6AA19A02-4E49-4EA8-9AC0-895F72BA9441}" dt="2026-07-08T22:34:25.874" v="379" actId="27636"/>
        <pc:sldMkLst>
          <pc:docMk/>
          <pc:sldMk cId="327011549" sldId="453"/>
        </pc:sldMkLst>
        <pc:spChg chg="mod">
          <ac:chgData name="Monica Mehta" userId="64f7db58-fee3-41dd-bd09-9066dc88cc30" providerId="ADAL" clId="{6AA19A02-4E49-4EA8-9AC0-895F72BA9441}" dt="2026-07-08T22:32:52.657" v="363" actId="20577"/>
          <ac:spMkLst>
            <pc:docMk/>
            <pc:sldMk cId="327011549" sldId="453"/>
            <ac:spMk id="2" creationId="{70835A5E-50F3-1D14-2D20-324D86A5B856}"/>
          </ac:spMkLst>
        </pc:spChg>
        <pc:spChg chg="mod">
          <ac:chgData name="Monica Mehta" userId="64f7db58-fee3-41dd-bd09-9066dc88cc30" providerId="ADAL" clId="{6AA19A02-4E49-4EA8-9AC0-895F72BA9441}" dt="2026-07-08T22:34:25.874" v="379" actId="27636"/>
          <ac:spMkLst>
            <pc:docMk/>
            <pc:sldMk cId="327011549" sldId="453"/>
            <ac:spMk id="3" creationId="{FD89819C-B628-4AFD-4CDB-A2C8E14BF992}"/>
          </ac:spMkLst>
        </pc:spChg>
      </pc:sldChg>
      <pc:sldChg chg="modSp new mod">
        <pc:chgData name="Monica Mehta" userId="64f7db58-fee3-41dd-bd09-9066dc88cc30" providerId="ADAL" clId="{6AA19A02-4E49-4EA8-9AC0-895F72BA9441}" dt="2026-07-08T22:45:17.533" v="482" actId="20577"/>
        <pc:sldMkLst>
          <pc:docMk/>
          <pc:sldMk cId="2683634909" sldId="454"/>
        </pc:sldMkLst>
        <pc:spChg chg="mod">
          <ac:chgData name="Monica Mehta" userId="64f7db58-fee3-41dd-bd09-9066dc88cc30" providerId="ADAL" clId="{6AA19A02-4E49-4EA8-9AC0-895F72BA9441}" dt="2026-07-08T22:34:45.631" v="380" actId="2711"/>
          <ac:spMkLst>
            <pc:docMk/>
            <pc:sldMk cId="2683634909" sldId="454"/>
            <ac:spMk id="2" creationId="{256A91E0-3F0C-0280-C842-3F30E1DB6724}"/>
          </ac:spMkLst>
        </pc:spChg>
        <pc:spChg chg="mod">
          <ac:chgData name="Monica Mehta" userId="64f7db58-fee3-41dd-bd09-9066dc88cc30" providerId="ADAL" clId="{6AA19A02-4E49-4EA8-9AC0-895F72BA9441}" dt="2026-07-08T22:35:29.688" v="388" actId="20577"/>
          <ac:spMkLst>
            <pc:docMk/>
            <pc:sldMk cId="2683634909" sldId="454"/>
            <ac:spMk id="3" creationId="{65624761-2DDC-29D0-633C-69CC02A1A00E}"/>
          </ac:spMkLst>
        </pc:spChg>
      </pc:sldChg>
      <pc:sldChg chg="modSp new mod">
        <pc:chgData name="Monica Mehta" userId="64f7db58-fee3-41dd-bd09-9066dc88cc30" providerId="ADAL" clId="{6AA19A02-4E49-4EA8-9AC0-895F72BA9441}" dt="2026-07-08T22:47:26.133" v="501" actId="20577"/>
        <pc:sldMkLst>
          <pc:docMk/>
          <pc:sldMk cId="2793410404" sldId="455"/>
        </pc:sldMkLst>
        <pc:spChg chg="mod">
          <ac:chgData name="Monica Mehta" userId="64f7db58-fee3-41dd-bd09-9066dc88cc30" providerId="ADAL" clId="{6AA19A02-4E49-4EA8-9AC0-895F72BA9441}" dt="2026-07-08T22:37:47.739" v="414" actId="20577"/>
          <ac:spMkLst>
            <pc:docMk/>
            <pc:sldMk cId="2793410404" sldId="455"/>
            <ac:spMk id="2" creationId="{108056A1-CE01-2B27-3B6D-85E9CC10D3CA}"/>
          </ac:spMkLst>
        </pc:spChg>
        <pc:spChg chg="mod">
          <ac:chgData name="Monica Mehta" userId="64f7db58-fee3-41dd-bd09-9066dc88cc30" providerId="ADAL" clId="{6AA19A02-4E49-4EA8-9AC0-895F72BA9441}" dt="2026-07-08T22:47:26.133" v="501" actId="20577"/>
          <ac:spMkLst>
            <pc:docMk/>
            <pc:sldMk cId="2793410404" sldId="455"/>
            <ac:spMk id="3" creationId="{4D0E538A-F1ED-762C-0E6E-2162C8ACB2B5}"/>
          </ac:spMkLst>
        </pc:spChg>
      </pc:sldChg>
      <pc:sldChg chg="modSp new mod">
        <pc:chgData name="Monica Mehta" userId="64f7db58-fee3-41dd-bd09-9066dc88cc30" providerId="ADAL" clId="{6AA19A02-4E49-4EA8-9AC0-895F72BA9441}" dt="2026-07-08T22:45:35.105" v="486" actId="20577"/>
        <pc:sldMkLst>
          <pc:docMk/>
          <pc:sldMk cId="569794072" sldId="456"/>
        </pc:sldMkLst>
        <pc:spChg chg="mod">
          <ac:chgData name="Monica Mehta" userId="64f7db58-fee3-41dd-bd09-9066dc88cc30" providerId="ADAL" clId="{6AA19A02-4E49-4EA8-9AC0-895F72BA9441}" dt="2026-07-08T22:38:12.061" v="420" actId="20577"/>
          <ac:spMkLst>
            <pc:docMk/>
            <pc:sldMk cId="569794072" sldId="456"/>
            <ac:spMk id="2" creationId="{AA3C312D-E814-DBB5-CA38-5A6F1AFC7644}"/>
          </ac:spMkLst>
        </pc:spChg>
        <pc:spChg chg="mod">
          <ac:chgData name="Monica Mehta" userId="64f7db58-fee3-41dd-bd09-9066dc88cc30" providerId="ADAL" clId="{6AA19A02-4E49-4EA8-9AC0-895F72BA9441}" dt="2026-07-08T22:38:39.054" v="430" actId="20577"/>
          <ac:spMkLst>
            <pc:docMk/>
            <pc:sldMk cId="569794072" sldId="456"/>
            <ac:spMk id="3" creationId="{B8EC70A8-2A03-3434-0380-E2C55DEA5546}"/>
          </ac:spMkLst>
        </pc:spChg>
      </pc:sldChg>
      <pc:sldChg chg="modSp new mod">
        <pc:chgData name="Monica Mehta" userId="64f7db58-fee3-41dd-bd09-9066dc88cc30" providerId="ADAL" clId="{6AA19A02-4E49-4EA8-9AC0-895F72BA9441}" dt="2026-07-08T22:47:54.323" v="505" actId="20577"/>
        <pc:sldMkLst>
          <pc:docMk/>
          <pc:sldMk cId="1302108525" sldId="457"/>
        </pc:sldMkLst>
        <pc:spChg chg="mod">
          <ac:chgData name="Monica Mehta" userId="64f7db58-fee3-41dd-bd09-9066dc88cc30" providerId="ADAL" clId="{6AA19A02-4E49-4EA8-9AC0-895F72BA9441}" dt="2026-07-08T22:47:54.323" v="505" actId="20577"/>
          <ac:spMkLst>
            <pc:docMk/>
            <pc:sldMk cId="1302108525" sldId="457"/>
            <ac:spMk id="2" creationId="{5C2241AB-A47A-74B2-DD36-7FA1B0565A50}"/>
          </ac:spMkLst>
        </pc:spChg>
        <pc:spChg chg="mod">
          <ac:chgData name="Monica Mehta" userId="64f7db58-fee3-41dd-bd09-9066dc88cc30" providerId="ADAL" clId="{6AA19A02-4E49-4EA8-9AC0-895F72BA9441}" dt="2026-07-08T22:46:10.178" v="488" actId="27636"/>
          <ac:spMkLst>
            <pc:docMk/>
            <pc:sldMk cId="1302108525" sldId="457"/>
            <ac:spMk id="3" creationId="{6E5C0FB9-4FB1-83B7-D1F8-8FDA18B61D0E}"/>
          </ac:spMkLst>
        </pc:spChg>
      </pc:sldChg>
      <pc:sldChg chg="modSp new mod">
        <pc:chgData name="Monica Mehta" userId="64f7db58-fee3-41dd-bd09-9066dc88cc30" providerId="ADAL" clId="{6AA19A02-4E49-4EA8-9AC0-895F72BA9441}" dt="2026-07-08T22:46:23.385" v="492" actId="20577"/>
        <pc:sldMkLst>
          <pc:docMk/>
          <pc:sldMk cId="3032491655" sldId="458"/>
        </pc:sldMkLst>
        <pc:spChg chg="mod">
          <ac:chgData name="Monica Mehta" userId="64f7db58-fee3-41dd-bd09-9066dc88cc30" providerId="ADAL" clId="{6AA19A02-4E49-4EA8-9AC0-895F72BA9441}" dt="2026-07-08T22:41:34.753" v="446"/>
          <ac:spMkLst>
            <pc:docMk/>
            <pc:sldMk cId="3032491655" sldId="458"/>
            <ac:spMk id="2" creationId="{C72CF0EF-7873-88F5-0B5A-EA7CBD0584AD}"/>
          </ac:spMkLst>
        </pc:spChg>
        <pc:spChg chg="mod">
          <ac:chgData name="Monica Mehta" userId="64f7db58-fee3-41dd-bd09-9066dc88cc30" providerId="ADAL" clId="{6AA19A02-4E49-4EA8-9AC0-895F72BA9441}" dt="2026-07-08T22:42:00.400" v="454" actId="20577"/>
          <ac:spMkLst>
            <pc:docMk/>
            <pc:sldMk cId="3032491655" sldId="458"/>
            <ac:spMk id="3" creationId="{629CEA01-85BF-2075-2006-7F42586B98F4}"/>
          </ac:spMkLst>
        </pc:spChg>
      </pc:sldChg>
    </pc:docChg>
  </pc:docChgLst>
  <pc:docChgLst>
    <pc:chgData name="Joshua King" userId="967dca17-9601-40ef-bab2-1979fc138955" providerId="ADAL" clId="{25AE0A5E-1251-4D53-A250-4A193732F347}"/>
    <pc:docChg chg="custSel modSld">
      <pc:chgData name="Joshua King" userId="967dca17-9601-40ef-bab2-1979fc138955" providerId="ADAL" clId="{25AE0A5E-1251-4D53-A250-4A193732F347}" dt="2026-07-17T19:09:01.225" v="71" actId="108"/>
      <pc:docMkLst>
        <pc:docMk/>
      </pc:docMkLst>
      <pc:sldChg chg="modSp mod">
        <pc:chgData name="Joshua King" userId="967dca17-9601-40ef-bab2-1979fc138955" providerId="ADAL" clId="{25AE0A5E-1251-4D53-A250-4A193732F347}" dt="2026-07-17T19:06:29.640" v="2" actId="1076"/>
        <pc:sldMkLst>
          <pc:docMk/>
          <pc:sldMk cId="2089060874" sldId="259"/>
        </pc:sldMkLst>
        <pc:spChg chg="ord">
          <ac:chgData name="Joshua King" userId="967dca17-9601-40ef-bab2-1979fc138955" providerId="ADAL" clId="{25AE0A5E-1251-4D53-A250-4A193732F347}" dt="2026-07-17T19:06:20.124" v="1" actId="166"/>
          <ac:spMkLst>
            <pc:docMk/>
            <pc:sldMk cId="2089060874" sldId="259"/>
            <ac:spMk id="3" creationId="{ACF4B003-04A8-DCCA-3D1A-11FF81E84D7E}"/>
          </ac:spMkLst>
        </pc:spChg>
        <pc:picChg chg="mod">
          <ac:chgData name="Joshua King" userId="967dca17-9601-40ef-bab2-1979fc138955" providerId="ADAL" clId="{25AE0A5E-1251-4D53-A250-4A193732F347}" dt="2026-07-17T19:06:29.640" v="2" actId="1076"/>
          <ac:picMkLst>
            <pc:docMk/>
            <pc:sldMk cId="2089060874" sldId="259"/>
            <ac:picMk id="4" creationId="{00000000-0000-0000-0000-000000000000}"/>
          </ac:picMkLst>
        </pc:picChg>
      </pc:sldChg>
      <pc:sldChg chg="modSp mod">
        <pc:chgData name="Joshua King" userId="967dca17-9601-40ef-bab2-1979fc138955" providerId="ADAL" clId="{25AE0A5E-1251-4D53-A250-4A193732F347}" dt="2026-07-17T19:06:51.096" v="4" actId="27636"/>
        <pc:sldMkLst>
          <pc:docMk/>
          <pc:sldMk cId="1518172200" sldId="443"/>
        </pc:sldMkLst>
        <pc:spChg chg="mod">
          <ac:chgData name="Joshua King" userId="967dca17-9601-40ef-bab2-1979fc138955" providerId="ADAL" clId="{25AE0A5E-1251-4D53-A250-4A193732F347}" dt="2026-07-17T19:06:51.096" v="4" actId="27636"/>
          <ac:spMkLst>
            <pc:docMk/>
            <pc:sldMk cId="1518172200" sldId="443"/>
            <ac:spMk id="2" creationId="{6B6EFEA2-920D-0B3C-030B-40E9CB9AC3A0}"/>
          </ac:spMkLst>
        </pc:spChg>
      </pc:sldChg>
      <pc:sldChg chg="modSp mod">
        <pc:chgData name="Joshua King" userId="967dca17-9601-40ef-bab2-1979fc138955" providerId="ADAL" clId="{25AE0A5E-1251-4D53-A250-4A193732F347}" dt="2026-07-17T19:06:55.881" v="5" actId="20577"/>
        <pc:sldMkLst>
          <pc:docMk/>
          <pc:sldMk cId="1730845768" sldId="444"/>
        </pc:sldMkLst>
        <pc:spChg chg="mod">
          <ac:chgData name="Joshua King" userId="967dca17-9601-40ef-bab2-1979fc138955" providerId="ADAL" clId="{25AE0A5E-1251-4D53-A250-4A193732F347}" dt="2026-07-17T19:06:55.881" v="5" actId="20577"/>
          <ac:spMkLst>
            <pc:docMk/>
            <pc:sldMk cId="1730845768" sldId="444"/>
            <ac:spMk id="2" creationId="{F968B749-CA9E-2C3C-AABE-569FC64C8F5B}"/>
          </ac:spMkLst>
        </pc:spChg>
      </pc:sldChg>
      <pc:sldChg chg="modSp mod">
        <pc:chgData name="Joshua King" userId="967dca17-9601-40ef-bab2-1979fc138955" providerId="ADAL" clId="{25AE0A5E-1251-4D53-A250-4A193732F347}" dt="2026-07-17T19:07:23.519" v="42" actId="1035"/>
        <pc:sldMkLst>
          <pc:docMk/>
          <pc:sldMk cId="1502824959" sldId="445"/>
        </pc:sldMkLst>
        <pc:spChg chg="mod">
          <ac:chgData name="Joshua King" userId="967dca17-9601-40ef-bab2-1979fc138955" providerId="ADAL" clId="{25AE0A5E-1251-4D53-A250-4A193732F347}" dt="2026-07-17T19:07:23.519" v="42" actId="1035"/>
          <ac:spMkLst>
            <pc:docMk/>
            <pc:sldMk cId="1502824959" sldId="445"/>
            <ac:spMk id="2" creationId="{FD30BBAF-66F2-1073-25CD-9F24B4A7240F}"/>
          </ac:spMkLst>
        </pc:spChg>
        <pc:spChg chg="mod">
          <ac:chgData name="Joshua King" userId="967dca17-9601-40ef-bab2-1979fc138955" providerId="ADAL" clId="{25AE0A5E-1251-4D53-A250-4A193732F347}" dt="2026-07-17T19:07:10.296" v="30" actId="1035"/>
          <ac:spMkLst>
            <pc:docMk/>
            <pc:sldMk cId="1502824959" sldId="445"/>
            <ac:spMk id="3" creationId="{21B29CD2-6358-E9B6-1753-82AD63F020B5}"/>
          </ac:spMkLst>
        </pc:spChg>
      </pc:sldChg>
      <pc:sldChg chg="modSp mod">
        <pc:chgData name="Joshua King" userId="967dca17-9601-40ef-bab2-1979fc138955" providerId="ADAL" clId="{25AE0A5E-1251-4D53-A250-4A193732F347}" dt="2026-07-17T19:07:28.598" v="43" actId="20577"/>
        <pc:sldMkLst>
          <pc:docMk/>
          <pc:sldMk cId="2187079974" sldId="446"/>
        </pc:sldMkLst>
        <pc:spChg chg="mod">
          <ac:chgData name="Joshua King" userId="967dca17-9601-40ef-bab2-1979fc138955" providerId="ADAL" clId="{25AE0A5E-1251-4D53-A250-4A193732F347}" dt="2026-07-17T19:07:28.598" v="43" actId="20577"/>
          <ac:spMkLst>
            <pc:docMk/>
            <pc:sldMk cId="2187079974" sldId="446"/>
            <ac:spMk id="2" creationId="{F41D6510-EB8B-65FA-2735-2B18D9EEBFDF}"/>
          </ac:spMkLst>
        </pc:spChg>
      </pc:sldChg>
      <pc:sldChg chg="modSp mod">
        <pc:chgData name="Joshua King" userId="967dca17-9601-40ef-bab2-1979fc138955" providerId="ADAL" clId="{25AE0A5E-1251-4D53-A250-4A193732F347}" dt="2026-07-17T19:07:33.553" v="45" actId="27636"/>
        <pc:sldMkLst>
          <pc:docMk/>
          <pc:sldMk cId="998768729" sldId="447"/>
        </pc:sldMkLst>
        <pc:spChg chg="mod">
          <ac:chgData name="Joshua King" userId="967dca17-9601-40ef-bab2-1979fc138955" providerId="ADAL" clId="{25AE0A5E-1251-4D53-A250-4A193732F347}" dt="2026-07-17T19:07:33.553" v="45" actId="27636"/>
          <ac:spMkLst>
            <pc:docMk/>
            <pc:sldMk cId="998768729" sldId="447"/>
            <ac:spMk id="2" creationId="{31378F08-FF6C-60B2-F895-3EB391C11FAA}"/>
          </ac:spMkLst>
        </pc:spChg>
      </pc:sldChg>
      <pc:sldChg chg="modSp mod">
        <pc:chgData name="Joshua King" userId="967dca17-9601-40ef-bab2-1979fc138955" providerId="ADAL" clId="{25AE0A5E-1251-4D53-A250-4A193732F347}" dt="2026-07-17T19:07:39.192" v="46" actId="1076"/>
        <pc:sldMkLst>
          <pc:docMk/>
          <pc:sldMk cId="1960273745" sldId="448"/>
        </pc:sldMkLst>
        <pc:spChg chg="mod">
          <ac:chgData name="Joshua King" userId="967dca17-9601-40ef-bab2-1979fc138955" providerId="ADAL" clId="{25AE0A5E-1251-4D53-A250-4A193732F347}" dt="2026-07-17T19:07:39.192" v="46" actId="1076"/>
          <ac:spMkLst>
            <pc:docMk/>
            <pc:sldMk cId="1960273745" sldId="448"/>
            <ac:spMk id="2" creationId="{BA639725-3266-6930-1F74-D1910855B9A9}"/>
          </ac:spMkLst>
        </pc:spChg>
      </pc:sldChg>
      <pc:sldChg chg="modSp mod">
        <pc:chgData name="Joshua King" userId="967dca17-9601-40ef-bab2-1979fc138955" providerId="ADAL" clId="{25AE0A5E-1251-4D53-A250-4A193732F347}" dt="2026-07-17T19:07:43.627" v="48" actId="27636"/>
        <pc:sldMkLst>
          <pc:docMk/>
          <pc:sldMk cId="620855512" sldId="449"/>
        </pc:sldMkLst>
        <pc:spChg chg="mod">
          <ac:chgData name="Joshua King" userId="967dca17-9601-40ef-bab2-1979fc138955" providerId="ADAL" clId="{25AE0A5E-1251-4D53-A250-4A193732F347}" dt="2026-07-17T19:07:43.627" v="48" actId="27636"/>
          <ac:spMkLst>
            <pc:docMk/>
            <pc:sldMk cId="620855512" sldId="449"/>
            <ac:spMk id="2" creationId="{EC9F9CD8-0234-1021-D28F-4943122E8513}"/>
          </ac:spMkLst>
        </pc:spChg>
      </pc:sldChg>
      <pc:sldChg chg="modSp mod">
        <pc:chgData name="Joshua King" userId="967dca17-9601-40ef-bab2-1979fc138955" providerId="ADAL" clId="{25AE0A5E-1251-4D53-A250-4A193732F347}" dt="2026-07-17T19:07:52.834" v="51" actId="1076"/>
        <pc:sldMkLst>
          <pc:docMk/>
          <pc:sldMk cId="2273493917" sldId="450"/>
        </pc:sldMkLst>
        <pc:spChg chg="mod">
          <ac:chgData name="Joshua King" userId="967dca17-9601-40ef-bab2-1979fc138955" providerId="ADAL" clId="{25AE0A5E-1251-4D53-A250-4A193732F347}" dt="2026-07-17T19:07:48.593" v="50" actId="27636"/>
          <ac:spMkLst>
            <pc:docMk/>
            <pc:sldMk cId="2273493917" sldId="450"/>
            <ac:spMk id="2" creationId="{FDD38259-114D-0903-976D-9C030AC73C6F}"/>
          </ac:spMkLst>
        </pc:spChg>
        <pc:spChg chg="mod">
          <ac:chgData name="Joshua King" userId="967dca17-9601-40ef-bab2-1979fc138955" providerId="ADAL" clId="{25AE0A5E-1251-4D53-A250-4A193732F347}" dt="2026-07-17T19:07:52.834" v="51" actId="1076"/>
          <ac:spMkLst>
            <pc:docMk/>
            <pc:sldMk cId="2273493917" sldId="450"/>
            <ac:spMk id="3" creationId="{8247A059-31C6-B0FD-2341-31F3C7463132}"/>
          </ac:spMkLst>
        </pc:spChg>
      </pc:sldChg>
      <pc:sldChg chg="modSp mod">
        <pc:chgData name="Joshua King" userId="967dca17-9601-40ef-bab2-1979fc138955" providerId="ADAL" clId="{25AE0A5E-1251-4D53-A250-4A193732F347}" dt="2026-07-17T19:08:23.262" v="63" actId="20577"/>
        <pc:sldMkLst>
          <pc:docMk/>
          <pc:sldMk cId="1023585528" sldId="452"/>
        </pc:sldMkLst>
        <pc:spChg chg="mod">
          <ac:chgData name="Joshua King" userId="967dca17-9601-40ef-bab2-1979fc138955" providerId="ADAL" clId="{25AE0A5E-1251-4D53-A250-4A193732F347}" dt="2026-07-17T19:08:23.262" v="63" actId="20577"/>
          <ac:spMkLst>
            <pc:docMk/>
            <pc:sldMk cId="1023585528" sldId="452"/>
            <ac:spMk id="2" creationId="{A0D6AA6A-C346-6D68-1727-7D2191892F95}"/>
          </ac:spMkLst>
        </pc:spChg>
      </pc:sldChg>
      <pc:sldChg chg="modSp mod">
        <pc:chgData name="Joshua King" userId="967dca17-9601-40ef-bab2-1979fc138955" providerId="ADAL" clId="{25AE0A5E-1251-4D53-A250-4A193732F347}" dt="2026-07-17T19:08:14.977" v="62" actId="1035"/>
        <pc:sldMkLst>
          <pc:docMk/>
          <pc:sldMk cId="327011549" sldId="453"/>
        </pc:sldMkLst>
        <pc:spChg chg="mod">
          <ac:chgData name="Joshua King" userId="967dca17-9601-40ef-bab2-1979fc138955" providerId="ADAL" clId="{25AE0A5E-1251-4D53-A250-4A193732F347}" dt="2026-07-17T19:08:14.977" v="62" actId="1035"/>
          <ac:spMkLst>
            <pc:docMk/>
            <pc:sldMk cId="327011549" sldId="453"/>
            <ac:spMk id="2" creationId="{70835A5E-50F3-1D14-2D20-324D86A5B856}"/>
          </ac:spMkLst>
        </pc:spChg>
        <pc:spChg chg="mod">
          <ac:chgData name="Joshua King" userId="967dca17-9601-40ef-bab2-1979fc138955" providerId="ADAL" clId="{25AE0A5E-1251-4D53-A250-4A193732F347}" dt="2026-07-17T19:08:14.977" v="62" actId="1035"/>
          <ac:spMkLst>
            <pc:docMk/>
            <pc:sldMk cId="327011549" sldId="453"/>
            <ac:spMk id="3" creationId="{FD89819C-B628-4AFD-4CDB-A2C8E14BF992}"/>
          </ac:spMkLst>
        </pc:spChg>
      </pc:sldChg>
      <pc:sldChg chg="modSp mod">
        <pc:chgData name="Joshua King" userId="967dca17-9601-40ef-bab2-1979fc138955" providerId="ADAL" clId="{25AE0A5E-1251-4D53-A250-4A193732F347}" dt="2026-07-17T19:08:31.585" v="65" actId="27636"/>
        <pc:sldMkLst>
          <pc:docMk/>
          <pc:sldMk cId="2683634909" sldId="454"/>
        </pc:sldMkLst>
        <pc:spChg chg="mod">
          <ac:chgData name="Joshua King" userId="967dca17-9601-40ef-bab2-1979fc138955" providerId="ADAL" clId="{25AE0A5E-1251-4D53-A250-4A193732F347}" dt="2026-07-17T19:08:31.585" v="65" actId="27636"/>
          <ac:spMkLst>
            <pc:docMk/>
            <pc:sldMk cId="2683634909" sldId="454"/>
            <ac:spMk id="2" creationId="{256A91E0-3F0C-0280-C842-3F30E1DB6724}"/>
          </ac:spMkLst>
        </pc:spChg>
      </pc:sldChg>
      <pc:sldChg chg="modSp mod">
        <pc:chgData name="Joshua King" userId="967dca17-9601-40ef-bab2-1979fc138955" providerId="ADAL" clId="{25AE0A5E-1251-4D53-A250-4A193732F347}" dt="2026-07-17T19:08:37.794" v="66" actId="20577"/>
        <pc:sldMkLst>
          <pc:docMk/>
          <pc:sldMk cId="2793410404" sldId="455"/>
        </pc:sldMkLst>
        <pc:spChg chg="mod">
          <ac:chgData name="Joshua King" userId="967dca17-9601-40ef-bab2-1979fc138955" providerId="ADAL" clId="{25AE0A5E-1251-4D53-A250-4A193732F347}" dt="2026-07-17T19:08:37.794" v="66" actId="20577"/>
          <ac:spMkLst>
            <pc:docMk/>
            <pc:sldMk cId="2793410404" sldId="455"/>
            <ac:spMk id="2" creationId="{108056A1-CE01-2B27-3B6D-85E9CC10D3CA}"/>
          </ac:spMkLst>
        </pc:spChg>
      </pc:sldChg>
      <pc:sldChg chg="modSp mod">
        <pc:chgData name="Joshua King" userId="967dca17-9601-40ef-bab2-1979fc138955" providerId="ADAL" clId="{25AE0A5E-1251-4D53-A250-4A193732F347}" dt="2026-07-17T19:08:41.720" v="68" actId="27636"/>
        <pc:sldMkLst>
          <pc:docMk/>
          <pc:sldMk cId="569794072" sldId="456"/>
        </pc:sldMkLst>
        <pc:spChg chg="mod">
          <ac:chgData name="Joshua King" userId="967dca17-9601-40ef-bab2-1979fc138955" providerId="ADAL" clId="{25AE0A5E-1251-4D53-A250-4A193732F347}" dt="2026-07-17T19:08:41.720" v="68" actId="27636"/>
          <ac:spMkLst>
            <pc:docMk/>
            <pc:sldMk cId="569794072" sldId="456"/>
            <ac:spMk id="2" creationId="{AA3C312D-E814-DBB5-CA38-5A6F1AFC7644}"/>
          </ac:spMkLst>
        </pc:spChg>
      </pc:sldChg>
      <pc:sldChg chg="modSp mod">
        <pc:chgData name="Joshua King" userId="967dca17-9601-40ef-bab2-1979fc138955" providerId="ADAL" clId="{25AE0A5E-1251-4D53-A250-4A193732F347}" dt="2026-07-17T19:08:46.166" v="69" actId="20577"/>
        <pc:sldMkLst>
          <pc:docMk/>
          <pc:sldMk cId="1302108525" sldId="457"/>
        </pc:sldMkLst>
        <pc:spChg chg="mod">
          <ac:chgData name="Joshua King" userId="967dca17-9601-40ef-bab2-1979fc138955" providerId="ADAL" clId="{25AE0A5E-1251-4D53-A250-4A193732F347}" dt="2026-07-17T19:08:46.166" v="69" actId="20577"/>
          <ac:spMkLst>
            <pc:docMk/>
            <pc:sldMk cId="1302108525" sldId="457"/>
            <ac:spMk id="2" creationId="{5C2241AB-A47A-74B2-DD36-7FA1B0565A50}"/>
          </ac:spMkLst>
        </pc:spChg>
      </pc:sldChg>
      <pc:sldChg chg="modSp mod">
        <pc:chgData name="Joshua King" userId="967dca17-9601-40ef-bab2-1979fc138955" providerId="ADAL" clId="{25AE0A5E-1251-4D53-A250-4A193732F347}" dt="2026-07-17T19:09:01.225" v="71" actId="108"/>
        <pc:sldMkLst>
          <pc:docMk/>
          <pc:sldMk cId="3032491655" sldId="458"/>
        </pc:sldMkLst>
        <pc:spChg chg="mod">
          <ac:chgData name="Joshua King" userId="967dca17-9601-40ef-bab2-1979fc138955" providerId="ADAL" clId="{25AE0A5E-1251-4D53-A250-4A193732F347}" dt="2026-07-17T19:09:01.225" v="71" actId="108"/>
          <ac:spMkLst>
            <pc:docMk/>
            <pc:sldMk cId="3032491655" sldId="458"/>
            <ac:spMk id="2" creationId="{C72CF0EF-7873-88F5-0B5A-EA7CBD0584AD}"/>
          </ac:spMkLst>
        </pc:spChg>
      </pc:sldChg>
    </pc:docChg>
  </pc:docChgLst>
  <pc:docChgLst>
    <pc:chgData name="Moyo Myers" userId="a81be176-8718-4b83-91ce-89eb3ae373d2" providerId="ADAL" clId="{DE44647C-02CF-4EF9-B532-1A7A183FD664}"/>
    <pc:docChg chg="undo custSel modSld">
      <pc:chgData name="Moyo Myers" userId="a81be176-8718-4b83-91ce-89eb3ae373d2" providerId="ADAL" clId="{DE44647C-02CF-4EF9-B532-1A7A183FD664}" dt="2026-07-29T19:31:45.056" v="288" actId="20577"/>
      <pc:docMkLst>
        <pc:docMk/>
      </pc:docMkLst>
      <pc:sldChg chg="modSp mod">
        <pc:chgData name="Moyo Myers" userId="a81be176-8718-4b83-91ce-89eb3ae373d2" providerId="ADAL" clId="{DE44647C-02CF-4EF9-B532-1A7A183FD664}" dt="2026-07-01T18:50:33.530" v="17" actId="20577"/>
        <pc:sldMkLst>
          <pc:docMk/>
          <pc:sldMk cId="2551997990" sldId="257"/>
        </pc:sldMkLst>
        <pc:spChg chg="mod">
          <ac:chgData name="Moyo Myers" userId="a81be176-8718-4b83-91ce-89eb3ae373d2" providerId="ADAL" clId="{DE44647C-02CF-4EF9-B532-1A7A183FD664}" dt="2026-07-01T18:50:33.530" v="17" actId="20577"/>
          <ac:spMkLst>
            <pc:docMk/>
            <pc:sldMk cId="2551997990" sldId="257"/>
            <ac:spMk id="2" creationId="{00000000-0000-0000-0000-000000000000}"/>
          </ac:spMkLst>
        </pc:spChg>
        <pc:spChg chg="mod">
          <ac:chgData name="Moyo Myers" userId="a81be176-8718-4b83-91ce-89eb3ae373d2" providerId="ADAL" clId="{DE44647C-02CF-4EF9-B532-1A7A183FD664}" dt="2026-07-01T18:50:28.638" v="8" actId="20577"/>
          <ac:spMkLst>
            <pc:docMk/>
            <pc:sldMk cId="2551997990" sldId="257"/>
            <ac:spMk id="3" creationId="{00000000-0000-0000-0000-000000000000}"/>
          </ac:spMkLst>
        </pc:spChg>
      </pc:sldChg>
      <pc:sldChg chg="delSp mod">
        <pc:chgData name="Moyo Myers" userId="a81be176-8718-4b83-91ce-89eb3ae373d2" providerId="ADAL" clId="{DE44647C-02CF-4EF9-B532-1A7A183FD664}" dt="2026-07-29T13:40:36.677" v="133" actId="478"/>
        <pc:sldMkLst>
          <pc:docMk/>
          <pc:sldMk cId="2089060874" sldId="259"/>
        </pc:sldMkLst>
        <pc:spChg chg="del">
          <ac:chgData name="Moyo Myers" userId="a81be176-8718-4b83-91ce-89eb3ae373d2" providerId="ADAL" clId="{DE44647C-02CF-4EF9-B532-1A7A183FD664}" dt="2026-07-29T13:40:36.677" v="133" actId="478"/>
          <ac:spMkLst>
            <pc:docMk/>
            <pc:sldMk cId="2089060874" sldId="259"/>
            <ac:spMk id="2" creationId="{58014A97-CCED-D891-52EB-86CF4C69D9F1}"/>
          </ac:spMkLst>
        </pc:spChg>
      </pc:sldChg>
      <pc:sldChg chg="modSp mod">
        <pc:chgData name="Moyo Myers" userId="a81be176-8718-4b83-91ce-89eb3ae373d2" providerId="ADAL" clId="{DE44647C-02CF-4EF9-B532-1A7A183FD664}" dt="2026-07-29T13:47:37.600" v="228" actId="20577"/>
        <pc:sldMkLst>
          <pc:docMk/>
          <pc:sldMk cId="2769966427" sldId="260"/>
        </pc:sldMkLst>
        <pc:spChg chg="mod">
          <ac:chgData name="Moyo Myers" userId="a81be176-8718-4b83-91ce-89eb3ae373d2" providerId="ADAL" clId="{DE44647C-02CF-4EF9-B532-1A7A183FD664}" dt="2026-07-29T13:47:37.600" v="228" actId="20577"/>
          <ac:spMkLst>
            <pc:docMk/>
            <pc:sldMk cId="2769966427" sldId="260"/>
            <ac:spMk id="3" creationId="{00000000-0000-0000-0000-000000000000}"/>
          </ac:spMkLst>
        </pc:spChg>
      </pc:sldChg>
      <pc:sldChg chg="modSp mod">
        <pc:chgData name="Moyo Myers" userId="a81be176-8718-4b83-91ce-89eb3ae373d2" providerId="ADAL" clId="{DE44647C-02CF-4EF9-B532-1A7A183FD664}" dt="2026-07-29T13:43:31.642" v="172" actId="20577"/>
        <pc:sldMkLst>
          <pc:docMk/>
          <pc:sldMk cId="2904361031" sldId="383"/>
        </pc:sldMkLst>
        <pc:spChg chg="mod">
          <ac:chgData name="Moyo Myers" userId="a81be176-8718-4b83-91ce-89eb3ae373d2" providerId="ADAL" clId="{DE44647C-02CF-4EF9-B532-1A7A183FD664}" dt="2026-07-01T18:50:57.972" v="31" actId="20577"/>
          <ac:spMkLst>
            <pc:docMk/>
            <pc:sldMk cId="2904361031" sldId="383"/>
            <ac:spMk id="2" creationId="{00000000-0000-0000-0000-000000000000}"/>
          </ac:spMkLst>
        </pc:spChg>
        <pc:spChg chg="mod">
          <ac:chgData name="Moyo Myers" userId="a81be176-8718-4b83-91ce-89eb3ae373d2" providerId="ADAL" clId="{DE44647C-02CF-4EF9-B532-1A7A183FD664}" dt="2026-07-29T13:43:31.642" v="172" actId="20577"/>
          <ac:spMkLst>
            <pc:docMk/>
            <pc:sldMk cId="2904361031" sldId="383"/>
            <ac:spMk id="4" creationId="{AF13650D-5D05-AD24-68A2-0089EBA1EC7C}"/>
          </ac:spMkLst>
        </pc:spChg>
      </pc:sldChg>
      <pc:sldChg chg="addSp delSp modSp mod">
        <pc:chgData name="Moyo Myers" userId="a81be176-8718-4b83-91ce-89eb3ae373d2" providerId="ADAL" clId="{DE44647C-02CF-4EF9-B532-1A7A183FD664}" dt="2026-07-29T13:41:59.655" v="149"/>
        <pc:sldMkLst>
          <pc:docMk/>
          <pc:sldMk cId="1518172200" sldId="443"/>
        </pc:sldMkLst>
        <pc:spChg chg="del">
          <ac:chgData name="Moyo Myers" userId="a81be176-8718-4b83-91ce-89eb3ae373d2" providerId="ADAL" clId="{DE44647C-02CF-4EF9-B532-1A7A183FD664}" dt="2026-07-29T13:40:31.758" v="132" actId="478"/>
          <ac:spMkLst>
            <pc:docMk/>
            <pc:sldMk cId="1518172200" sldId="443"/>
            <ac:spMk id="4" creationId="{F49BCBB5-0823-6DD4-1DEA-B316EAC128F7}"/>
          </ac:spMkLst>
        </pc:spChg>
        <pc:spChg chg="add mod">
          <ac:chgData name="Moyo Myers" userId="a81be176-8718-4b83-91ce-89eb3ae373d2" providerId="ADAL" clId="{DE44647C-02CF-4EF9-B532-1A7A183FD664}" dt="2026-07-29T13:40:28.825" v="131"/>
          <ac:spMkLst>
            <pc:docMk/>
            <pc:sldMk cId="1518172200" sldId="443"/>
            <ac:spMk id="5" creationId="{9B10C36B-234F-4C45-8FCB-1387FF2CB7CC}"/>
          </ac:spMkLst>
        </pc:spChg>
        <pc:spChg chg="add mod">
          <ac:chgData name="Moyo Myers" userId="a81be176-8718-4b83-91ce-89eb3ae373d2" providerId="ADAL" clId="{DE44647C-02CF-4EF9-B532-1A7A183FD664}" dt="2026-07-29T13:41:59.655" v="149"/>
          <ac:spMkLst>
            <pc:docMk/>
            <pc:sldMk cId="1518172200" sldId="443"/>
            <ac:spMk id="6" creationId="{1D2041A4-705B-B33F-42C9-70D615D88EC3}"/>
          </ac:spMkLst>
        </pc:spChg>
      </pc:sldChg>
      <pc:sldChg chg="addSp delSp modSp mod">
        <pc:chgData name="Moyo Myers" userId="a81be176-8718-4b83-91ce-89eb3ae373d2" providerId="ADAL" clId="{DE44647C-02CF-4EF9-B532-1A7A183FD664}" dt="2026-07-29T13:42:04.040" v="150"/>
        <pc:sldMkLst>
          <pc:docMk/>
          <pc:sldMk cId="1730845768" sldId="444"/>
        </pc:sldMkLst>
        <pc:spChg chg="del">
          <ac:chgData name="Moyo Myers" userId="a81be176-8718-4b83-91ce-89eb3ae373d2" providerId="ADAL" clId="{DE44647C-02CF-4EF9-B532-1A7A183FD664}" dt="2026-07-29T13:40:45.192" v="134" actId="478"/>
          <ac:spMkLst>
            <pc:docMk/>
            <pc:sldMk cId="1730845768" sldId="444"/>
            <ac:spMk id="4" creationId="{D94F2ADD-92F1-A135-C826-60E647642FDD}"/>
          </ac:spMkLst>
        </pc:spChg>
        <pc:spChg chg="add mod">
          <ac:chgData name="Moyo Myers" userId="a81be176-8718-4b83-91ce-89eb3ae373d2" providerId="ADAL" clId="{DE44647C-02CF-4EF9-B532-1A7A183FD664}" dt="2026-07-29T13:42:04.040" v="150"/>
          <ac:spMkLst>
            <pc:docMk/>
            <pc:sldMk cId="1730845768" sldId="444"/>
            <ac:spMk id="5" creationId="{D6A93DB2-0420-0FF7-7622-FAC570071BB3}"/>
          </ac:spMkLst>
        </pc:spChg>
      </pc:sldChg>
      <pc:sldChg chg="addSp delSp modSp mod">
        <pc:chgData name="Moyo Myers" userId="a81be176-8718-4b83-91ce-89eb3ae373d2" providerId="ADAL" clId="{DE44647C-02CF-4EF9-B532-1A7A183FD664}" dt="2026-07-29T13:42:11.109" v="151"/>
        <pc:sldMkLst>
          <pc:docMk/>
          <pc:sldMk cId="1502824959" sldId="445"/>
        </pc:sldMkLst>
        <pc:spChg chg="del">
          <ac:chgData name="Moyo Myers" userId="a81be176-8718-4b83-91ce-89eb3ae373d2" providerId="ADAL" clId="{DE44647C-02CF-4EF9-B532-1A7A183FD664}" dt="2026-07-29T13:40:48.719" v="135" actId="478"/>
          <ac:spMkLst>
            <pc:docMk/>
            <pc:sldMk cId="1502824959" sldId="445"/>
            <ac:spMk id="4" creationId="{A4C0D218-472D-9C14-7E67-73FDDE64EC54}"/>
          </ac:spMkLst>
        </pc:spChg>
        <pc:spChg chg="add mod">
          <ac:chgData name="Moyo Myers" userId="a81be176-8718-4b83-91ce-89eb3ae373d2" providerId="ADAL" clId="{DE44647C-02CF-4EF9-B532-1A7A183FD664}" dt="2026-07-29T13:42:11.109" v="151"/>
          <ac:spMkLst>
            <pc:docMk/>
            <pc:sldMk cId="1502824959" sldId="445"/>
            <ac:spMk id="5" creationId="{3F5CFCED-0DCB-EF58-5438-77367058EB14}"/>
          </ac:spMkLst>
        </pc:spChg>
      </pc:sldChg>
      <pc:sldChg chg="addSp delSp modSp mod">
        <pc:chgData name="Moyo Myers" userId="a81be176-8718-4b83-91ce-89eb3ae373d2" providerId="ADAL" clId="{DE44647C-02CF-4EF9-B532-1A7A183FD664}" dt="2026-07-29T13:42:14.273" v="152"/>
        <pc:sldMkLst>
          <pc:docMk/>
          <pc:sldMk cId="2187079974" sldId="446"/>
        </pc:sldMkLst>
        <pc:spChg chg="del">
          <ac:chgData name="Moyo Myers" userId="a81be176-8718-4b83-91ce-89eb3ae373d2" providerId="ADAL" clId="{DE44647C-02CF-4EF9-B532-1A7A183FD664}" dt="2026-07-29T13:40:51.576" v="136" actId="478"/>
          <ac:spMkLst>
            <pc:docMk/>
            <pc:sldMk cId="2187079974" sldId="446"/>
            <ac:spMk id="4" creationId="{DEA97326-ED8A-B711-31AC-AFFAFF7D273D}"/>
          </ac:spMkLst>
        </pc:spChg>
        <pc:spChg chg="add mod">
          <ac:chgData name="Moyo Myers" userId="a81be176-8718-4b83-91ce-89eb3ae373d2" providerId="ADAL" clId="{DE44647C-02CF-4EF9-B532-1A7A183FD664}" dt="2026-07-29T13:42:14.273" v="152"/>
          <ac:spMkLst>
            <pc:docMk/>
            <pc:sldMk cId="2187079974" sldId="446"/>
            <ac:spMk id="5" creationId="{36ED8556-DFD0-2B9C-DCFB-A80EBA62C18E}"/>
          </ac:spMkLst>
        </pc:spChg>
      </pc:sldChg>
      <pc:sldChg chg="addSp delSp modSp mod">
        <pc:chgData name="Moyo Myers" userId="a81be176-8718-4b83-91ce-89eb3ae373d2" providerId="ADAL" clId="{DE44647C-02CF-4EF9-B532-1A7A183FD664}" dt="2026-07-29T13:42:18.579" v="153"/>
        <pc:sldMkLst>
          <pc:docMk/>
          <pc:sldMk cId="998768729" sldId="447"/>
        </pc:sldMkLst>
        <pc:spChg chg="del">
          <ac:chgData name="Moyo Myers" userId="a81be176-8718-4b83-91ce-89eb3ae373d2" providerId="ADAL" clId="{DE44647C-02CF-4EF9-B532-1A7A183FD664}" dt="2026-07-29T13:40:56.095" v="137" actId="478"/>
          <ac:spMkLst>
            <pc:docMk/>
            <pc:sldMk cId="998768729" sldId="447"/>
            <ac:spMk id="4" creationId="{93B3AFC3-920F-A5B3-6A4A-AFC12182BD00}"/>
          </ac:spMkLst>
        </pc:spChg>
        <pc:spChg chg="add mod">
          <ac:chgData name="Moyo Myers" userId="a81be176-8718-4b83-91ce-89eb3ae373d2" providerId="ADAL" clId="{DE44647C-02CF-4EF9-B532-1A7A183FD664}" dt="2026-07-29T13:42:18.579" v="153"/>
          <ac:spMkLst>
            <pc:docMk/>
            <pc:sldMk cId="998768729" sldId="447"/>
            <ac:spMk id="5" creationId="{E1CB04A0-52C4-1A8D-557D-DDB9FCE05C6A}"/>
          </ac:spMkLst>
        </pc:spChg>
      </pc:sldChg>
      <pc:sldChg chg="addSp delSp modSp mod">
        <pc:chgData name="Moyo Myers" userId="a81be176-8718-4b83-91ce-89eb3ae373d2" providerId="ADAL" clId="{DE44647C-02CF-4EF9-B532-1A7A183FD664}" dt="2026-07-29T13:42:21.249" v="154"/>
        <pc:sldMkLst>
          <pc:docMk/>
          <pc:sldMk cId="1960273745" sldId="448"/>
        </pc:sldMkLst>
        <pc:spChg chg="del">
          <ac:chgData name="Moyo Myers" userId="a81be176-8718-4b83-91ce-89eb3ae373d2" providerId="ADAL" clId="{DE44647C-02CF-4EF9-B532-1A7A183FD664}" dt="2026-07-29T13:40:58.718" v="138" actId="478"/>
          <ac:spMkLst>
            <pc:docMk/>
            <pc:sldMk cId="1960273745" sldId="448"/>
            <ac:spMk id="4" creationId="{20578064-2663-2545-6D23-F6B54C4D1E83}"/>
          </ac:spMkLst>
        </pc:spChg>
        <pc:spChg chg="add mod">
          <ac:chgData name="Moyo Myers" userId="a81be176-8718-4b83-91ce-89eb3ae373d2" providerId="ADAL" clId="{DE44647C-02CF-4EF9-B532-1A7A183FD664}" dt="2026-07-29T13:42:21.249" v="154"/>
          <ac:spMkLst>
            <pc:docMk/>
            <pc:sldMk cId="1960273745" sldId="448"/>
            <ac:spMk id="5" creationId="{B83EAA64-18AD-7C31-BB27-FEA3E634FBF2}"/>
          </ac:spMkLst>
        </pc:spChg>
      </pc:sldChg>
      <pc:sldChg chg="addSp delSp modSp mod">
        <pc:chgData name="Moyo Myers" userId="a81be176-8718-4b83-91ce-89eb3ae373d2" providerId="ADAL" clId="{DE44647C-02CF-4EF9-B532-1A7A183FD664}" dt="2026-07-29T19:27:53.290" v="234" actId="20577"/>
        <pc:sldMkLst>
          <pc:docMk/>
          <pc:sldMk cId="620855512" sldId="449"/>
        </pc:sldMkLst>
        <pc:spChg chg="mod">
          <ac:chgData name="Moyo Myers" userId="a81be176-8718-4b83-91ce-89eb3ae373d2" providerId="ADAL" clId="{DE44647C-02CF-4EF9-B532-1A7A183FD664}" dt="2026-07-29T19:27:53.290" v="234" actId="20577"/>
          <ac:spMkLst>
            <pc:docMk/>
            <pc:sldMk cId="620855512" sldId="449"/>
            <ac:spMk id="2" creationId="{EC9F9CD8-0234-1021-D28F-4943122E8513}"/>
          </ac:spMkLst>
        </pc:spChg>
        <pc:spChg chg="del">
          <ac:chgData name="Moyo Myers" userId="a81be176-8718-4b83-91ce-89eb3ae373d2" providerId="ADAL" clId="{DE44647C-02CF-4EF9-B532-1A7A183FD664}" dt="2026-07-29T13:41:01.357" v="139" actId="478"/>
          <ac:spMkLst>
            <pc:docMk/>
            <pc:sldMk cId="620855512" sldId="449"/>
            <ac:spMk id="4" creationId="{8F33D4AD-9F34-431E-AD3A-8238A1E4BF50}"/>
          </ac:spMkLst>
        </pc:spChg>
        <pc:spChg chg="add mod">
          <ac:chgData name="Moyo Myers" userId="a81be176-8718-4b83-91ce-89eb3ae373d2" providerId="ADAL" clId="{DE44647C-02CF-4EF9-B532-1A7A183FD664}" dt="2026-07-29T13:42:24.310" v="155"/>
          <ac:spMkLst>
            <pc:docMk/>
            <pc:sldMk cId="620855512" sldId="449"/>
            <ac:spMk id="5" creationId="{F71494D1-25E0-2C11-622D-BDA0DD3429C2}"/>
          </ac:spMkLst>
        </pc:spChg>
      </pc:sldChg>
      <pc:sldChg chg="addSp delSp modSp mod">
        <pc:chgData name="Moyo Myers" userId="a81be176-8718-4b83-91ce-89eb3ae373d2" providerId="ADAL" clId="{DE44647C-02CF-4EF9-B532-1A7A183FD664}" dt="2026-07-29T19:28:34.016" v="241" actId="20577"/>
        <pc:sldMkLst>
          <pc:docMk/>
          <pc:sldMk cId="2273493917" sldId="450"/>
        </pc:sldMkLst>
        <pc:spChg chg="mod">
          <ac:chgData name="Moyo Myers" userId="a81be176-8718-4b83-91ce-89eb3ae373d2" providerId="ADAL" clId="{DE44647C-02CF-4EF9-B532-1A7A183FD664}" dt="2026-07-29T19:28:34.016" v="241" actId="20577"/>
          <ac:spMkLst>
            <pc:docMk/>
            <pc:sldMk cId="2273493917" sldId="450"/>
            <ac:spMk id="2" creationId="{FDD38259-114D-0903-976D-9C030AC73C6F}"/>
          </ac:spMkLst>
        </pc:spChg>
        <pc:spChg chg="del">
          <ac:chgData name="Moyo Myers" userId="a81be176-8718-4b83-91ce-89eb3ae373d2" providerId="ADAL" clId="{DE44647C-02CF-4EF9-B532-1A7A183FD664}" dt="2026-07-29T13:41:07.605" v="140" actId="478"/>
          <ac:spMkLst>
            <pc:docMk/>
            <pc:sldMk cId="2273493917" sldId="450"/>
            <ac:spMk id="4" creationId="{B34331B9-6445-6578-150B-70DEB574133F}"/>
          </ac:spMkLst>
        </pc:spChg>
        <pc:spChg chg="add mod">
          <ac:chgData name="Moyo Myers" userId="a81be176-8718-4b83-91ce-89eb3ae373d2" providerId="ADAL" clId="{DE44647C-02CF-4EF9-B532-1A7A183FD664}" dt="2026-07-29T13:42:28.344" v="156"/>
          <ac:spMkLst>
            <pc:docMk/>
            <pc:sldMk cId="2273493917" sldId="450"/>
            <ac:spMk id="5" creationId="{9764C08E-60EF-DBDD-80F9-16A0CC00C6C2}"/>
          </ac:spMkLst>
        </pc:spChg>
      </pc:sldChg>
      <pc:sldChg chg="addSp delSp modSp mod">
        <pc:chgData name="Moyo Myers" userId="a81be176-8718-4b83-91ce-89eb3ae373d2" providerId="ADAL" clId="{DE44647C-02CF-4EF9-B532-1A7A183FD664}" dt="2026-07-29T19:30:03.595" v="250" actId="255"/>
        <pc:sldMkLst>
          <pc:docMk/>
          <pc:sldMk cId="658475318" sldId="451"/>
        </pc:sldMkLst>
        <pc:spChg chg="mod">
          <ac:chgData name="Moyo Myers" userId="a81be176-8718-4b83-91ce-89eb3ae373d2" providerId="ADAL" clId="{DE44647C-02CF-4EF9-B532-1A7A183FD664}" dt="2026-07-29T19:30:03.595" v="250" actId="255"/>
          <ac:spMkLst>
            <pc:docMk/>
            <pc:sldMk cId="658475318" sldId="451"/>
            <ac:spMk id="2" creationId="{9B862ED9-E988-B230-3C65-B0F6519425E5}"/>
          </ac:spMkLst>
        </pc:spChg>
        <pc:spChg chg="del">
          <ac:chgData name="Moyo Myers" userId="a81be176-8718-4b83-91ce-89eb3ae373d2" providerId="ADAL" clId="{DE44647C-02CF-4EF9-B532-1A7A183FD664}" dt="2026-07-29T13:41:14.933" v="141" actId="478"/>
          <ac:spMkLst>
            <pc:docMk/>
            <pc:sldMk cId="658475318" sldId="451"/>
            <ac:spMk id="4" creationId="{D0E81AA7-8FE3-9AB8-53F7-DD6ED3E33487}"/>
          </ac:spMkLst>
        </pc:spChg>
        <pc:spChg chg="add mod">
          <ac:chgData name="Moyo Myers" userId="a81be176-8718-4b83-91ce-89eb3ae373d2" providerId="ADAL" clId="{DE44647C-02CF-4EF9-B532-1A7A183FD664}" dt="2026-07-29T13:42:35.467" v="157"/>
          <ac:spMkLst>
            <pc:docMk/>
            <pc:sldMk cId="658475318" sldId="451"/>
            <ac:spMk id="5" creationId="{94E59489-D00E-CEB6-085D-61BE26A40687}"/>
          </ac:spMkLst>
        </pc:spChg>
      </pc:sldChg>
      <pc:sldChg chg="addSp delSp modSp mod">
        <pc:chgData name="Moyo Myers" userId="a81be176-8718-4b83-91ce-89eb3ae373d2" providerId="ADAL" clId="{DE44647C-02CF-4EF9-B532-1A7A183FD664}" dt="2026-07-29T19:30:15.599" v="256" actId="20577"/>
        <pc:sldMkLst>
          <pc:docMk/>
          <pc:sldMk cId="1023585528" sldId="452"/>
        </pc:sldMkLst>
        <pc:spChg chg="mod">
          <ac:chgData name="Moyo Myers" userId="a81be176-8718-4b83-91ce-89eb3ae373d2" providerId="ADAL" clId="{DE44647C-02CF-4EF9-B532-1A7A183FD664}" dt="2026-07-29T19:30:15.599" v="256" actId="20577"/>
          <ac:spMkLst>
            <pc:docMk/>
            <pc:sldMk cId="1023585528" sldId="452"/>
            <ac:spMk id="2" creationId="{A0D6AA6A-C346-6D68-1727-7D2191892F95}"/>
          </ac:spMkLst>
        </pc:spChg>
        <pc:spChg chg="del">
          <ac:chgData name="Moyo Myers" userId="a81be176-8718-4b83-91ce-89eb3ae373d2" providerId="ADAL" clId="{DE44647C-02CF-4EF9-B532-1A7A183FD664}" dt="2026-07-29T13:41:18.406" v="142" actId="478"/>
          <ac:spMkLst>
            <pc:docMk/>
            <pc:sldMk cId="1023585528" sldId="452"/>
            <ac:spMk id="4" creationId="{895E1C3B-65E3-1508-3E4B-DED0CAB4A4F6}"/>
          </ac:spMkLst>
        </pc:spChg>
        <pc:spChg chg="add mod">
          <ac:chgData name="Moyo Myers" userId="a81be176-8718-4b83-91ce-89eb3ae373d2" providerId="ADAL" clId="{DE44647C-02CF-4EF9-B532-1A7A183FD664}" dt="2026-07-29T13:42:38.042" v="158"/>
          <ac:spMkLst>
            <pc:docMk/>
            <pc:sldMk cId="1023585528" sldId="452"/>
            <ac:spMk id="5" creationId="{AF43BB74-1430-A254-281C-C2AF1ABF8B6A}"/>
          </ac:spMkLst>
        </pc:spChg>
      </pc:sldChg>
      <pc:sldChg chg="addSp delSp modSp mod">
        <pc:chgData name="Moyo Myers" userId="a81be176-8718-4b83-91ce-89eb3ae373d2" providerId="ADAL" clId="{DE44647C-02CF-4EF9-B532-1A7A183FD664}" dt="2026-07-29T19:30:23.294" v="262" actId="20577"/>
        <pc:sldMkLst>
          <pc:docMk/>
          <pc:sldMk cId="327011549" sldId="453"/>
        </pc:sldMkLst>
        <pc:spChg chg="mod">
          <ac:chgData name="Moyo Myers" userId="a81be176-8718-4b83-91ce-89eb3ae373d2" providerId="ADAL" clId="{DE44647C-02CF-4EF9-B532-1A7A183FD664}" dt="2026-07-29T19:30:23.294" v="262" actId="20577"/>
          <ac:spMkLst>
            <pc:docMk/>
            <pc:sldMk cId="327011549" sldId="453"/>
            <ac:spMk id="2" creationId="{70835A5E-50F3-1D14-2D20-324D86A5B856}"/>
          </ac:spMkLst>
        </pc:spChg>
        <pc:spChg chg="del">
          <ac:chgData name="Moyo Myers" userId="a81be176-8718-4b83-91ce-89eb3ae373d2" providerId="ADAL" clId="{DE44647C-02CF-4EF9-B532-1A7A183FD664}" dt="2026-07-29T13:41:21.278" v="143" actId="478"/>
          <ac:spMkLst>
            <pc:docMk/>
            <pc:sldMk cId="327011549" sldId="453"/>
            <ac:spMk id="4" creationId="{54C3410D-CFBE-22D5-6BF4-C502E1934244}"/>
          </ac:spMkLst>
        </pc:spChg>
        <pc:spChg chg="add mod">
          <ac:chgData name="Moyo Myers" userId="a81be176-8718-4b83-91ce-89eb3ae373d2" providerId="ADAL" clId="{DE44647C-02CF-4EF9-B532-1A7A183FD664}" dt="2026-07-29T13:42:42.805" v="159"/>
          <ac:spMkLst>
            <pc:docMk/>
            <pc:sldMk cId="327011549" sldId="453"/>
            <ac:spMk id="5" creationId="{11E4EC07-ABC4-B28A-D51C-DDC77E08B327}"/>
          </ac:spMkLst>
        </pc:spChg>
      </pc:sldChg>
      <pc:sldChg chg="addSp delSp modSp mod">
        <pc:chgData name="Moyo Myers" userId="a81be176-8718-4b83-91ce-89eb3ae373d2" providerId="ADAL" clId="{DE44647C-02CF-4EF9-B532-1A7A183FD664}" dt="2026-07-29T19:31:18.208" v="268" actId="20577"/>
        <pc:sldMkLst>
          <pc:docMk/>
          <pc:sldMk cId="2683634909" sldId="454"/>
        </pc:sldMkLst>
        <pc:spChg chg="mod">
          <ac:chgData name="Moyo Myers" userId="a81be176-8718-4b83-91ce-89eb3ae373d2" providerId="ADAL" clId="{DE44647C-02CF-4EF9-B532-1A7A183FD664}" dt="2026-07-29T19:31:18.208" v="268" actId="20577"/>
          <ac:spMkLst>
            <pc:docMk/>
            <pc:sldMk cId="2683634909" sldId="454"/>
            <ac:spMk id="2" creationId="{256A91E0-3F0C-0280-C842-3F30E1DB6724}"/>
          </ac:spMkLst>
        </pc:spChg>
        <pc:spChg chg="del">
          <ac:chgData name="Moyo Myers" userId="a81be176-8718-4b83-91ce-89eb3ae373d2" providerId="ADAL" clId="{DE44647C-02CF-4EF9-B532-1A7A183FD664}" dt="2026-07-29T13:41:25.327" v="144" actId="478"/>
          <ac:spMkLst>
            <pc:docMk/>
            <pc:sldMk cId="2683634909" sldId="454"/>
            <ac:spMk id="4" creationId="{90BED079-B250-84FF-E2B5-4AFEA71434E2}"/>
          </ac:spMkLst>
        </pc:spChg>
        <pc:spChg chg="add mod">
          <ac:chgData name="Moyo Myers" userId="a81be176-8718-4b83-91ce-89eb3ae373d2" providerId="ADAL" clId="{DE44647C-02CF-4EF9-B532-1A7A183FD664}" dt="2026-07-29T13:42:46.298" v="160"/>
          <ac:spMkLst>
            <pc:docMk/>
            <pc:sldMk cId="2683634909" sldId="454"/>
            <ac:spMk id="5" creationId="{CCCF0A3B-41D1-2666-6F35-5A53F704696B}"/>
          </ac:spMkLst>
        </pc:spChg>
      </pc:sldChg>
      <pc:sldChg chg="addSp delSp modSp mod">
        <pc:chgData name="Moyo Myers" userId="a81be176-8718-4b83-91ce-89eb3ae373d2" providerId="ADAL" clId="{DE44647C-02CF-4EF9-B532-1A7A183FD664}" dt="2026-07-29T19:31:28.921" v="273" actId="20577"/>
        <pc:sldMkLst>
          <pc:docMk/>
          <pc:sldMk cId="2793410404" sldId="455"/>
        </pc:sldMkLst>
        <pc:spChg chg="mod">
          <ac:chgData name="Moyo Myers" userId="a81be176-8718-4b83-91ce-89eb3ae373d2" providerId="ADAL" clId="{DE44647C-02CF-4EF9-B532-1A7A183FD664}" dt="2026-07-29T19:31:28.921" v="273" actId="20577"/>
          <ac:spMkLst>
            <pc:docMk/>
            <pc:sldMk cId="2793410404" sldId="455"/>
            <ac:spMk id="2" creationId="{108056A1-CE01-2B27-3B6D-85E9CC10D3CA}"/>
          </ac:spMkLst>
        </pc:spChg>
        <pc:spChg chg="del">
          <ac:chgData name="Moyo Myers" userId="a81be176-8718-4b83-91ce-89eb3ae373d2" providerId="ADAL" clId="{DE44647C-02CF-4EF9-B532-1A7A183FD664}" dt="2026-07-29T13:41:27.702" v="145" actId="478"/>
          <ac:spMkLst>
            <pc:docMk/>
            <pc:sldMk cId="2793410404" sldId="455"/>
            <ac:spMk id="4" creationId="{E722C2E2-9229-1A3C-6713-314BAA3AC2E4}"/>
          </ac:spMkLst>
        </pc:spChg>
        <pc:spChg chg="add mod">
          <ac:chgData name="Moyo Myers" userId="a81be176-8718-4b83-91ce-89eb3ae373d2" providerId="ADAL" clId="{DE44647C-02CF-4EF9-B532-1A7A183FD664}" dt="2026-07-29T13:42:49.083" v="161"/>
          <ac:spMkLst>
            <pc:docMk/>
            <pc:sldMk cId="2793410404" sldId="455"/>
            <ac:spMk id="5" creationId="{14500797-369A-E419-CAEA-C3DD3B3BAAB2}"/>
          </ac:spMkLst>
        </pc:spChg>
      </pc:sldChg>
      <pc:sldChg chg="addSp delSp modSp mod">
        <pc:chgData name="Moyo Myers" userId="a81be176-8718-4b83-91ce-89eb3ae373d2" providerId="ADAL" clId="{DE44647C-02CF-4EF9-B532-1A7A183FD664}" dt="2026-07-29T19:31:34.009" v="278" actId="20577"/>
        <pc:sldMkLst>
          <pc:docMk/>
          <pc:sldMk cId="569794072" sldId="456"/>
        </pc:sldMkLst>
        <pc:spChg chg="mod">
          <ac:chgData name="Moyo Myers" userId="a81be176-8718-4b83-91ce-89eb3ae373d2" providerId="ADAL" clId="{DE44647C-02CF-4EF9-B532-1A7A183FD664}" dt="2026-07-29T19:31:34.009" v="278" actId="20577"/>
          <ac:spMkLst>
            <pc:docMk/>
            <pc:sldMk cId="569794072" sldId="456"/>
            <ac:spMk id="2" creationId="{AA3C312D-E814-DBB5-CA38-5A6F1AFC7644}"/>
          </ac:spMkLst>
        </pc:spChg>
        <pc:spChg chg="del">
          <ac:chgData name="Moyo Myers" userId="a81be176-8718-4b83-91ce-89eb3ae373d2" providerId="ADAL" clId="{DE44647C-02CF-4EF9-B532-1A7A183FD664}" dt="2026-07-29T13:41:30.279" v="146" actId="478"/>
          <ac:spMkLst>
            <pc:docMk/>
            <pc:sldMk cId="569794072" sldId="456"/>
            <ac:spMk id="4" creationId="{2A7EC9A4-23E7-08C8-194A-1DB9EC59760A}"/>
          </ac:spMkLst>
        </pc:spChg>
        <pc:spChg chg="add mod">
          <ac:chgData name="Moyo Myers" userId="a81be176-8718-4b83-91ce-89eb3ae373d2" providerId="ADAL" clId="{DE44647C-02CF-4EF9-B532-1A7A183FD664}" dt="2026-07-29T13:42:53.781" v="162"/>
          <ac:spMkLst>
            <pc:docMk/>
            <pc:sldMk cId="569794072" sldId="456"/>
            <ac:spMk id="5" creationId="{F83BE6DE-A6BB-7AF1-02D6-5EA5472EEC34}"/>
          </ac:spMkLst>
        </pc:spChg>
      </pc:sldChg>
      <pc:sldChg chg="addSp delSp modSp mod">
        <pc:chgData name="Moyo Myers" userId="a81be176-8718-4b83-91ce-89eb3ae373d2" providerId="ADAL" clId="{DE44647C-02CF-4EF9-B532-1A7A183FD664}" dt="2026-07-29T19:31:39.353" v="283" actId="20577"/>
        <pc:sldMkLst>
          <pc:docMk/>
          <pc:sldMk cId="1302108525" sldId="457"/>
        </pc:sldMkLst>
        <pc:spChg chg="mod">
          <ac:chgData name="Moyo Myers" userId="a81be176-8718-4b83-91ce-89eb3ae373d2" providerId="ADAL" clId="{DE44647C-02CF-4EF9-B532-1A7A183FD664}" dt="2026-07-29T19:31:39.353" v="283" actId="20577"/>
          <ac:spMkLst>
            <pc:docMk/>
            <pc:sldMk cId="1302108525" sldId="457"/>
            <ac:spMk id="2" creationId="{5C2241AB-A47A-74B2-DD36-7FA1B0565A50}"/>
          </ac:spMkLst>
        </pc:spChg>
        <pc:spChg chg="del">
          <ac:chgData name="Moyo Myers" userId="a81be176-8718-4b83-91ce-89eb3ae373d2" providerId="ADAL" clId="{DE44647C-02CF-4EF9-B532-1A7A183FD664}" dt="2026-07-29T13:41:34.671" v="147" actId="478"/>
          <ac:spMkLst>
            <pc:docMk/>
            <pc:sldMk cId="1302108525" sldId="457"/>
            <ac:spMk id="4" creationId="{5C39F45E-297F-1792-8AAD-EBEBE37479F7}"/>
          </ac:spMkLst>
        </pc:spChg>
        <pc:spChg chg="add mod">
          <ac:chgData name="Moyo Myers" userId="a81be176-8718-4b83-91ce-89eb3ae373d2" providerId="ADAL" clId="{DE44647C-02CF-4EF9-B532-1A7A183FD664}" dt="2026-07-29T13:42:56.036" v="163"/>
          <ac:spMkLst>
            <pc:docMk/>
            <pc:sldMk cId="1302108525" sldId="457"/>
            <ac:spMk id="5" creationId="{07594AFF-03E2-1406-B818-ECC218D79E38}"/>
          </ac:spMkLst>
        </pc:spChg>
      </pc:sldChg>
      <pc:sldChg chg="addSp delSp modSp mod">
        <pc:chgData name="Moyo Myers" userId="a81be176-8718-4b83-91ce-89eb3ae373d2" providerId="ADAL" clId="{DE44647C-02CF-4EF9-B532-1A7A183FD664}" dt="2026-07-29T19:31:45.056" v="288" actId="20577"/>
        <pc:sldMkLst>
          <pc:docMk/>
          <pc:sldMk cId="3032491655" sldId="458"/>
        </pc:sldMkLst>
        <pc:spChg chg="mod">
          <ac:chgData name="Moyo Myers" userId="a81be176-8718-4b83-91ce-89eb3ae373d2" providerId="ADAL" clId="{DE44647C-02CF-4EF9-B532-1A7A183FD664}" dt="2026-07-29T19:31:45.056" v="288" actId="20577"/>
          <ac:spMkLst>
            <pc:docMk/>
            <pc:sldMk cId="3032491655" sldId="458"/>
            <ac:spMk id="2" creationId="{C72CF0EF-7873-88F5-0B5A-EA7CBD0584AD}"/>
          </ac:spMkLst>
        </pc:spChg>
        <pc:spChg chg="del">
          <ac:chgData name="Moyo Myers" userId="a81be176-8718-4b83-91ce-89eb3ae373d2" providerId="ADAL" clId="{DE44647C-02CF-4EF9-B532-1A7A183FD664}" dt="2026-07-29T13:41:37.343" v="148" actId="478"/>
          <ac:spMkLst>
            <pc:docMk/>
            <pc:sldMk cId="3032491655" sldId="458"/>
            <ac:spMk id="4" creationId="{15A9A67D-7054-1E95-9F49-0B9260DB19AC}"/>
          </ac:spMkLst>
        </pc:spChg>
        <pc:spChg chg="add mod">
          <ac:chgData name="Moyo Myers" userId="a81be176-8718-4b83-91ce-89eb3ae373d2" providerId="ADAL" clId="{DE44647C-02CF-4EF9-B532-1A7A183FD664}" dt="2026-07-29T13:42:59.158" v="164"/>
          <ac:spMkLst>
            <pc:docMk/>
            <pc:sldMk cId="3032491655" sldId="458"/>
            <ac:spMk id="5" creationId="{0DD3E133-4787-5E03-7441-DF853DE3A30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999709-38FE-4CAA-9155-0D44667BBD86}" type="datetimeFigureOut">
              <a:rPr lang="en-US" smtClean="0"/>
              <a:t>7/29/2026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9A9072-3B6E-487A-8C28-0F8262378461}" type="slidenum">
              <a:rPr lang="en-US" smtClean="0"/>
              <a:t>‹#›</a:t>
            </a:fld>
            <a:endParaRPr lang="en-US"/>
          </a:p>
        </p:txBody>
      </p:sp>
    </p:spTree>
    <p:extLst>
      <p:ext uri="{BB962C8B-B14F-4D97-AF65-F5344CB8AC3E}">
        <p14:creationId xmlns:p14="http://schemas.microsoft.com/office/powerpoint/2010/main" val="843887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89A9072-3B6E-487A-8C28-0F8262378461}" type="slidenum">
              <a:rPr lang="en-US" smtClean="0"/>
              <a:t>1</a:t>
            </a:fld>
            <a:endParaRPr lang="en-US"/>
          </a:p>
        </p:txBody>
      </p:sp>
    </p:spTree>
    <p:extLst>
      <p:ext uri="{BB962C8B-B14F-4D97-AF65-F5344CB8AC3E}">
        <p14:creationId xmlns:p14="http://schemas.microsoft.com/office/powerpoint/2010/main" val="3318701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89A9072-3B6E-487A-8C28-0F8262378461}" type="slidenum">
              <a:rPr lang="en-US" smtClean="0"/>
              <a:t>2</a:t>
            </a:fld>
            <a:endParaRPr lang="en-US"/>
          </a:p>
        </p:txBody>
      </p:sp>
    </p:spTree>
    <p:extLst>
      <p:ext uri="{BB962C8B-B14F-4D97-AF65-F5344CB8AC3E}">
        <p14:creationId xmlns:p14="http://schemas.microsoft.com/office/powerpoint/2010/main" val="17938156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89A9072-3B6E-487A-8C28-0F8262378461}" type="slidenum">
              <a:rPr lang="en-US" smtClean="0"/>
              <a:t>3</a:t>
            </a:fld>
            <a:endParaRPr lang="en-US"/>
          </a:p>
        </p:txBody>
      </p:sp>
    </p:spTree>
    <p:extLst>
      <p:ext uri="{BB962C8B-B14F-4D97-AF65-F5344CB8AC3E}">
        <p14:creationId xmlns:p14="http://schemas.microsoft.com/office/powerpoint/2010/main" val="13991245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89A9072-3B6E-487A-8C28-0F8262378461}" type="slidenum">
              <a:rPr lang="en-US" smtClean="0"/>
              <a:t>4</a:t>
            </a:fld>
            <a:endParaRPr lang="en-US"/>
          </a:p>
        </p:txBody>
      </p:sp>
    </p:spTree>
    <p:extLst>
      <p:ext uri="{BB962C8B-B14F-4D97-AF65-F5344CB8AC3E}">
        <p14:creationId xmlns:p14="http://schemas.microsoft.com/office/powerpoint/2010/main" val="4119483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89A9072-3B6E-487A-8C28-0F8262378461}" type="slidenum">
              <a:rPr lang="en-US" smtClean="0"/>
              <a:t>21</a:t>
            </a:fld>
            <a:endParaRPr lang="en-US"/>
          </a:p>
        </p:txBody>
      </p:sp>
    </p:spTree>
    <p:extLst>
      <p:ext uri="{BB962C8B-B14F-4D97-AF65-F5344CB8AC3E}">
        <p14:creationId xmlns:p14="http://schemas.microsoft.com/office/powerpoint/2010/main" val="19723402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Master" Target="../slideMasters/slideMaster1.xml"/><Relationship Id="rId4" Type="http://schemas.openxmlformats.org/officeDocument/2006/relationships/image" Target="../media/image19.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27.png"/><Relationship Id="rId4" Type="http://schemas.openxmlformats.org/officeDocument/2006/relationships/image" Target="../media/image26.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png"/><Relationship Id="rId2" Type="http://schemas.openxmlformats.org/officeDocument/2006/relationships/image" Target="../media/image29.jpeg"/><Relationship Id="rId1" Type="http://schemas.openxmlformats.org/officeDocument/2006/relationships/slideMaster" Target="../slideMasters/slideMaster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Master" Target="../slideMasters/slideMaster1.xml"/><Relationship Id="rId5" Type="http://schemas.openxmlformats.org/officeDocument/2006/relationships/image" Target="../media/image38.png"/><Relationship Id="rId4" Type="http://schemas.openxmlformats.org/officeDocument/2006/relationships/image" Target="../media/image37.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Master" Target="../slideMasters/slideMaster1.xml"/><Relationship Id="rId5" Type="http://schemas.openxmlformats.org/officeDocument/2006/relationships/image" Target="../media/image42.png"/><Relationship Id="rId4" Type="http://schemas.openxmlformats.org/officeDocument/2006/relationships/image" Target="../media/image41.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Master" Target="../slideMasters/slideMaster1.xml"/><Relationship Id="rId4" Type="http://schemas.openxmlformats.org/officeDocument/2006/relationships/image" Target="../media/image42.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Master" Target="../slideMasters/slideMaster1.xml"/><Relationship Id="rId5" Type="http://schemas.openxmlformats.org/officeDocument/2006/relationships/image" Target="../media/image46.png"/><Relationship Id="rId4" Type="http://schemas.openxmlformats.org/officeDocument/2006/relationships/image" Target="../media/image45.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Master" Target="../slideMasters/slideMaster1.xml"/><Relationship Id="rId4" Type="http://schemas.openxmlformats.org/officeDocument/2006/relationships/image" Target="../media/image49.jpe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Master" Target="../slideMasters/slideMaster1.xml"/><Relationship Id="rId5" Type="http://schemas.openxmlformats.org/officeDocument/2006/relationships/image" Target="../media/image53.png"/><Relationship Id="rId4" Type="http://schemas.openxmlformats.org/officeDocument/2006/relationships/image" Target="../media/image52.png"/></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jpeg"/><Relationship Id="rId2" Type="http://schemas.openxmlformats.org/officeDocument/2006/relationships/image" Target="../media/image54.png"/><Relationship Id="rId1" Type="http://schemas.openxmlformats.org/officeDocument/2006/relationships/slideMaster" Target="../slideMasters/slideMaster1.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l="5934" t="1905" r="-3893" b="136"/>
          <a:stretch/>
        </p:blipFill>
        <p:spPr>
          <a:xfrm>
            <a:off x="0" y="0"/>
            <a:ext cx="6760585" cy="6858000"/>
          </a:xfrm>
          <a:prstGeom prst="rect">
            <a:avLst/>
          </a:prstGeom>
        </p:spPr>
      </p:pic>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84985" y="0"/>
            <a:ext cx="10607015" cy="6858000"/>
          </a:xfrm>
          <a:prstGeom prst="rect">
            <a:avLst/>
          </a:prstGeom>
        </p:spPr>
      </p:pic>
      <p:sp>
        <p:nvSpPr>
          <p:cNvPr id="2" name="Title 1"/>
          <p:cNvSpPr>
            <a:spLocks noGrp="1"/>
          </p:cNvSpPr>
          <p:nvPr>
            <p:ph type="ctrTitle"/>
          </p:nvPr>
        </p:nvSpPr>
        <p:spPr>
          <a:xfrm>
            <a:off x="5800724" y="950913"/>
            <a:ext cx="5686426" cy="2220912"/>
          </a:xfrm>
        </p:spPr>
        <p:txBody>
          <a:bodyPr anchor="b">
            <a:normAutofit/>
          </a:bodyPr>
          <a:lstStyle>
            <a:lvl1pPr algn="ctr">
              <a:defRPr sz="5400">
                <a:solidFill>
                  <a:schemeClr val="bg1"/>
                </a:solidFill>
              </a:defRPr>
            </a:lvl1pPr>
          </a:lstStyle>
          <a:p>
            <a:r>
              <a:rPr lang="en-US"/>
              <a:t>Click to edit Master title style</a:t>
            </a:r>
          </a:p>
        </p:txBody>
      </p:sp>
      <p:sp>
        <p:nvSpPr>
          <p:cNvPr id="3" name="Subtitle 2"/>
          <p:cNvSpPr>
            <a:spLocks noGrp="1"/>
          </p:cNvSpPr>
          <p:nvPr>
            <p:ph type="subTitle" idx="1"/>
          </p:nvPr>
        </p:nvSpPr>
        <p:spPr>
          <a:xfrm>
            <a:off x="5800724" y="3446258"/>
            <a:ext cx="5686425" cy="1811542"/>
          </a:xfrm>
        </p:spPr>
        <p:txBody>
          <a:bodyPr/>
          <a:lstStyle>
            <a:lvl1pPr marL="0" indent="0" algn="ctr">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9" name="Straight Connector 8"/>
          <p:cNvCxnSpPr/>
          <p:nvPr/>
        </p:nvCxnSpPr>
        <p:spPr>
          <a:xfrm>
            <a:off x="8330054" y="3309041"/>
            <a:ext cx="62776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33387" y="5691187"/>
            <a:ext cx="1530874" cy="777875"/>
          </a:xfrm>
          <a:prstGeom prst="rect">
            <a:avLst/>
          </a:prstGeom>
        </p:spPr>
      </p:pic>
    </p:spTree>
    <p:extLst>
      <p:ext uri="{BB962C8B-B14F-4D97-AF65-F5344CB8AC3E}">
        <p14:creationId xmlns:p14="http://schemas.microsoft.com/office/powerpoint/2010/main" val="400796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a:xfrm>
            <a:off x="838200" y="6356350"/>
            <a:ext cx="7315200" cy="365125"/>
          </a:xfrm>
          <a:prstGeom prst="rect">
            <a:avLst/>
          </a:prstGeom>
        </p:spPr>
        <p:txBody>
          <a:bodyPr/>
          <a:lstStyle/>
          <a:p>
            <a:r>
              <a:rPr lang="en-US"/>
              <a:t>2025 Policy Recommendations for the ASHP House of Delegates</a:t>
            </a:r>
          </a:p>
        </p:txBody>
      </p:sp>
    </p:spTree>
    <p:extLst>
      <p:ext uri="{BB962C8B-B14F-4D97-AF65-F5344CB8AC3E}">
        <p14:creationId xmlns:p14="http://schemas.microsoft.com/office/powerpoint/2010/main" val="4145804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225550"/>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7381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7381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a:xfrm>
            <a:off x="839788" y="6356350"/>
            <a:ext cx="7313612" cy="365125"/>
          </a:xfrm>
          <a:prstGeom prst="rect">
            <a:avLst/>
          </a:prstGeom>
        </p:spPr>
        <p:txBody>
          <a:bodyPr/>
          <a:lstStyle/>
          <a:p>
            <a:r>
              <a:rPr lang="en-US"/>
              <a:t>2025 Policy Recommendations for the ASHP House of Delegates</a:t>
            </a:r>
          </a:p>
        </p:txBody>
      </p:sp>
    </p:spTree>
    <p:extLst>
      <p:ext uri="{BB962C8B-B14F-4D97-AF65-F5344CB8AC3E}">
        <p14:creationId xmlns:p14="http://schemas.microsoft.com/office/powerpoint/2010/main" val="42264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1_Comparison">
    <p:spTree>
      <p:nvGrpSpPr>
        <p:cNvPr id="1" name=""/>
        <p:cNvGrpSpPr/>
        <p:nvPr/>
      </p:nvGrpSpPr>
      <p:grpSpPr>
        <a:xfrm>
          <a:off x="0" y="0"/>
          <a:ext cx="0" cy="0"/>
          <a:chOff x="0" y="0"/>
          <a:chExt cx="0" cy="0"/>
        </a:xfrm>
      </p:grpSpPr>
      <p:sp>
        <p:nvSpPr>
          <p:cNvPr id="10" name="Rectangle 9"/>
          <p:cNvSpPr/>
          <p:nvPr/>
        </p:nvSpPr>
        <p:spPr>
          <a:xfrm>
            <a:off x="6194424" y="7257"/>
            <a:ext cx="5997575" cy="6850742"/>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7257"/>
            <a:ext cx="5997575" cy="6850743"/>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19893" y="2281238"/>
            <a:ext cx="5120640" cy="738187"/>
          </a:xfrm>
        </p:spPr>
        <p:txBody>
          <a:bodyPr anchor="b"/>
          <a:lstStyle>
            <a:lvl1pPr marL="0" indent="0" algn="ctr">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19893" y="3239096"/>
            <a:ext cx="5120640" cy="3232347"/>
          </a:xfrm>
        </p:spPr>
        <p:txBody>
          <a:bodyPr>
            <a:normAutofit/>
          </a:bodyPr>
          <a:lstStyle>
            <a:lvl1pPr>
              <a:buClr>
                <a:schemeClr val="bg2"/>
              </a:buClr>
              <a:defRPr sz="2400">
                <a:solidFill>
                  <a:schemeClr val="bg1"/>
                </a:solidFill>
              </a:defRPr>
            </a:lvl1pPr>
            <a:lvl2pPr>
              <a:buClr>
                <a:schemeClr val="bg2"/>
              </a:buClr>
              <a:defRPr sz="2000">
                <a:solidFill>
                  <a:schemeClr val="bg1"/>
                </a:solidFill>
              </a:defRPr>
            </a:lvl2pPr>
            <a:lvl3pPr>
              <a:buClr>
                <a:schemeClr val="bg2"/>
              </a:buClr>
              <a:defRPr sz="1800">
                <a:solidFill>
                  <a:schemeClr val="bg1"/>
                </a:solidFill>
              </a:defRPr>
            </a:lvl3pPr>
            <a:lvl4pPr>
              <a:buClr>
                <a:schemeClr val="bg2"/>
              </a:buClr>
              <a:defRPr sz="1600">
                <a:solidFill>
                  <a:schemeClr val="bg1"/>
                </a:solidFill>
              </a:defRPr>
            </a:lvl4pPr>
            <a:lvl5pPr>
              <a:buClr>
                <a:schemeClr val="bg2"/>
              </a:buCl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32891" y="2281237"/>
            <a:ext cx="5120640" cy="738187"/>
          </a:xfrm>
        </p:spPr>
        <p:txBody>
          <a:bodyPr anchor="b"/>
          <a:lstStyle>
            <a:lvl1pPr marL="0" indent="0" algn="ctr">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32891" y="3239096"/>
            <a:ext cx="5120640" cy="3232348"/>
          </a:xfrm>
        </p:spPr>
        <p:txBody>
          <a:bodyPr>
            <a:normAutofit/>
          </a:bodyPr>
          <a:lstStyle>
            <a:lvl1pPr>
              <a:buClr>
                <a:schemeClr val="accent6"/>
              </a:buClr>
              <a:defRPr sz="2400">
                <a:solidFill>
                  <a:schemeClr val="bg1"/>
                </a:solidFill>
              </a:defRPr>
            </a:lvl1pPr>
            <a:lvl2pPr>
              <a:buClr>
                <a:schemeClr val="accent6"/>
              </a:buClr>
              <a:defRPr sz="2000">
                <a:solidFill>
                  <a:schemeClr val="bg1"/>
                </a:solidFill>
              </a:defRPr>
            </a:lvl2pPr>
            <a:lvl3pPr>
              <a:buClr>
                <a:schemeClr val="accent6"/>
              </a:buClr>
              <a:defRPr sz="1800">
                <a:solidFill>
                  <a:schemeClr val="bg1"/>
                </a:solidFill>
              </a:defRPr>
            </a:lvl3pPr>
            <a:lvl4pPr>
              <a:buClr>
                <a:schemeClr val="accent6"/>
              </a:buClr>
              <a:defRPr sz="1600">
                <a:solidFill>
                  <a:schemeClr val="bg1"/>
                </a:solidFill>
              </a:defRPr>
            </a:lvl4pPr>
            <a:lvl5pPr>
              <a:buClr>
                <a:schemeClr val="accent6"/>
              </a:buCl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3"/>
          <p:cNvSpPr>
            <a:spLocks noGrp="1"/>
          </p:cNvSpPr>
          <p:nvPr>
            <p:ph type="pic" sz="quarter" idx="11"/>
          </p:nvPr>
        </p:nvSpPr>
        <p:spPr>
          <a:xfrm>
            <a:off x="0" y="0"/>
            <a:ext cx="5997575" cy="2061566"/>
          </a:xfrm>
          <a:solidFill>
            <a:schemeClr val="bg1">
              <a:lumMod val="95000"/>
            </a:schemeClr>
          </a:solidFill>
        </p:spPr>
        <p:txBody>
          <a:bodyPr/>
          <a:lstStyle/>
          <a:p>
            <a:r>
              <a:rPr lang="en-US"/>
              <a:t>Click icon to add picture</a:t>
            </a:r>
          </a:p>
        </p:txBody>
      </p:sp>
      <p:sp>
        <p:nvSpPr>
          <p:cNvPr id="12" name="Picture Placeholder 13"/>
          <p:cNvSpPr>
            <a:spLocks noGrp="1"/>
          </p:cNvSpPr>
          <p:nvPr>
            <p:ph type="pic" sz="quarter" idx="10"/>
          </p:nvPr>
        </p:nvSpPr>
        <p:spPr>
          <a:xfrm>
            <a:off x="6194425" y="1"/>
            <a:ext cx="5997575" cy="2068824"/>
          </a:xfrm>
          <a:solidFill>
            <a:schemeClr val="bg1">
              <a:lumMod val="95000"/>
            </a:schemeClr>
          </a:solidFill>
        </p:spPr>
        <p:txBody>
          <a:bodyPr/>
          <a:lstStyle/>
          <a:p>
            <a:r>
              <a:rPr lang="en-US"/>
              <a:t>Click icon to add picture</a:t>
            </a:r>
          </a:p>
        </p:txBody>
      </p:sp>
      <p:cxnSp>
        <p:nvCxnSpPr>
          <p:cNvPr id="13" name="Straight Connector 12"/>
          <p:cNvCxnSpPr/>
          <p:nvPr/>
        </p:nvCxnSpPr>
        <p:spPr>
          <a:xfrm>
            <a:off x="0" y="2068825"/>
            <a:ext cx="121920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01038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a:xfrm>
            <a:off x="838200" y="6356350"/>
            <a:ext cx="7315200" cy="365125"/>
          </a:xfrm>
          <a:prstGeom prst="rect">
            <a:avLst/>
          </a:prstGeom>
        </p:spPr>
        <p:txBody>
          <a:bodyPr/>
          <a:lstStyle/>
          <a:p>
            <a:r>
              <a:rPr lang="en-US"/>
              <a:t>2025 Policy Recommendations for the ASHP House of Delegates</a:t>
            </a:r>
          </a:p>
        </p:txBody>
      </p:sp>
    </p:spTree>
    <p:extLst>
      <p:ext uri="{BB962C8B-B14F-4D97-AF65-F5344CB8AC3E}">
        <p14:creationId xmlns:p14="http://schemas.microsoft.com/office/powerpoint/2010/main" val="42580382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1_Custom Layout">
    <p:bg>
      <p:bgPr>
        <a:solidFill>
          <a:schemeClr val="bg1"/>
        </a:solidFill>
        <a:effectLst/>
      </p:bgPr>
    </p:bg>
    <p:spTree>
      <p:nvGrpSpPr>
        <p:cNvPr id="1" name=""/>
        <p:cNvGrpSpPr/>
        <p:nvPr/>
      </p:nvGrpSpPr>
      <p:grpSpPr>
        <a:xfrm>
          <a:off x="0" y="0"/>
          <a:ext cx="0" cy="0"/>
          <a:chOff x="0" y="0"/>
          <a:chExt cx="0" cy="0"/>
        </a:xfrm>
      </p:grpSpPr>
      <p:grpSp>
        <p:nvGrpSpPr>
          <p:cNvPr id="11" name="Group 10"/>
          <p:cNvGrpSpPr/>
          <p:nvPr/>
        </p:nvGrpSpPr>
        <p:grpSpPr>
          <a:xfrm>
            <a:off x="377190" y="457200"/>
            <a:ext cx="11437620" cy="5943600"/>
            <a:chOff x="432435" y="460609"/>
            <a:chExt cx="11437620" cy="5943600"/>
          </a:xfrm>
        </p:grpSpPr>
        <p:grpSp>
          <p:nvGrpSpPr>
            <p:cNvPr id="5" name="Group 4"/>
            <p:cNvGrpSpPr/>
            <p:nvPr userDrawn="1"/>
          </p:nvGrpSpPr>
          <p:grpSpPr>
            <a:xfrm>
              <a:off x="5461635" y="460609"/>
              <a:ext cx="6408420" cy="5943600"/>
              <a:chOff x="5461635" y="466725"/>
              <a:chExt cx="6408420" cy="5943600"/>
            </a:xfrm>
          </p:grpSpPr>
          <p:sp>
            <p:nvSpPr>
              <p:cNvPr id="6" name="Rectangle 5"/>
              <p:cNvSpPr/>
              <p:nvPr userDrawn="1"/>
            </p:nvSpPr>
            <p:spPr>
              <a:xfrm>
                <a:off x="8665845" y="3438525"/>
                <a:ext cx="3204210" cy="29718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rtlCol="0" anchor="ctr">
                <a:normAutofit/>
              </a:bodyPr>
              <a:lstStyle/>
              <a:p>
                <a:pPr algn="ctr"/>
                <a:endParaRPr lang="en-US"/>
              </a:p>
            </p:txBody>
          </p:sp>
          <p:sp>
            <p:nvSpPr>
              <p:cNvPr id="7" name="Rectangle 6"/>
              <p:cNvSpPr/>
              <p:nvPr userDrawn="1"/>
            </p:nvSpPr>
            <p:spPr>
              <a:xfrm>
                <a:off x="5461635" y="466725"/>
                <a:ext cx="3204210" cy="2971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en-US"/>
              </a:p>
            </p:txBody>
          </p:sp>
          <p:sp>
            <p:nvSpPr>
              <p:cNvPr id="8" name="Rectangle 7"/>
              <p:cNvSpPr/>
              <p:nvPr userDrawn="1"/>
            </p:nvSpPr>
            <p:spPr>
              <a:xfrm>
                <a:off x="8665845" y="466725"/>
                <a:ext cx="3204210" cy="29718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wrap="square" rtlCol="0" anchor="ctr">
                <a:normAutofit/>
              </a:bodyPr>
              <a:lstStyle/>
              <a:p>
                <a:pPr algn="ctr"/>
                <a:endParaRPr lang="en-US"/>
              </a:p>
            </p:txBody>
          </p:sp>
          <p:sp>
            <p:nvSpPr>
              <p:cNvPr id="9" name="Rectangle 8"/>
              <p:cNvSpPr/>
              <p:nvPr userDrawn="1"/>
            </p:nvSpPr>
            <p:spPr>
              <a:xfrm>
                <a:off x="5461635" y="3438525"/>
                <a:ext cx="3204210" cy="297180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rtlCol="0" anchor="ctr">
                <a:normAutofit/>
              </a:bodyPr>
              <a:lstStyle/>
              <a:p>
                <a:pPr algn="ctr"/>
                <a:endParaRPr lang="en-US"/>
              </a:p>
            </p:txBody>
          </p:sp>
        </p:grpSp>
        <p:sp>
          <p:nvSpPr>
            <p:cNvPr id="10" name="Rectangle 9"/>
            <p:cNvSpPr/>
            <p:nvPr userDrawn="1"/>
          </p:nvSpPr>
          <p:spPr>
            <a:xfrm>
              <a:off x="432435" y="460609"/>
              <a:ext cx="5029200" cy="5943600"/>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en-US"/>
            </a:p>
          </p:txBody>
        </p:sp>
      </p:gr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0563" y="5749171"/>
            <a:ext cx="1057275" cy="537448"/>
          </a:xfrm>
          <a:prstGeom prst="rect">
            <a:avLst/>
          </a:prstGeom>
        </p:spPr>
      </p:pic>
      <p:sp>
        <p:nvSpPr>
          <p:cNvPr id="13" name="Title 12"/>
          <p:cNvSpPr>
            <a:spLocks noGrp="1"/>
          </p:cNvSpPr>
          <p:nvPr>
            <p:ph type="title"/>
          </p:nvPr>
        </p:nvSpPr>
        <p:spPr>
          <a:xfrm>
            <a:off x="690563" y="784226"/>
            <a:ext cx="4405312" cy="1016000"/>
          </a:xfrm>
        </p:spPr>
        <p:txBody>
          <a:bodyPr>
            <a:normAutofit/>
          </a:bodyPr>
          <a:lstStyle>
            <a:lvl1pPr>
              <a:defRPr sz="2800"/>
            </a:lvl1pPr>
          </a:lstStyle>
          <a:p>
            <a:r>
              <a:rPr lang="en-US"/>
              <a:t>Click to edit Master title style</a:t>
            </a:r>
          </a:p>
        </p:txBody>
      </p:sp>
      <p:sp>
        <p:nvSpPr>
          <p:cNvPr id="15" name="Content Placeholder 14"/>
          <p:cNvSpPr>
            <a:spLocks noGrp="1"/>
          </p:cNvSpPr>
          <p:nvPr>
            <p:ph sz="quarter" idx="10"/>
          </p:nvPr>
        </p:nvSpPr>
        <p:spPr>
          <a:xfrm>
            <a:off x="690563" y="2127252"/>
            <a:ext cx="4405313" cy="3140073"/>
          </a:xfrm>
        </p:spPr>
        <p:txBody>
          <a:bodyPr>
            <a:normAutofit/>
          </a:bodyPr>
          <a:lstStyle>
            <a:lvl1pPr marL="0" indent="0">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7" name="Picture Placeholder 16"/>
          <p:cNvSpPr>
            <a:spLocks noGrp="1"/>
          </p:cNvSpPr>
          <p:nvPr>
            <p:ph type="pic" sz="quarter" idx="11"/>
          </p:nvPr>
        </p:nvSpPr>
        <p:spPr>
          <a:xfrm>
            <a:off x="6551295" y="784226"/>
            <a:ext cx="914400" cy="914400"/>
          </a:xfrm>
        </p:spPr>
        <p:txBody>
          <a:bodyPr>
            <a:normAutofit/>
          </a:bodyPr>
          <a:lstStyle>
            <a:lvl1pPr marL="0" indent="0" algn="ctr">
              <a:buNone/>
              <a:defRPr sz="1200">
                <a:solidFill>
                  <a:schemeClr val="bg1"/>
                </a:solidFill>
              </a:defRPr>
            </a:lvl1pPr>
          </a:lstStyle>
          <a:p>
            <a:r>
              <a:rPr lang="en-US"/>
              <a:t>Click icon to add picture</a:t>
            </a:r>
          </a:p>
        </p:txBody>
      </p:sp>
      <p:sp>
        <p:nvSpPr>
          <p:cNvPr id="18" name="Picture Placeholder 16"/>
          <p:cNvSpPr>
            <a:spLocks noGrp="1"/>
          </p:cNvSpPr>
          <p:nvPr>
            <p:ph type="pic" sz="quarter" idx="12"/>
          </p:nvPr>
        </p:nvSpPr>
        <p:spPr>
          <a:xfrm>
            <a:off x="9755505" y="784226"/>
            <a:ext cx="914400" cy="914400"/>
          </a:xfrm>
        </p:spPr>
        <p:txBody>
          <a:bodyPr>
            <a:normAutofit/>
          </a:bodyPr>
          <a:lstStyle>
            <a:lvl1pPr marL="0" indent="0" algn="ctr">
              <a:buNone/>
              <a:defRPr sz="1200">
                <a:solidFill>
                  <a:schemeClr val="bg1"/>
                </a:solidFill>
              </a:defRPr>
            </a:lvl1pPr>
          </a:lstStyle>
          <a:p>
            <a:r>
              <a:rPr lang="en-US"/>
              <a:t>Click icon to add picture</a:t>
            </a:r>
          </a:p>
        </p:txBody>
      </p:sp>
      <p:sp>
        <p:nvSpPr>
          <p:cNvPr id="19" name="Picture Placeholder 16"/>
          <p:cNvSpPr>
            <a:spLocks noGrp="1"/>
          </p:cNvSpPr>
          <p:nvPr>
            <p:ph type="pic" sz="quarter" idx="13"/>
          </p:nvPr>
        </p:nvSpPr>
        <p:spPr>
          <a:xfrm>
            <a:off x="6551295" y="3756026"/>
            <a:ext cx="914400" cy="914400"/>
          </a:xfrm>
        </p:spPr>
        <p:txBody>
          <a:bodyPr>
            <a:normAutofit/>
          </a:bodyPr>
          <a:lstStyle>
            <a:lvl1pPr marL="0" indent="0" algn="ctr">
              <a:buNone/>
              <a:defRPr sz="1200">
                <a:solidFill>
                  <a:schemeClr val="bg1"/>
                </a:solidFill>
              </a:defRPr>
            </a:lvl1pPr>
          </a:lstStyle>
          <a:p>
            <a:r>
              <a:rPr lang="en-US"/>
              <a:t>Click icon to add picture</a:t>
            </a:r>
          </a:p>
        </p:txBody>
      </p:sp>
      <p:sp>
        <p:nvSpPr>
          <p:cNvPr id="20" name="Picture Placeholder 16"/>
          <p:cNvSpPr>
            <a:spLocks noGrp="1"/>
          </p:cNvSpPr>
          <p:nvPr>
            <p:ph type="pic" sz="quarter" idx="14"/>
          </p:nvPr>
        </p:nvSpPr>
        <p:spPr>
          <a:xfrm>
            <a:off x="9755505" y="3756026"/>
            <a:ext cx="914400" cy="914400"/>
          </a:xfrm>
        </p:spPr>
        <p:txBody>
          <a:bodyPr>
            <a:normAutofit/>
          </a:bodyPr>
          <a:lstStyle>
            <a:lvl1pPr marL="0" indent="0" algn="ctr">
              <a:buNone/>
              <a:defRPr sz="1200">
                <a:solidFill>
                  <a:schemeClr val="bg1"/>
                </a:solidFill>
              </a:defRPr>
            </a:lvl1pPr>
          </a:lstStyle>
          <a:p>
            <a:r>
              <a:rPr lang="en-US"/>
              <a:t>Click icon to add picture</a:t>
            </a:r>
          </a:p>
        </p:txBody>
      </p:sp>
      <p:sp>
        <p:nvSpPr>
          <p:cNvPr id="22" name="Text Placeholder 21"/>
          <p:cNvSpPr>
            <a:spLocks noGrp="1"/>
          </p:cNvSpPr>
          <p:nvPr>
            <p:ph type="body" sz="quarter" idx="15"/>
          </p:nvPr>
        </p:nvSpPr>
        <p:spPr>
          <a:xfrm>
            <a:off x="5794057" y="1943100"/>
            <a:ext cx="2428875" cy="1047750"/>
          </a:xfrm>
        </p:spPr>
        <p:txBody>
          <a:bodyPr>
            <a:normAutofit/>
          </a:bodyPr>
          <a:lstStyle>
            <a:lvl1pPr marL="0" indent="0" algn="ctr">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3" name="Text Placeholder 21"/>
          <p:cNvSpPr>
            <a:spLocks noGrp="1"/>
          </p:cNvSpPr>
          <p:nvPr>
            <p:ph type="body" sz="quarter" idx="16"/>
          </p:nvPr>
        </p:nvSpPr>
        <p:spPr>
          <a:xfrm>
            <a:off x="8998267" y="1943100"/>
            <a:ext cx="2428875" cy="1047750"/>
          </a:xfrm>
        </p:spPr>
        <p:txBody>
          <a:bodyPr>
            <a:normAutofit/>
          </a:bodyPr>
          <a:lstStyle>
            <a:lvl1pPr marL="0" indent="0" algn="ctr">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4" name="Text Placeholder 21"/>
          <p:cNvSpPr>
            <a:spLocks noGrp="1"/>
          </p:cNvSpPr>
          <p:nvPr>
            <p:ph type="body" sz="quarter" idx="17"/>
          </p:nvPr>
        </p:nvSpPr>
        <p:spPr>
          <a:xfrm>
            <a:off x="5794057" y="4914900"/>
            <a:ext cx="2428875" cy="1047750"/>
          </a:xfrm>
        </p:spPr>
        <p:txBody>
          <a:bodyPr>
            <a:normAutofit/>
          </a:bodyPr>
          <a:lstStyle>
            <a:lvl1pPr marL="0" indent="0" algn="ctr">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5" name="Text Placeholder 21"/>
          <p:cNvSpPr>
            <a:spLocks noGrp="1"/>
          </p:cNvSpPr>
          <p:nvPr>
            <p:ph type="body" sz="quarter" idx="18"/>
          </p:nvPr>
        </p:nvSpPr>
        <p:spPr>
          <a:xfrm>
            <a:off x="8921114" y="4914900"/>
            <a:ext cx="2428875" cy="1047750"/>
          </a:xfrm>
        </p:spPr>
        <p:txBody>
          <a:bodyPr>
            <a:normAutofit/>
          </a:bodyPr>
          <a:lstStyle>
            <a:lvl1pPr marL="0" indent="0" algn="ctr">
              <a:buNone/>
              <a:defRPr sz="20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3937933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Blank Sl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38617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Content with Captio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8088" y="0"/>
            <a:ext cx="5541264" cy="6858000"/>
          </a:xfrm>
          <a:prstGeom prst="rect">
            <a:avLst/>
          </a:prstGeom>
        </p:spPr>
      </p:pic>
      <p:sp>
        <p:nvSpPr>
          <p:cNvPr id="9" name="Freeform 8"/>
          <p:cNvSpPr/>
          <p:nvPr/>
        </p:nvSpPr>
        <p:spPr>
          <a:xfrm>
            <a:off x="0" y="0"/>
            <a:ext cx="4154905" cy="6858000"/>
          </a:xfrm>
          <a:custGeom>
            <a:avLst/>
            <a:gdLst>
              <a:gd name="connsiteX0" fmla="*/ 0 w 5991022"/>
              <a:gd name="connsiteY0" fmla="*/ 0 h 6858000"/>
              <a:gd name="connsiteX1" fmla="*/ 4168583 w 5991022"/>
              <a:gd name="connsiteY1" fmla="*/ 0 h 6858000"/>
              <a:gd name="connsiteX2" fmla="*/ 4247919 w 5991022"/>
              <a:gd name="connsiteY2" fmla="*/ 56418 h 6858000"/>
              <a:gd name="connsiteX3" fmla="*/ 5991022 w 5991022"/>
              <a:gd name="connsiteY3" fmla="*/ 3533802 h 6858000"/>
              <a:gd name="connsiteX4" fmla="*/ 4569308 w 5991022"/>
              <a:gd name="connsiteY4" fmla="*/ 6745969 h 6858000"/>
              <a:gd name="connsiteX5" fmla="*/ 4439975 w 5991022"/>
              <a:gd name="connsiteY5" fmla="*/ 6858000 h 6858000"/>
              <a:gd name="connsiteX6" fmla="*/ 0 w 599102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1022" h="6858000">
                <a:moveTo>
                  <a:pt x="0" y="0"/>
                </a:moveTo>
                <a:lnTo>
                  <a:pt x="4168583" y="0"/>
                </a:lnTo>
                <a:lnTo>
                  <a:pt x="4247919" y="56418"/>
                </a:lnTo>
                <a:cubicBezTo>
                  <a:pt x="5306090" y="847776"/>
                  <a:pt x="5991022" y="2110802"/>
                  <a:pt x="5991022" y="3533802"/>
                </a:cubicBezTo>
                <a:cubicBezTo>
                  <a:pt x="5991022" y="4807013"/>
                  <a:pt x="5442697" y="5952156"/>
                  <a:pt x="4569308" y="6745969"/>
                </a:cubicBezTo>
                <a:lnTo>
                  <a:pt x="4439975" y="6858000"/>
                </a:lnTo>
                <a:lnTo>
                  <a:pt x="0" y="6858000"/>
                </a:lnTo>
                <a:close/>
              </a:path>
            </a:pathLst>
          </a:cu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14349" y="2401888"/>
            <a:ext cx="3076576" cy="2054225"/>
          </a:xfrm>
        </p:spPr>
        <p:txBody>
          <a:bodyPr>
            <a:noAutofit/>
          </a:bodyPr>
          <a:lstStyle>
            <a:lvl1pPr algn="ctr">
              <a:defRPr sz="4000">
                <a:solidFill>
                  <a:schemeClr val="accent1"/>
                </a:solidFill>
              </a:defRPr>
            </a:lvl1pPr>
          </a:lstStyle>
          <a:p>
            <a:r>
              <a:rPr lang="en-US"/>
              <a:t>Click to edit Master title style</a:t>
            </a:r>
          </a:p>
        </p:txBody>
      </p:sp>
      <p:sp>
        <p:nvSpPr>
          <p:cNvPr id="3" name="Content Placeholder 2"/>
          <p:cNvSpPr>
            <a:spLocks noGrp="1"/>
          </p:cNvSpPr>
          <p:nvPr>
            <p:ph idx="1"/>
          </p:nvPr>
        </p:nvSpPr>
        <p:spPr>
          <a:xfrm>
            <a:off x="6896100" y="2181225"/>
            <a:ext cx="4581524" cy="3619500"/>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38971" y="6048708"/>
            <a:ext cx="1202871" cy="611460"/>
          </a:xfrm>
          <a:prstGeom prst="rect">
            <a:avLst/>
          </a:prstGeom>
        </p:spPr>
      </p:pic>
      <p:sp>
        <p:nvSpPr>
          <p:cNvPr id="5" name="Text Placeholder 4"/>
          <p:cNvSpPr>
            <a:spLocks noGrp="1"/>
          </p:cNvSpPr>
          <p:nvPr>
            <p:ph type="body" sz="quarter" idx="10"/>
          </p:nvPr>
        </p:nvSpPr>
        <p:spPr>
          <a:xfrm>
            <a:off x="6896100" y="914067"/>
            <a:ext cx="4581525" cy="1019175"/>
          </a:xfrm>
        </p:spPr>
        <p:txBody>
          <a:bodyPr anchor="b">
            <a:normAutofit/>
          </a:bodyPr>
          <a:lstStyle>
            <a:lvl1pPr marL="0" indent="0">
              <a:buNone/>
              <a:defRPr sz="3200" b="1">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41814267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Content with Caption_3 photos">
    <p:bg>
      <p:bgPr>
        <a:solidFill>
          <a:schemeClr val="bg1"/>
        </a:solidFill>
        <a:effectLst/>
      </p:bgPr>
    </p:bg>
    <p:spTree>
      <p:nvGrpSpPr>
        <p:cNvPr id="1" name=""/>
        <p:cNvGrpSpPr/>
        <p:nvPr/>
      </p:nvGrpSpPr>
      <p:grpSpPr>
        <a:xfrm>
          <a:off x="0" y="0"/>
          <a:ext cx="0" cy="0"/>
          <a:chOff x="0" y="0"/>
          <a:chExt cx="0" cy="0"/>
        </a:xfrm>
      </p:grpSpPr>
      <p:sp>
        <p:nvSpPr>
          <p:cNvPr id="8" name="Freeform 7"/>
          <p:cNvSpPr/>
          <p:nvPr/>
        </p:nvSpPr>
        <p:spPr>
          <a:xfrm>
            <a:off x="-1" y="0"/>
            <a:ext cx="4943225" cy="6858000"/>
          </a:xfrm>
          <a:custGeom>
            <a:avLst/>
            <a:gdLst>
              <a:gd name="connsiteX0" fmla="*/ 0 w 5317958"/>
              <a:gd name="connsiteY0" fmla="*/ 0 h 6858000"/>
              <a:gd name="connsiteX1" fmla="*/ 3774779 w 5317958"/>
              <a:gd name="connsiteY1" fmla="*/ 0 h 6858000"/>
              <a:gd name="connsiteX2" fmla="*/ 3816127 w 5317958"/>
              <a:gd name="connsiteY2" fmla="*/ 35817 h 6858000"/>
              <a:gd name="connsiteX3" fmla="*/ 5311994 w 5317958"/>
              <a:gd name="connsiteY3" fmla="*/ 3193106 h 6858000"/>
              <a:gd name="connsiteX4" fmla="*/ 5317958 w 5317958"/>
              <a:gd name="connsiteY4" fmla="*/ 3428962 h 6858000"/>
              <a:gd name="connsiteX5" fmla="*/ 5317958 w 5317958"/>
              <a:gd name="connsiteY5" fmla="*/ 3429038 h 6858000"/>
              <a:gd name="connsiteX6" fmla="*/ 5311994 w 5317958"/>
              <a:gd name="connsiteY6" fmla="*/ 3664894 h 6858000"/>
              <a:gd name="connsiteX7" fmla="*/ 3816127 w 5317958"/>
              <a:gd name="connsiteY7" fmla="*/ 6822184 h 6858000"/>
              <a:gd name="connsiteX8" fmla="*/ 3774779 w 5317958"/>
              <a:gd name="connsiteY8" fmla="*/ 6858000 h 6858000"/>
              <a:gd name="connsiteX9" fmla="*/ 0 w 5317958"/>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17958" h="6858000">
                <a:moveTo>
                  <a:pt x="0" y="0"/>
                </a:moveTo>
                <a:lnTo>
                  <a:pt x="3774779" y="0"/>
                </a:lnTo>
                <a:lnTo>
                  <a:pt x="3816127" y="35817"/>
                </a:lnTo>
                <a:cubicBezTo>
                  <a:pt x="4684463" y="825037"/>
                  <a:pt x="5248627" y="1943009"/>
                  <a:pt x="5311994" y="3193106"/>
                </a:cubicBezTo>
                <a:lnTo>
                  <a:pt x="5317958" y="3428962"/>
                </a:lnTo>
                <a:lnTo>
                  <a:pt x="5317958" y="3429038"/>
                </a:lnTo>
                <a:lnTo>
                  <a:pt x="5311994" y="3664894"/>
                </a:lnTo>
                <a:cubicBezTo>
                  <a:pt x="5248627" y="4914992"/>
                  <a:pt x="4684463" y="6032963"/>
                  <a:pt x="3816127" y="6822184"/>
                </a:cubicBezTo>
                <a:lnTo>
                  <a:pt x="3774779"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9264" y="1828800"/>
            <a:ext cx="2940618" cy="3200400"/>
          </a:xfrm>
        </p:spPr>
        <p:txBody>
          <a:bodyPr anchor="ctr"/>
          <a:lstStyle>
            <a:lvl1pPr algn="ctr">
              <a:defRPr sz="4800">
                <a:solidFill>
                  <a:schemeClr val="bg1"/>
                </a:solidFill>
              </a:defRPr>
            </a:lvl1pPr>
          </a:lstStyle>
          <a:p>
            <a:r>
              <a:rPr lang="en-US"/>
              <a:t>Click to edit Master title style</a:t>
            </a:r>
          </a:p>
        </p:txBody>
      </p:sp>
      <p:sp>
        <p:nvSpPr>
          <p:cNvPr id="3" name="Content Placeholder 2"/>
          <p:cNvSpPr>
            <a:spLocks noGrp="1"/>
          </p:cNvSpPr>
          <p:nvPr>
            <p:ph idx="1"/>
          </p:nvPr>
        </p:nvSpPr>
        <p:spPr>
          <a:xfrm>
            <a:off x="6305550" y="987425"/>
            <a:ext cx="5049837" cy="4873625"/>
          </a:xfrm>
        </p:spPr>
        <p:txBody>
          <a:bodyPr anchor="ctr"/>
          <a:lstStyle>
            <a:lvl1pPr>
              <a:buClr>
                <a:schemeClr val="accent4"/>
              </a:buClr>
              <a:defRPr sz="3200"/>
            </a:lvl1pPr>
            <a:lvl2pPr>
              <a:buClr>
                <a:schemeClr val="accent4"/>
              </a:buClr>
              <a:defRPr sz="2800"/>
            </a:lvl2pPr>
            <a:lvl3pPr>
              <a:buClr>
                <a:schemeClr val="accent4"/>
              </a:buClr>
              <a:defRPr sz="2400"/>
            </a:lvl3pPr>
            <a:lvl4pPr>
              <a:buClr>
                <a:schemeClr val="accent4"/>
              </a:buClr>
              <a:defRPr sz="2000"/>
            </a:lvl4pPr>
            <a:lvl5pPr>
              <a:buClr>
                <a:schemeClr val="accent4"/>
              </a:buCl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7"/>
          <p:cNvSpPr>
            <a:spLocks noGrp="1" noChangeAspect="1"/>
          </p:cNvSpPr>
          <p:nvPr>
            <p:ph type="pic" sz="quarter" idx="10"/>
          </p:nvPr>
        </p:nvSpPr>
        <p:spPr>
          <a:xfrm>
            <a:off x="3608958" y="717936"/>
            <a:ext cx="1553342" cy="1554480"/>
          </a:xfrm>
          <a:prstGeom prst="ellipse">
            <a:avLst/>
          </a:prstGeom>
          <a:solidFill>
            <a:schemeClr val="bg2"/>
          </a:solidFill>
        </p:spPr>
        <p:txBody>
          <a:bodyPr>
            <a:normAutofit/>
          </a:bodyPr>
          <a:lstStyle>
            <a:lvl1pPr>
              <a:defRPr sz="1000"/>
            </a:lvl1pPr>
          </a:lstStyle>
          <a:p>
            <a:r>
              <a:rPr lang="en-US"/>
              <a:t>Click icon to add picture</a:t>
            </a:r>
          </a:p>
        </p:txBody>
      </p:sp>
      <p:sp>
        <p:nvSpPr>
          <p:cNvPr id="10" name="Picture Placeholder 7"/>
          <p:cNvSpPr>
            <a:spLocks noGrp="1" noChangeAspect="1"/>
          </p:cNvSpPr>
          <p:nvPr>
            <p:ph type="pic" sz="quarter" idx="11"/>
          </p:nvPr>
        </p:nvSpPr>
        <p:spPr>
          <a:xfrm>
            <a:off x="4092171" y="2651760"/>
            <a:ext cx="1553342" cy="1554480"/>
          </a:xfrm>
          <a:prstGeom prst="ellipse">
            <a:avLst/>
          </a:prstGeom>
          <a:solidFill>
            <a:schemeClr val="bg2"/>
          </a:solidFill>
        </p:spPr>
        <p:txBody>
          <a:bodyPr>
            <a:normAutofit/>
          </a:bodyPr>
          <a:lstStyle>
            <a:lvl1pPr>
              <a:defRPr sz="1000"/>
            </a:lvl1pPr>
          </a:lstStyle>
          <a:p>
            <a:r>
              <a:rPr lang="en-US"/>
              <a:t>Click icon to add picture</a:t>
            </a:r>
          </a:p>
        </p:txBody>
      </p:sp>
      <p:sp>
        <p:nvSpPr>
          <p:cNvPr id="11" name="Picture Placeholder 7"/>
          <p:cNvSpPr>
            <a:spLocks noGrp="1" noChangeAspect="1"/>
          </p:cNvSpPr>
          <p:nvPr>
            <p:ph type="pic" sz="quarter" idx="12"/>
          </p:nvPr>
        </p:nvSpPr>
        <p:spPr>
          <a:xfrm>
            <a:off x="3608958" y="4585584"/>
            <a:ext cx="1553342" cy="1554480"/>
          </a:xfrm>
          <a:prstGeom prst="ellipse">
            <a:avLst/>
          </a:prstGeom>
          <a:solidFill>
            <a:schemeClr val="bg2"/>
          </a:solidFill>
        </p:spPr>
        <p:txBody>
          <a:bodyPr>
            <a:normAutofit/>
          </a:bodyPr>
          <a:lstStyle>
            <a:lvl1pPr>
              <a:defRPr sz="1000"/>
            </a:lvl1pPr>
          </a:lstStyle>
          <a:p>
            <a:r>
              <a:rPr lang="en-US"/>
              <a:t>Click icon to add picture</a:t>
            </a: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18688" y="6140064"/>
            <a:ext cx="1023154" cy="520104"/>
          </a:xfrm>
          <a:prstGeom prst="rect">
            <a:avLst/>
          </a:prstGeom>
        </p:spPr>
      </p:pic>
    </p:spTree>
    <p:extLst>
      <p:ext uri="{BB962C8B-B14F-4D97-AF65-F5344CB8AC3E}">
        <p14:creationId xmlns:p14="http://schemas.microsoft.com/office/powerpoint/2010/main" val="1106323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Content with Caption_icons">
    <p:bg>
      <p:bgPr>
        <a:solidFill>
          <a:schemeClr val="bg1"/>
        </a:solidFill>
        <a:effectLst/>
      </p:bgPr>
    </p:bg>
    <p:spTree>
      <p:nvGrpSpPr>
        <p:cNvPr id="1" name=""/>
        <p:cNvGrpSpPr/>
        <p:nvPr/>
      </p:nvGrpSpPr>
      <p:grpSpPr>
        <a:xfrm>
          <a:off x="0" y="0"/>
          <a:ext cx="0" cy="0"/>
          <a:chOff x="0" y="0"/>
          <a:chExt cx="0" cy="0"/>
        </a:xfrm>
      </p:grpSpPr>
      <p:sp>
        <p:nvSpPr>
          <p:cNvPr id="8" name="Freeform 7"/>
          <p:cNvSpPr/>
          <p:nvPr/>
        </p:nvSpPr>
        <p:spPr>
          <a:xfrm>
            <a:off x="-1" y="0"/>
            <a:ext cx="4943225" cy="6858000"/>
          </a:xfrm>
          <a:custGeom>
            <a:avLst/>
            <a:gdLst>
              <a:gd name="connsiteX0" fmla="*/ 0 w 5317958"/>
              <a:gd name="connsiteY0" fmla="*/ 0 h 6858000"/>
              <a:gd name="connsiteX1" fmla="*/ 3774779 w 5317958"/>
              <a:gd name="connsiteY1" fmla="*/ 0 h 6858000"/>
              <a:gd name="connsiteX2" fmla="*/ 3816127 w 5317958"/>
              <a:gd name="connsiteY2" fmla="*/ 35817 h 6858000"/>
              <a:gd name="connsiteX3" fmla="*/ 5311994 w 5317958"/>
              <a:gd name="connsiteY3" fmla="*/ 3193106 h 6858000"/>
              <a:gd name="connsiteX4" fmla="*/ 5317958 w 5317958"/>
              <a:gd name="connsiteY4" fmla="*/ 3428962 h 6858000"/>
              <a:gd name="connsiteX5" fmla="*/ 5317958 w 5317958"/>
              <a:gd name="connsiteY5" fmla="*/ 3429038 h 6858000"/>
              <a:gd name="connsiteX6" fmla="*/ 5311994 w 5317958"/>
              <a:gd name="connsiteY6" fmla="*/ 3664894 h 6858000"/>
              <a:gd name="connsiteX7" fmla="*/ 3816127 w 5317958"/>
              <a:gd name="connsiteY7" fmla="*/ 6822184 h 6858000"/>
              <a:gd name="connsiteX8" fmla="*/ 3774779 w 5317958"/>
              <a:gd name="connsiteY8" fmla="*/ 6858000 h 6858000"/>
              <a:gd name="connsiteX9" fmla="*/ 0 w 5317958"/>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17958" h="6858000">
                <a:moveTo>
                  <a:pt x="0" y="0"/>
                </a:moveTo>
                <a:lnTo>
                  <a:pt x="3774779" y="0"/>
                </a:lnTo>
                <a:lnTo>
                  <a:pt x="3816127" y="35817"/>
                </a:lnTo>
                <a:cubicBezTo>
                  <a:pt x="4684463" y="825037"/>
                  <a:pt x="5248627" y="1943009"/>
                  <a:pt x="5311994" y="3193106"/>
                </a:cubicBezTo>
                <a:lnTo>
                  <a:pt x="5317958" y="3428962"/>
                </a:lnTo>
                <a:lnTo>
                  <a:pt x="5317958" y="3429038"/>
                </a:lnTo>
                <a:lnTo>
                  <a:pt x="5311994" y="3664894"/>
                </a:lnTo>
                <a:cubicBezTo>
                  <a:pt x="5248627" y="4914992"/>
                  <a:pt x="4684463" y="6032963"/>
                  <a:pt x="3816127" y="6822184"/>
                </a:cubicBezTo>
                <a:lnTo>
                  <a:pt x="3774779"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9264" y="1828800"/>
            <a:ext cx="2940618" cy="3200400"/>
          </a:xfrm>
        </p:spPr>
        <p:txBody>
          <a:bodyPr anchor="ctr"/>
          <a:lstStyle>
            <a:lvl1pPr algn="ctr">
              <a:defRPr sz="4800">
                <a:solidFill>
                  <a:schemeClr val="bg1"/>
                </a:solidFill>
              </a:defRPr>
            </a:lvl1pPr>
          </a:lstStyle>
          <a:p>
            <a:r>
              <a:rPr lang="en-US"/>
              <a:t>Click to edit Master title style</a:t>
            </a:r>
          </a:p>
        </p:txBody>
      </p:sp>
      <p:sp>
        <p:nvSpPr>
          <p:cNvPr id="3" name="Content Placeholder 2"/>
          <p:cNvSpPr>
            <a:spLocks noGrp="1"/>
          </p:cNvSpPr>
          <p:nvPr>
            <p:ph idx="1"/>
          </p:nvPr>
        </p:nvSpPr>
        <p:spPr>
          <a:xfrm>
            <a:off x="6305550" y="987425"/>
            <a:ext cx="5049837" cy="4873625"/>
          </a:xfrm>
        </p:spPr>
        <p:txBody>
          <a:bodyPr anchor="ctr"/>
          <a:lstStyle>
            <a:lvl1pPr>
              <a:buClr>
                <a:schemeClr val="accent4"/>
              </a:buClr>
              <a:defRPr sz="3200"/>
            </a:lvl1pPr>
            <a:lvl2pPr>
              <a:buClr>
                <a:schemeClr val="accent4"/>
              </a:buClr>
              <a:defRPr sz="2800"/>
            </a:lvl2pPr>
            <a:lvl3pPr>
              <a:buClr>
                <a:schemeClr val="accent4"/>
              </a:buClr>
              <a:defRPr sz="2400"/>
            </a:lvl3pPr>
            <a:lvl4pPr>
              <a:buClr>
                <a:schemeClr val="accent4"/>
              </a:buClr>
              <a:defRPr sz="2000"/>
            </a:lvl4pPr>
            <a:lvl5pPr>
              <a:buClr>
                <a:schemeClr val="accent4"/>
              </a:buCl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18688" y="6140064"/>
            <a:ext cx="1023154" cy="520104"/>
          </a:xfrm>
          <a:prstGeom prst="rect">
            <a:avLst/>
          </a:prstGeom>
        </p:spPr>
      </p:pic>
      <p:sp>
        <p:nvSpPr>
          <p:cNvPr id="13" name="Oval 12"/>
          <p:cNvSpPr/>
          <p:nvPr/>
        </p:nvSpPr>
        <p:spPr>
          <a:xfrm>
            <a:off x="3616366" y="717936"/>
            <a:ext cx="1554480" cy="155448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5"/>
          <p:cNvSpPr>
            <a:spLocks noGrp="1"/>
          </p:cNvSpPr>
          <p:nvPr>
            <p:ph type="pic" sz="quarter" idx="10" hasCustomPrompt="1"/>
          </p:nvPr>
        </p:nvSpPr>
        <p:spPr>
          <a:xfrm>
            <a:off x="3951783" y="1044313"/>
            <a:ext cx="903153" cy="901726"/>
          </a:xfrm>
        </p:spPr>
        <p:txBody>
          <a:bodyPr anchor="ctr" anchorCtr="0">
            <a:normAutofit/>
          </a:bodyPr>
          <a:lstStyle>
            <a:lvl1pPr>
              <a:defRPr sz="1000"/>
            </a:lvl1pPr>
          </a:lstStyle>
          <a:p>
            <a:r>
              <a:rPr lang="en-US"/>
              <a:t>Icon</a:t>
            </a:r>
          </a:p>
        </p:txBody>
      </p:sp>
      <p:sp>
        <p:nvSpPr>
          <p:cNvPr id="15" name="Oval 14"/>
          <p:cNvSpPr/>
          <p:nvPr/>
        </p:nvSpPr>
        <p:spPr>
          <a:xfrm>
            <a:off x="4091033" y="2646997"/>
            <a:ext cx="1554480" cy="155448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5"/>
          <p:cNvSpPr>
            <a:spLocks noGrp="1"/>
          </p:cNvSpPr>
          <p:nvPr>
            <p:ph type="pic" sz="quarter" idx="11" hasCustomPrompt="1"/>
          </p:nvPr>
        </p:nvSpPr>
        <p:spPr>
          <a:xfrm>
            <a:off x="4416696" y="2973205"/>
            <a:ext cx="903153" cy="901726"/>
          </a:xfrm>
        </p:spPr>
        <p:txBody>
          <a:bodyPr anchor="ctr" anchorCtr="0">
            <a:normAutofit/>
          </a:bodyPr>
          <a:lstStyle>
            <a:lvl1pPr>
              <a:defRPr sz="1000"/>
            </a:lvl1pPr>
          </a:lstStyle>
          <a:p>
            <a:r>
              <a:rPr lang="en-US"/>
              <a:t>Icon</a:t>
            </a:r>
          </a:p>
        </p:txBody>
      </p:sp>
      <p:sp>
        <p:nvSpPr>
          <p:cNvPr id="17" name="Oval 16"/>
          <p:cNvSpPr/>
          <p:nvPr/>
        </p:nvSpPr>
        <p:spPr>
          <a:xfrm>
            <a:off x="3616366" y="4575720"/>
            <a:ext cx="1554480" cy="155448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5"/>
          <p:cNvSpPr>
            <a:spLocks noGrp="1"/>
          </p:cNvSpPr>
          <p:nvPr>
            <p:ph type="pic" sz="quarter" idx="12" hasCustomPrompt="1"/>
          </p:nvPr>
        </p:nvSpPr>
        <p:spPr>
          <a:xfrm>
            <a:off x="3951783" y="4902097"/>
            <a:ext cx="903153" cy="901726"/>
          </a:xfrm>
        </p:spPr>
        <p:txBody>
          <a:bodyPr anchor="ctr" anchorCtr="0">
            <a:normAutofit/>
          </a:bodyPr>
          <a:lstStyle>
            <a:lvl1pPr>
              <a:defRPr sz="1000"/>
            </a:lvl1pPr>
          </a:lstStyle>
          <a:p>
            <a:r>
              <a:rPr lang="en-US"/>
              <a:t>Icon</a:t>
            </a:r>
          </a:p>
        </p:txBody>
      </p:sp>
    </p:spTree>
    <p:extLst>
      <p:ext uri="{BB962C8B-B14F-4D97-AF65-F5344CB8AC3E}">
        <p14:creationId xmlns:p14="http://schemas.microsoft.com/office/powerpoint/2010/main" val="8127885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 y="-433984"/>
            <a:ext cx="12192001" cy="7291984"/>
          </a:xfrm>
          <a:prstGeom prst="rect">
            <a:avLst/>
          </a:prstGeom>
        </p:spPr>
      </p:pic>
      <p:sp>
        <p:nvSpPr>
          <p:cNvPr id="13" name="Rectangle 12">
            <a:extLst>
              <a:ext uri="{FF2B5EF4-FFF2-40B4-BE49-F238E27FC236}">
                <a16:creationId xmlns:a16="http://schemas.microsoft.com/office/drawing/2014/main" id="{07C25EDA-9FF5-544B-A8D5-E9DAB374622E}"/>
              </a:ext>
            </a:extLst>
          </p:cNvPr>
          <p:cNvSpPr/>
          <p:nvPr userDrawn="1"/>
        </p:nvSpPr>
        <p:spPr>
          <a:xfrm>
            <a:off x="5347559" y="1632156"/>
            <a:ext cx="6844442" cy="4375354"/>
          </a:xfrm>
          <a:prstGeom prst="rect">
            <a:avLst/>
          </a:prstGeom>
          <a:solidFill>
            <a:srgbClr val="E571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35C70CB-3824-5246-88EE-2CE5A4D0027D}"/>
              </a:ext>
            </a:extLst>
          </p:cNvPr>
          <p:cNvSpPr/>
          <p:nvPr userDrawn="1"/>
        </p:nvSpPr>
        <p:spPr>
          <a:xfrm>
            <a:off x="6096000" y="2556389"/>
            <a:ext cx="6095999" cy="2526888"/>
          </a:xfrm>
          <a:prstGeom prst="rect">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5C8CCD7-0AFF-804B-8BEE-2DBF986122D8}"/>
              </a:ext>
            </a:extLst>
          </p:cNvPr>
          <p:cNvPicPr>
            <a:picLocks noChangeAspect="1"/>
          </p:cNvPicPr>
          <p:nvPr userDrawn="1"/>
        </p:nvPicPr>
        <p:blipFill>
          <a:blip r:embed="rId3" cstate="screen">
            <a:alphaModFix/>
            <a:extLst>
              <a:ext uri="{28A0092B-C50C-407E-A947-70E740481C1C}">
                <a14:useLocalDpi xmlns:a14="http://schemas.microsoft.com/office/drawing/2010/main"/>
              </a:ext>
            </a:extLst>
          </a:blip>
          <a:stretch>
            <a:fillRect/>
          </a:stretch>
        </p:blipFill>
        <p:spPr>
          <a:xfrm>
            <a:off x="10626570" y="4342231"/>
            <a:ext cx="1066695" cy="507167"/>
          </a:xfrm>
          <a:prstGeom prst="rect">
            <a:avLst/>
          </a:prstGeom>
          <a:effectLst/>
        </p:spPr>
      </p:pic>
      <p:sp>
        <p:nvSpPr>
          <p:cNvPr id="20" name="Text Placeholder 19"/>
          <p:cNvSpPr>
            <a:spLocks noGrp="1"/>
          </p:cNvSpPr>
          <p:nvPr>
            <p:ph type="body" sz="quarter" idx="10"/>
          </p:nvPr>
        </p:nvSpPr>
        <p:spPr>
          <a:xfrm>
            <a:off x="6096000" y="3187700"/>
            <a:ext cx="5597265" cy="649288"/>
          </a:xfrm>
          <a:prstGeom prst="rect">
            <a:avLst/>
          </a:prstGeom>
        </p:spPr>
        <p:txBody>
          <a:bodyPr anchor="ctr">
            <a:normAutofit/>
          </a:bodyPr>
          <a:lstStyle>
            <a:lvl1pPr marL="0" indent="0" algn="r">
              <a:buNone/>
              <a:defRPr sz="3200">
                <a:solidFill>
                  <a:schemeClr val="bg1"/>
                </a:solidFill>
                <a:latin typeface="Franklin Gothic Medium" panose="020B0603020102020204" pitchFamily="34" charset="0"/>
              </a:defRPr>
            </a:lvl1pPr>
          </a:lstStyle>
          <a:p>
            <a:pPr lvl="0"/>
            <a:r>
              <a:rPr lang="en-US"/>
              <a:t>Edit Master text styles</a:t>
            </a:r>
          </a:p>
        </p:txBody>
      </p:sp>
      <p:sp>
        <p:nvSpPr>
          <p:cNvPr id="22" name="Text Placeholder 21"/>
          <p:cNvSpPr>
            <a:spLocks noGrp="1"/>
          </p:cNvSpPr>
          <p:nvPr>
            <p:ph type="body" sz="quarter" idx="11"/>
          </p:nvPr>
        </p:nvSpPr>
        <p:spPr>
          <a:xfrm>
            <a:off x="6096000" y="3836988"/>
            <a:ext cx="5597265" cy="401726"/>
          </a:xfrm>
          <a:prstGeom prst="rect">
            <a:avLst/>
          </a:prstGeom>
        </p:spPr>
        <p:txBody>
          <a:bodyPr>
            <a:noAutofit/>
          </a:bodyPr>
          <a:lstStyle>
            <a:lvl1pPr marL="0" indent="0" algn="r">
              <a:buNone/>
              <a:defRPr sz="2200">
                <a:solidFill>
                  <a:schemeClr val="bg2"/>
                </a:solidFill>
                <a:latin typeface="Franklin Gothic Book" panose="020B0503020102020204" pitchFamily="34" charset="0"/>
              </a:defRPr>
            </a:lvl1pPr>
          </a:lstStyle>
          <a:p>
            <a:pPr lvl="0"/>
            <a:r>
              <a:rPr lang="en-US"/>
              <a:t>Edit Master text styles</a:t>
            </a:r>
          </a:p>
        </p:txBody>
      </p:sp>
    </p:spTree>
    <p:extLst>
      <p:ext uri="{BB962C8B-B14F-4D97-AF65-F5344CB8AC3E}">
        <p14:creationId xmlns:p14="http://schemas.microsoft.com/office/powerpoint/2010/main" val="4157583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32115" t="730" r="13869" b="17077"/>
          <a:stretch/>
        </p:blipFill>
        <p:spPr>
          <a:xfrm>
            <a:off x="0" y="0"/>
            <a:ext cx="6760585" cy="6858000"/>
          </a:xfrm>
          <a:prstGeom prst="rect">
            <a:avLst/>
          </a:prstGeom>
        </p:spPr>
      </p:pic>
      <p:pic>
        <p:nvPicPr>
          <p:cNvPr id="12" name="Picture 1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95524" y="0"/>
            <a:ext cx="10596476" cy="6858000"/>
          </a:xfrm>
          <a:prstGeom prst="rect">
            <a:avLst/>
          </a:prstGeom>
        </p:spPr>
      </p:pic>
      <p:sp>
        <p:nvSpPr>
          <p:cNvPr id="2" name="Title 1"/>
          <p:cNvSpPr>
            <a:spLocks noGrp="1"/>
          </p:cNvSpPr>
          <p:nvPr>
            <p:ph type="ctrTitle"/>
          </p:nvPr>
        </p:nvSpPr>
        <p:spPr>
          <a:xfrm>
            <a:off x="5800724" y="950913"/>
            <a:ext cx="5686426" cy="2220912"/>
          </a:xfrm>
        </p:spPr>
        <p:txBody>
          <a:bodyPr anchor="b">
            <a:normAutofit/>
          </a:bodyPr>
          <a:lstStyle>
            <a:lvl1pPr algn="ctr">
              <a:defRPr sz="5400">
                <a:solidFill>
                  <a:schemeClr val="bg1"/>
                </a:solidFill>
              </a:defRPr>
            </a:lvl1pPr>
          </a:lstStyle>
          <a:p>
            <a:r>
              <a:rPr lang="en-US"/>
              <a:t>Click to edit Master title style</a:t>
            </a:r>
          </a:p>
        </p:txBody>
      </p:sp>
      <p:sp>
        <p:nvSpPr>
          <p:cNvPr id="3" name="Subtitle 2"/>
          <p:cNvSpPr>
            <a:spLocks noGrp="1"/>
          </p:cNvSpPr>
          <p:nvPr>
            <p:ph type="subTitle" idx="1"/>
          </p:nvPr>
        </p:nvSpPr>
        <p:spPr>
          <a:xfrm>
            <a:off x="5800724" y="3446258"/>
            <a:ext cx="5686425" cy="1811542"/>
          </a:xfrm>
        </p:spPr>
        <p:txBody>
          <a:bodyPr/>
          <a:lstStyle>
            <a:lvl1pPr marL="0" indent="0" algn="ctr">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9" name="Straight Connector 8"/>
          <p:cNvCxnSpPr/>
          <p:nvPr/>
        </p:nvCxnSpPr>
        <p:spPr>
          <a:xfrm>
            <a:off x="8330054" y="3309041"/>
            <a:ext cx="627764" cy="0"/>
          </a:xfrm>
          <a:prstGeom prst="line">
            <a:avLst/>
          </a:prstGeom>
          <a:ln/>
        </p:spPr>
        <p:style>
          <a:lnRef idx="1">
            <a:schemeClr val="accent4"/>
          </a:lnRef>
          <a:fillRef idx="0">
            <a:schemeClr val="accent4"/>
          </a:fillRef>
          <a:effectRef idx="0">
            <a:schemeClr val="accent4"/>
          </a:effectRef>
          <a:fontRef idx="minor">
            <a:schemeClr val="tx1"/>
          </a:fontRef>
        </p:style>
      </p:cxn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33387" y="5691187"/>
            <a:ext cx="1530874" cy="777875"/>
          </a:xfrm>
          <a:prstGeom prst="rect">
            <a:avLst/>
          </a:prstGeom>
        </p:spPr>
      </p:pic>
    </p:spTree>
    <p:extLst>
      <p:ext uri="{BB962C8B-B14F-4D97-AF65-F5344CB8AC3E}">
        <p14:creationId xmlns:p14="http://schemas.microsoft.com/office/powerpoint/2010/main" val="9786351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4693F2B-ED5F-5245-82BF-5AA413C34069}"/>
              </a:ext>
            </a:extLst>
          </p:cNvPr>
          <p:cNvSpPr/>
          <p:nvPr userDrawn="1"/>
        </p:nvSpPr>
        <p:spPr>
          <a:xfrm>
            <a:off x="5110370" y="1366174"/>
            <a:ext cx="7081629" cy="2460616"/>
          </a:xfrm>
          <a:prstGeom prst="rect">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000"/>
              </a:solidFill>
            </a:endParaRPr>
          </a:p>
        </p:txBody>
      </p:sp>
      <p:pic>
        <p:nvPicPr>
          <p:cNvPr id="7" name="Picture 6" descr="A picture containing person, indoor, woman&#10;&#10;Description automatically generated">
            <a:extLst>
              <a:ext uri="{FF2B5EF4-FFF2-40B4-BE49-F238E27FC236}">
                <a16:creationId xmlns:a16="http://schemas.microsoft.com/office/drawing/2014/main" id="{18120A01-91B3-9A49-B263-BF6CD12AB3C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366174"/>
            <a:ext cx="5110371" cy="2460616"/>
          </a:xfrm>
          <a:prstGeom prst="rect">
            <a:avLst/>
          </a:prstGeom>
        </p:spPr>
      </p:pic>
      <p:sp>
        <p:nvSpPr>
          <p:cNvPr id="12" name="Rectangle 11">
            <a:extLst>
              <a:ext uri="{FF2B5EF4-FFF2-40B4-BE49-F238E27FC236}">
                <a16:creationId xmlns:a16="http://schemas.microsoft.com/office/drawing/2014/main" id="{F6AD115F-3F0F-FB42-B34D-83FE52A487D5}"/>
              </a:ext>
            </a:extLst>
          </p:cNvPr>
          <p:cNvSpPr/>
          <p:nvPr userDrawn="1"/>
        </p:nvSpPr>
        <p:spPr>
          <a:xfrm>
            <a:off x="-1" y="1366175"/>
            <a:ext cx="5110369" cy="2460616"/>
          </a:xfrm>
          <a:prstGeom prst="rect">
            <a:avLst/>
          </a:prstGeom>
          <a:solidFill>
            <a:srgbClr val="1963A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5"/>
          <p:cNvSpPr>
            <a:spLocks noGrp="1"/>
          </p:cNvSpPr>
          <p:nvPr>
            <p:ph type="body" sz="quarter" idx="10"/>
          </p:nvPr>
        </p:nvSpPr>
        <p:spPr>
          <a:xfrm>
            <a:off x="510363" y="616463"/>
            <a:ext cx="10628836" cy="6318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
        <p:nvSpPr>
          <p:cNvPr id="18" name="Text Placeholder 17"/>
          <p:cNvSpPr>
            <a:spLocks noGrp="1"/>
          </p:cNvSpPr>
          <p:nvPr>
            <p:ph type="body" sz="quarter" idx="11"/>
          </p:nvPr>
        </p:nvSpPr>
        <p:spPr>
          <a:xfrm>
            <a:off x="5716588" y="1803400"/>
            <a:ext cx="5422900" cy="1503363"/>
          </a:xfrm>
          <a:prstGeom prst="rect">
            <a:avLst/>
          </a:prstGeom>
        </p:spPr>
        <p:txBody>
          <a:bodyPr anchor="ctr">
            <a:normAutofit/>
          </a:bodyPr>
          <a:lstStyle>
            <a:lvl1pPr marL="0" indent="0" algn="ctr">
              <a:buNone/>
              <a:defRPr sz="2400">
                <a:solidFill>
                  <a:schemeClr val="bg1"/>
                </a:solidFill>
                <a:latin typeface="Garamond" panose="02020404030301010803" pitchFamily="18" charset="0"/>
              </a:defRPr>
            </a:lvl1pPr>
          </a:lstStyle>
          <a:p>
            <a:pPr lvl="0"/>
            <a:r>
              <a:rPr lang="en-US"/>
              <a:t>Edit Master text styles</a:t>
            </a:r>
          </a:p>
        </p:txBody>
      </p:sp>
      <p:sp>
        <p:nvSpPr>
          <p:cNvPr id="20" name="Text Placeholder 19"/>
          <p:cNvSpPr>
            <a:spLocks noGrp="1"/>
          </p:cNvSpPr>
          <p:nvPr>
            <p:ph type="body" sz="quarter" idx="12"/>
          </p:nvPr>
        </p:nvSpPr>
        <p:spPr>
          <a:xfrm>
            <a:off x="1605959" y="4482230"/>
            <a:ext cx="6820194" cy="354883"/>
          </a:xfrm>
          <a:prstGeom prst="rect">
            <a:avLst/>
          </a:prstGeom>
        </p:spPr>
        <p:txBody>
          <a:bodyPr>
            <a:noAutofit/>
          </a:bodyPr>
          <a:lstStyle>
            <a:lvl1pPr marL="0" indent="0">
              <a:buNone/>
              <a:defRPr sz="2400">
                <a:latin typeface="Franklin Gothic Medium" panose="020B0603020102020204" pitchFamily="34" charset="0"/>
              </a:defRPr>
            </a:lvl1pPr>
          </a:lstStyle>
          <a:p>
            <a:pPr lvl="0"/>
            <a:r>
              <a:rPr lang="en-US"/>
              <a:t>Edit Master text styles</a:t>
            </a:r>
          </a:p>
        </p:txBody>
      </p:sp>
      <p:sp>
        <p:nvSpPr>
          <p:cNvPr id="24" name="Text Placeholder 23"/>
          <p:cNvSpPr>
            <a:spLocks noGrp="1"/>
          </p:cNvSpPr>
          <p:nvPr>
            <p:ph type="body" sz="quarter" idx="13"/>
          </p:nvPr>
        </p:nvSpPr>
        <p:spPr>
          <a:xfrm>
            <a:off x="1606550" y="5084763"/>
            <a:ext cx="7502525" cy="1093787"/>
          </a:xfrm>
          <a:prstGeom prst="rect">
            <a:avLst/>
          </a:prstGeom>
        </p:spPr>
        <p:txBody>
          <a:bodyPr numCol="2">
            <a:normAutofit/>
          </a:bodyPr>
          <a:lstStyle>
            <a:lvl1pPr marL="285750" indent="-285750">
              <a:buClr>
                <a:srgbClr val="006EB7"/>
              </a:buClr>
              <a:buFont typeface="Arial" panose="020B0604020202020204" pitchFamily="34" charset="0"/>
              <a:buChar char="•"/>
              <a:defRPr sz="1800">
                <a:latin typeface="Franklin Gothic Book" panose="020B0503020102020204" pitchFamily="34" charset="0"/>
              </a:defRPr>
            </a:lvl1pPr>
          </a:lstStyle>
          <a:p>
            <a:pPr lvl="0"/>
            <a:r>
              <a:rPr lang="en-US" sz="1400">
                <a:latin typeface="Franklin Gothic Book" panose="020B0503020102020204" pitchFamily="34" charset="0"/>
              </a:rPr>
              <a:t>Edit Master text styles</a:t>
            </a:r>
          </a:p>
          <a:p>
            <a:pPr lvl="1"/>
            <a:r>
              <a:rPr lang="en-US" sz="1400">
                <a:latin typeface="Franklin Gothic Book" panose="020B0503020102020204" pitchFamily="34" charset="0"/>
              </a:rPr>
              <a:t>Second level</a:t>
            </a:r>
          </a:p>
          <a:p>
            <a:pPr lvl="2"/>
            <a:r>
              <a:rPr lang="en-US" sz="1400">
                <a:latin typeface="Franklin Gothic Book" panose="020B0503020102020204" pitchFamily="34" charset="0"/>
              </a:rPr>
              <a:t>Third level</a:t>
            </a:r>
          </a:p>
          <a:p>
            <a:pPr lvl="3"/>
            <a:r>
              <a:rPr lang="en-US" sz="1400">
                <a:latin typeface="Franklin Gothic Book" panose="020B0503020102020204" pitchFamily="34" charset="0"/>
              </a:rPr>
              <a:t>Fourth level</a:t>
            </a:r>
          </a:p>
          <a:p>
            <a:pPr lvl="4"/>
            <a:r>
              <a:rPr lang="en-US" sz="1400">
                <a:latin typeface="Franklin Gothic Book" panose="020B0503020102020204" pitchFamily="34" charset="0"/>
              </a:rPr>
              <a:t>Fifth level</a:t>
            </a:r>
            <a:endParaRPr lang="en-US"/>
          </a:p>
        </p:txBody>
      </p:sp>
    </p:spTree>
    <p:extLst>
      <p:ext uri="{BB962C8B-B14F-4D97-AF65-F5344CB8AC3E}">
        <p14:creationId xmlns:p14="http://schemas.microsoft.com/office/powerpoint/2010/main" val="18510530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6" name="Picture 5" descr="A person standing in front of a computer&#10;&#10;Description automatically generated">
            <a:extLst>
              <a:ext uri="{FF2B5EF4-FFF2-40B4-BE49-F238E27FC236}">
                <a16:creationId xmlns:a16="http://schemas.microsoft.com/office/drawing/2014/main" id="{AC2D267C-7EDD-CA45-9D75-D975B4474B3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7" name="Rectangle 6">
            <a:extLst>
              <a:ext uri="{FF2B5EF4-FFF2-40B4-BE49-F238E27FC236}">
                <a16:creationId xmlns:a16="http://schemas.microsoft.com/office/drawing/2014/main" id="{07C25EDA-9FF5-544B-A8D5-E9DAB374622E}"/>
              </a:ext>
            </a:extLst>
          </p:cNvPr>
          <p:cNvSpPr/>
          <p:nvPr userDrawn="1"/>
        </p:nvSpPr>
        <p:spPr>
          <a:xfrm>
            <a:off x="5347559" y="1632156"/>
            <a:ext cx="6844442" cy="4375354"/>
          </a:xfrm>
          <a:prstGeom prst="rect">
            <a:avLst/>
          </a:prstGeom>
          <a:solidFill>
            <a:srgbClr val="E57137">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35C70CB-3824-5246-88EE-2CE5A4D0027D}"/>
              </a:ext>
            </a:extLst>
          </p:cNvPr>
          <p:cNvSpPr/>
          <p:nvPr userDrawn="1"/>
        </p:nvSpPr>
        <p:spPr>
          <a:xfrm>
            <a:off x="6096000" y="2556389"/>
            <a:ext cx="6095999" cy="2526888"/>
          </a:xfrm>
          <a:prstGeom prst="rect">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C8CCD7-0AFF-804B-8BEE-2DBF986122D8}"/>
              </a:ext>
            </a:extLst>
          </p:cNvPr>
          <p:cNvPicPr>
            <a:picLocks noChangeAspect="1"/>
          </p:cNvPicPr>
          <p:nvPr userDrawn="1"/>
        </p:nvPicPr>
        <p:blipFill>
          <a:blip r:embed="rId3" cstate="screen">
            <a:alphaModFix/>
            <a:extLst>
              <a:ext uri="{28A0092B-C50C-407E-A947-70E740481C1C}">
                <a14:useLocalDpi xmlns:a14="http://schemas.microsoft.com/office/drawing/2010/main"/>
              </a:ext>
            </a:extLst>
          </a:blip>
          <a:stretch>
            <a:fillRect/>
          </a:stretch>
        </p:blipFill>
        <p:spPr>
          <a:xfrm>
            <a:off x="10626570" y="4342231"/>
            <a:ext cx="1066695" cy="507167"/>
          </a:xfrm>
          <a:prstGeom prst="rect">
            <a:avLst/>
          </a:prstGeom>
          <a:effectLst/>
        </p:spPr>
      </p:pic>
      <p:cxnSp>
        <p:nvCxnSpPr>
          <p:cNvPr id="10" name="Straight Connector 9">
            <a:extLst>
              <a:ext uri="{FF2B5EF4-FFF2-40B4-BE49-F238E27FC236}">
                <a16:creationId xmlns:a16="http://schemas.microsoft.com/office/drawing/2014/main" id="{6ED31154-BFE2-954E-A85A-55E8FBBD04BF}"/>
              </a:ext>
            </a:extLst>
          </p:cNvPr>
          <p:cNvCxnSpPr>
            <a:cxnSpLocks/>
          </p:cNvCxnSpPr>
          <p:nvPr userDrawn="1"/>
        </p:nvCxnSpPr>
        <p:spPr>
          <a:xfrm>
            <a:off x="11289299" y="3120238"/>
            <a:ext cx="361508" cy="0"/>
          </a:xfrm>
          <a:prstGeom prst="line">
            <a:avLst/>
          </a:prstGeom>
          <a:ln w="31750">
            <a:solidFill>
              <a:srgbClr val="1963A1"/>
            </a:solidFill>
          </a:ln>
        </p:spPr>
        <p:style>
          <a:lnRef idx="1">
            <a:schemeClr val="accent1"/>
          </a:lnRef>
          <a:fillRef idx="0">
            <a:schemeClr val="accent1"/>
          </a:fillRef>
          <a:effectRef idx="0">
            <a:schemeClr val="accent1"/>
          </a:effectRef>
          <a:fontRef idx="minor">
            <a:schemeClr val="tx1"/>
          </a:fontRef>
        </p:style>
      </p:cxnSp>
      <p:sp>
        <p:nvSpPr>
          <p:cNvPr id="11" name="Text Placeholder 19"/>
          <p:cNvSpPr>
            <a:spLocks noGrp="1"/>
          </p:cNvSpPr>
          <p:nvPr>
            <p:ph type="body" sz="quarter" idx="10"/>
          </p:nvPr>
        </p:nvSpPr>
        <p:spPr>
          <a:xfrm>
            <a:off x="6096000" y="3187700"/>
            <a:ext cx="5597265" cy="649288"/>
          </a:xfrm>
          <a:prstGeom prst="rect">
            <a:avLst/>
          </a:prstGeom>
        </p:spPr>
        <p:txBody>
          <a:bodyPr anchor="ctr">
            <a:normAutofit/>
          </a:bodyPr>
          <a:lstStyle>
            <a:lvl1pPr marL="0" indent="0" algn="r">
              <a:buNone/>
              <a:defRPr sz="3200">
                <a:solidFill>
                  <a:schemeClr val="bg1"/>
                </a:solidFill>
                <a:latin typeface="Franklin Gothic Medium" panose="020B0603020102020204" pitchFamily="34" charset="0"/>
              </a:defRPr>
            </a:lvl1pPr>
          </a:lstStyle>
          <a:p>
            <a:pPr lvl="0"/>
            <a:r>
              <a:rPr lang="en-US"/>
              <a:t>Edit Master text styles</a:t>
            </a:r>
          </a:p>
        </p:txBody>
      </p:sp>
      <p:sp>
        <p:nvSpPr>
          <p:cNvPr id="12" name="Text Placeholder 21"/>
          <p:cNvSpPr>
            <a:spLocks noGrp="1"/>
          </p:cNvSpPr>
          <p:nvPr>
            <p:ph type="body" sz="quarter" idx="11"/>
          </p:nvPr>
        </p:nvSpPr>
        <p:spPr>
          <a:xfrm>
            <a:off x="6096000" y="3836988"/>
            <a:ext cx="5597265" cy="401726"/>
          </a:xfrm>
          <a:prstGeom prst="rect">
            <a:avLst/>
          </a:prstGeom>
        </p:spPr>
        <p:txBody>
          <a:bodyPr>
            <a:noAutofit/>
          </a:bodyPr>
          <a:lstStyle>
            <a:lvl1pPr marL="0" indent="0" algn="r">
              <a:buNone/>
              <a:defRPr sz="2200">
                <a:solidFill>
                  <a:schemeClr val="bg2"/>
                </a:solidFill>
                <a:latin typeface="Franklin Gothic Book" panose="020B0503020102020204" pitchFamily="34" charset="0"/>
              </a:defRPr>
            </a:lvl1pPr>
          </a:lstStyle>
          <a:p>
            <a:pPr lvl="0"/>
            <a:r>
              <a:rPr lang="en-US"/>
              <a:t>Edit Master text styles</a:t>
            </a:r>
          </a:p>
        </p:txBody>
      </p:sp>
    </p:spTree>
    <p:extLst>
      <p:ext uri="{BB962C8B-B14F-4D97-AF65-F5344CB8AC3E}">
        <p14:creationId xmlns:p14="http://schemas.microsoft.com/office/powerpoint/2010/main" val="24401661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3D82F62-1499-244F-8301-642762440735}"/>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1" y="0"/>
            <a:ext cx="12192000" cy="6858000"/>
          </a:xfrm>
          <a:prstGeom prst="rect">
            <a:avLst/>
          </a:prstGeom>
        </p:spPr>
      </p:pic>
      <p:pic>
        <p:nvPicPr>
          <p:cNvPr id="2" name="Picture 1"/>
          <p:cNvPicPr>
            <a:picLocks noChangeAspect="1"/>
          </p:cNvPicPr>
          <p:nvPr userDrawn="1"/>
        </p:nvPicPr>
        <p:blipFill>
          <a:blip r:embed="rId3"/>
          <a:stretch>
            <a:fillRect/>
          </a:stretch>
        </p:blipFill>
        <p:spPr>
          <a:xfrm>
            <a:off x="5345599" y="1651382"/>
            <a:ext cx="6846401" cy="4371211"/>
          </a:xfrm>
          <a:prstGeom prst="rect">
            <a:avLst/>
          </a:prstGeom>
        </p:spPr>
      </p:pic>
      <p:pic>
        <p:nvPicPr>
          <p:cNvPr id="15" name="Picture 14">
            <a:extLst>
              <a:ext uri="{FF2B5EF4-FFF2-40B4-BE49-F238E27FC236}">
                <a16:creationId xmlns:a16="http://schemas.microsoft.com/office/drawing/2014/main" id="{15C8CCD7-0AFF-804B-8BEE-2DBF986122D8}"/>
              </a:ext>
            </a:extLst>
          </p:cNvPr>
          <p:cNvPicPr>
            <a:picLocks noChangeAspect="1"/>
          </p:cNvPicPr>
          <p:nvPr userDrawn="1"/>
        </p:nvPicPr>
        <p:blipFill>
          <a:blip r:embed="rId4" cstate="screen">
            <a:alphaModFix/>
            <a:extLst>
              <a:ext uri="{28A0092B-C50C-407E-A947-70E740481C1C}">
                <a14:useLocalDpi xmlns:a14="http://schemas.microsoft.com/office/drawing/2010/main"/>
              </a:ext>
            </a:extLst>
          </a:blip>
          <a:stretch>
            <a:fillRect/>
          </a:stretch>
        </p:blipFill>
        <p:spPr>
          <a:xfrm>
            <a:off x="10626570" y="4342231"/>
            <a:ext cx="1066695" cy="507167"/>
          </a:xfrm>
          <a:prstGeom prst="rect">
            <a:avLst/>
          </a:prstGeom>
          <a:effectLst/>
        </p:spPr>
      </p:pic>
      <p:sp>
        <p:nvSpPr>
          <p:cNvPr id="20" name="Text Placeholder 19"/>
          <p:cNvSpPr>
            <a:spLocks noGrp="1"/>
          </p:cNvSpPr>
          <p:nvPr>
            <p:ph type="body" sz="quarter" idx="10"/>
          </p:nvPr>
        </p:nvSpPr>
        <p:spPr>
          <a:xfrm>
            <a:off x="6096000" y="3187700"/>
            <a:ext cx="5597265" cy="649288"/>
          </a:xfrm>
          <a:prstGeom prst="rect">
            <a:avLst/>
          </a:prstGeom>
        </p:spPr>
        <p:txBody>
          <a:bodyPr anchor="ctr">
            <a:normAutofit/>
          </a:bodyPr>
          <a:lstStyle>
            <a:lvl1pPr marL="0" indent="0" algn="r">
              <a:buNone/>
              <a:defRPr sz="3200">
                <a:solidFill>
                  <a:schemeClr val="bg1"/>
                </a:solidFill>
                <a:latin typeface="Franklin Gothic Medium" panose="020B0603020102020204" pitchFamily="34" charset="0"/>
              </a:defRPr>
            </a:lvl1pPr>
          </a:lstStyle>
          <a:p>
            <a:pPr lvl="0"/>
            <a:r>
              <a:rPr lang="en-US"/>
              <a:t>Edit Master text styles</a:t>
            </a:r>
          </a:p>
        </p:txBody>
      </p:sp>
      <p:sp>
        <p:nvSpPr>
          <p:cNvPr id="22" name="Text Placeholder 21"/>
          <p:cNvSpPr>
            <a:spLocks noGrp="1"/>
          </p:cNvSpPr>
          <p:nvPr>
            <p:ph type="body" sz="quarter" idx="11"/>
          </p:nvPr>
        </p:nvSpPr>
        <p:spPr>
          <a:xfrm>
            <a:off x="6096000" y="3836988"/>
            <a:ext cx="5597265" cy="401726"/>
          </a:xfrm>
          <a:prstGeom prst="rect">
            <a:avLst/>
          </a:prstGeom>
        </p:spPr>
        <p:txBody>
          <a:bodyPr>
            <a:noAutofit/>
          </a:bodyPr>
          <a:lstStyle>
            <a:lvl1pPr marL="0" indent="0" algn="r">
              <a:buNone/>
              <a:defRPr sz="2200">
                <a:solidFill>
                  <a:schemeClr val="bg2"/>
                </a:solidFill>
                <a:latin typeface="Franklin Gothic Book" panose="020B0503020102020204" pitchFamily="34" charset="0"/>
              </a:defRPr>
            </a:lvl1pPr>
          </a:lstStyle>
          <a:p>
            <a:pPr lvl="0"/>
            <a:r>
              <a:rPr lang="en-US"/>
              <a:t>Edit Master text styles</a:t>
            </a:r>
          </a:p>
        </p:txBody>
      </p:sp>
      <p:cxnSp>
        <p:nvCxnSpPr>
          <p:cNvPr id="11" name="Straight Connector 10">
            <a:extLst>
              <a:ext uri="{FF2B5EF4-FFF2-40B4-BE49-F238E27FC236}">
                <a16:creationId xmlns:a16="http://schemas.microsoft.com/office/drawing/2014/main" id="{6ED31154-BFE2-954E-A85A-55E8FBBD04BF}"/>
              </a:ext>
            </a:extLst>
          </p:cNvPr>
          <p:cNvCxnSpPr>
            <a:cxnSpLocks/>
          </p:cNvCxnSpPr>
          <p:nvPr userDrawn="1"/>
        </p:nvCxnSpPr>
        <p:spPr>
          <a:xfrm>
            <a:off x="11289299" y="3120238"/>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85736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4693F2B-ED5F-5245-82BF-5AA413C34069}"/>
              </a:ext>
            </a:extLst>
          </p:cNvPr>
          <p:cNvSpPr/>
          <p:nvPr userDrawn="1"/>
        </p:nvSpPr>
        <p:spPr>
          <a:xfrm>
            <a:off x="0" y="2198692"/>
            <a:ext cx="12191999" cy="2460616"/>
          </a:xfrm>
          <a:prstGeom prst="rect">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9649"/>
              </a:solidFill>
            </a:endParaRPr>
          </a:p>
        </p:txBody>
      </p:sp>
      <p:sp>
        <p:nvSpPr>
          <p:cNvPr id="10" name="Text Placeholder 9"/>
          <p:cNvSpPr>
            <a:spLocks noGrp="1"/>
          </p:cNvSpPr>
          <p:nvPr>
            <p:ph type="body" sz="quarter" idx="10"/>
          </p:nvPr>
        </p:nvSpPr>
        <p:spPr>
          <a:xfrm>
            <a:off x="912812" y="2548731"/>
            <a:ext cx="10366375" cy="1760538"/>
          </a:xfrm>
          <a:prstGeom prst="rect">
            <a:avLst/>
          </a:prstGeom>
        </p:spPr>
        <p:txBody>
          <a:bodyPr wrap="square" anchor="ctr" anchorCtr="1"/>
          <a:lstStyle>
            <a:lvl1pPr marL="0" marR="0" indent="0" algn="ctr" defTabSz="914400" rtl="0" eaLnBrk="1" fontAlgn="auto" latinLnBrk="0" hangingPunct="1">
              <a:lnSpc>
                <a:spcPct val="80000"/>
              </a:lnSpc>
              <a:spcBef>
                <a:spcPts val="0"/>
              </a:spcBef>
              <a:spcAft>
                <a:spcPts val="0"/>
              </a:spcAft>
              <a:buClrTx/>
              <a:buSzTx/>
              <a:buFont typeface="Arial" panose="020B0604020202020204" pitchFamily="34" charset="0"/>
              <a:buNone/>
              <a:tabLst/>
              <a:defRPr sz="2800">
                <a:solidFill>
                  <a:schemeClr val="bg1"/>
                </a:solidFill>
                <a:latin typeface="Garamond" panose="02020404030301010803" pitchFamily="18" charset="0"/>
              </a:defRPr>
            </a:lvl1pPr>
            <a:lvl2pPr>
              <a:defRPr sz="2800"/>
            </a:lvl2pPr>
            <a:lvl3pPr>
              <a:defRPr sz="2400"/>
            </a:lvl3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800">
                <a:solidFill>
                  <a:schemeClr val="bg1"/>
                </a:solidFill>
                <a:latin typeface="Garamond" panose="02020404030301010803" pitchFamily="18" charset="0"/>
              </a:rPr>
              <a:t>Edit Master text styles</a:t>
            </a:r>
          </a:p>
        </p:txBody>
      </p:sp>
    </p:spTree>
    <p:extLst>
      <p:ext uri="{BB962C8B-B14F-4D97-AF65-F5344CB8AC3E}">
        <p14:creationId xmlns:p14="http://schemas.microsoft.com/office/powerpoint/2010/main" val="40141126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Text Placeholder 6"/>
          <p:cNvSpPr>
            <a:spLocks noGrp="1"/>
          </p:cNvSpPr>
          <p:nvPr>
            <p:ph type="body" sz="quarter" idx="10"/>
          </p:nvPr>
        </p:nvSpPr>
        <p:spPr>
          <a:xfrm>
            <a:off x="512064" y="539496"/>
            <a:ext cx="11108436" cy="923925"/>
          </a:xfrm>
          <a:prstGeom prst="rect">
            <a:avLst/>
          </a:prstGeom>
        </p:spPr>
        <p:txBody>
          <a:bodyPr>
            <a:norm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Tree>
    <p:extLst>
      <p:ext uri="{BB962C8B-B14F-4D97-AF65-F5344CB8AC3E}">
        <p14:creationId xmlns:p14="http://schemas.microsoft.com/office/powerpoint/2010/main" val="16927412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7D5F308-DDD1-CE41-B25B-A8799D663F21}"/>
              </a:ext>
            </a:extLst>
          </p:cNvPr>
          <p:cNvSpPr/>
          <p:nvPr userDrawn="1"/>
        </p:nvSpPr>
        <p:spPr>
          <a:xfrm>
            <a:off x="0" y="0"/>
            <a:ext cx="12191999" cy="6858000"/>
          </a:xfrm>
          <a:prstGeom prst="rect">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ardrop 6">
            <a:extLst>
              <a:ext uri="{FF2B5EF4-FFF2-40B4-BE49-F238E27FC236}">
                <a16:creationId xmlns:a16="http://schemas.microsoft.com/office/drawing/2014/main" id="{CA23A07C-881D-4F4C-9E34-3737E109589E}"/>
              </a:ext>
            </a:extLst>
          </p:cNvPr>
          <p:cNvSpPr/>
          <p:nvPr userDrawn="1"/>
        </p:nvSpPr>
        <p:spPr>
          <a:xfrm>
            <a:off x="1961706" y="-701341"/>
            <a:ext cx="8268586" cy="8268586"/>
          </a:xfrm>
          <a:prstGeom prst="teardrop">
            <a:avLst/>
          </a:prstGeom>
          <a:solidFill>
            <a:srgbClr val="61C3D7">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ardrop 7">
            <a:extLst>
              <a:ext uri="{FF2B5EF4-FFF2-40B4-BE49-F238E27FC236}">
                <a16:creationId xmlns:a16="http://schemas.microsoft.com/office/drawing/2014/main" id="{B636BA61-4C8F-9344-8B8D-6CE2F63147BB}"/>
              </a:ext>
            </a:extLst>
          </p:cNvPr>
          <p:cNvSpPr/>
          <p:nvPr userDrawn="1"/>
        </p:nvSpPr>
        <p:spPr>
          <a:xfrm>
            <a:off x="3324446" y="657447"/>
            <a:ext cx="5543107" cy="5543107"/>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C2D09D29-5751-154E-971D-419C3FCD78D7}"/>
              </a:ext>
            </a:extLst>
          </p:cNvPr>
          <p:cNvCxnSpPr>
            <a:cxnSpLocks/>
          </p:cNvCxnSpPr>
          <p:nvPr userDrawn="1"/>
        </p:nvCxnSpPr>
        <p:spPr>
          <a:xfrm>
            <a:off x="5915245" y="2427779"/>
            <a:ext cx="361508" cy="0"/>
          </a:xfrm>
          <a:prstGeom prst="line">
            <a:avLst/>
          </a:prstGeom>
          <a:ln w="31750">
            <a:solidFill>
              <a:srgbClr val="F7C024"/>
            </a:solidFill>
          </a:ln>
        </p:spPr>
        <p:style>
          <a:lnRef idx="1">
            <a:schemeClr val="accent1"/>
          </a:lnRef>
          <a:fillRef idx="0">
            <a:schemeClr val="accent1"/>
          </a:fillRef>
          <a:effectRef idx="0">
            <a:schemeClr val="accent1"/>
          </a:effectRef>
          <a:fontRef idx="minor">
            <a:schemeClr val="tx1"/>
          </a:fontRef>
        </p:style>
      </p:cxnSp>
      <p:sp>
        <p:nvSpPr>
          <p:cNvPr id="11" name="Text Placeholder 10"/>
          <p:cNvSpPr>
            <a:spLocks noGrp="1"/>
          </p:cNvSpPr>
          <p:nvPr>
            <p:ph type="body" sz="quarter" idx="10"/>
          </p:nvPr>
        </p:nvSpPr>
        <p:spPr>
          <a:xfrm>
            <a:off x="3777241" y="2581275"/>
            <a:ext cx="4682547" cy="1862138"/>
          </a:xfrm>
          <a:prstGeom prst="rect">
            <a:avLst/>
          </a:prstGeom>
        </p:spPr>
        <p:txBody>
          <a:bodyPr>
            <a:normAutofit/>
          </a:bodyPr>
          <a:lstStyle>
            <a:lvl1pPr marL="0" indent="0" algn="ctr">
              <a:buNone/>
              <a:defRPr sz="3600">
                <a:solidFill>
                  <a:schemeClr val="bg1"/>
                </a:solidFill>
                <a:latin typeface="Franklin Gothic Medium" panose="020B0603020102020204" pitchFamily="34" charset="0"/>
              </a:defRPr>
            </a:lvl1pPr>
          </a:lstStyle>
          <a:p>
            <a:pPr lvl="0"/>
            <a:r>
              <a:rPr lang="en-US"/>
              <a:t>Edit Master text styles</a:t>
            </a:r>
          </a:p>
        </p:txBody>
      </p:sp>
    </p:spTree>
    <p:extLst>
      <p:ext uri="{BB962C8B-B14F-4D97-AF65-F5344CB8AC3E}">
        <p14:creationId xmlns:p14="http://schemas.microsoft.com/office/powerpoint/2010/main" val="23547726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387BC284-1AA6-3B4B-9F2D-7383DF86C1EA}"/>
              </a:ext>
            </a:extLst>
          </p:cNvPr>
          <p:cNvSpPr/>
          <p:nvPr userDrawn="1"/>
        </p:nvSpPr>
        <p:spPr>
          <a:xfrm>
            <a:off x="573261" y="1990324"/>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A630DBA-DA70-A546-B5B7-A885969D73D0}"/>
              </a:ext>
            </a:extLst>
          </p:cNvPr>
          <p:cNvSpPr/>
          <p:nvPr userDrawn="1"/>
        </p:nvSpPr>
        <p:spPr>
          <a:xfrm>
            <a:off x="584792" y="3366083"/>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BFD0BC94-21DC-F54E-9374-FF97700608F9}"/>
              </a:ext>
            </a:extLst>
          </p:cNvPr>
          <p:cNvSpPr/>
          <p:nvPr userDrawn="1"/>
        </p:nvSpPr>
        <p:spPr>
          <a:xfrm>
            <a:off x="584792" y="4741842"/>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C5AC4287-0A6E-1249-A227-342BA4718B6A}"/>
              </a:ext>
            </a:extLst>
          </p:cNvPr>
          <p:cNvSpPr/>
          <p:nvPr userDrawn="1"/>
        </p:nvSpPr>
        <p:spPr>
          <a:xfrm>
            <a:off x="5762850" y="1978795"/>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7CCB7C23-721E-2B48-AD59-E7D7550D4FBE}"/>
              </a:ext>
            </a:extLst>
          </p:cNvPr>
          <p:cNvSpPr/>
          <p:nvPr userDrawn="1"/>
        </p:nvSpPr>
        <p:spPr>
          <a:xfrm>
            <a:off x="5762850" y="3366083"/>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7AB27983-3CD5-A840-95CE-849BDECDE7C8}"/>
              </a:ext>
            </a:extLst>
          </p:cNvPr>
          <p:cNvSpPr/>
          <p:nvPr userDrawn="1"/>
        </p:nvSpPr>
        <p:spPr>
          <a:xfrm>
            <a:off x="5762850" y="4741842"/>
            <a:ext cx="882502" cy="882502"/>
          </a:xfrm>
          <a:prstGeom prst="ellipse">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95D44AE2-733A-CA49-9216-552C62F86A51}"/>
              </a:ext>
            </a:extLst>
          </p:cNvPr>
          <p:cNvCxnSpPr>
            <a:cxnSpLocks/>
          </p:cNvCxnSpPr>
          <p:nvPr userDrawn="1"/>
        </p:nvCxnSpPr>
        <p:spPr>
          <a:xfrm>
            <a:off x="606057" y="1353855"/>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0"/>
          </p:nvPr>
        </p:nvSpPr>
        <p:spPr>
          <a:xfrm>
            <a:off x="573088" y="588963"/>
            <a:ext cx="10485437" cy="623887"/>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
        <p:nvSpPr>
          <p:cNvPr id="21" name="Text Placeholder 20"/>
          <p:cNvSpPr>
            <a:spLocks noGrp="1"/>
          </p:cNvSpPr>
          <p:nvPr>
            <p:ph type="body" sz="quarter" idx="11"/>
          </p:nvPr>
        </p:nvSpPr>
        <p:spPr>
          <a:xfrm>
            <a:off x="1614488" y="2063320"/>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23" name="Text Placeholder 22"/>
          <p:cNvSpPr>
            <a:spLocks noGrp="1"/>
          </p:cNvSpPr>
          <p:nvPr>
            <p:ph type="body" sz="quarter" idx="12"/>
          </p:nvPr>
        </p:nvSpPr>
        <p:spPr>
          <a:xfrm>
            <a:off x="1614488" y="2432050"/>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a:t>Edit Master text styles</a:t>
            </a:r>
          </a:p>
        </p:txBody>
      </p:sp>
      <p:sp>
        <p:nvSpPr>
          <p:cNvPr id="24" name="Text Placeholder 20"/>
          <p:cNvSpPr>
            <a:spLocks noGrp="1"/>
          </p:cNvSpPr>
          <p:nvPr>
            <p:ph type="body" sz="quarter" idx="13"/>
          </p:nvPr>
        </p:nvSpPr>
        <p:spPr>
          <a:xfrm>
            <a:off x="1614488" y="3366083"/>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25" name="Text Placeholder 22"/>
          <p:cNvSpPr>
            <a:spLocks noGrp="1"/>
          </p:cNvSpPr>
          <p:nvPr>
            <p:ph type="body" sz="quarter" idx="14"/>
          </p:nvPr>
        </p:nvSpPr>
        <p:spPr>
          <a:xfrm>
            <a:off x="1614488" y="3734813"/>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a:t>Edit Master text styles</a:t>
            </a:r>
          </a:p>
        </p:txBody>
      </p:sp>
      <p:sp>
        <p:nvSpPr>
          <p:cNvPr id="26" name="Text Placeholder 20"/>
          <p:cNvSpPr>
            <a:spLocks noGrp="1"/>
          </p:cNvSpPr>
          <p:nvPr>
            <p:ph type="body" sz="quarter" idx="15"/>
          </p:nvPr>
        </p:nvSpPr>
        <p:spPr>
          <a:xfrm>
            <a:off x="1614488" y="4741842"/>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27" name="Text Placeholder 22"/>
          <p:cNvSpPr>
            <a:spLocks noGrp="1"/>
          </p:cNvSpPr>
          <p:nvPr>
            <p:ph type="body" sz="quarter" idx="16"/>
          </p:nvPr>
        </p:nvSpPr>
        <p:spPr>
          <a:xfrm>
            <a:off x="1614488" y="5110572"/>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a:t>Edit Master text styles</a:t>
            </a:r>
          </a:p>
        </p:txBody>
      </p:sp>
      <p:sp>
        <p:nvSpPr>
          <p:cNvPr id="28" name="Text Placeholder 20"/>
          <p:cNvSpPr>
            <a:spLocks noGrp="1"/>
          </p:cNvSpPr>
          <p:nvPr>
            <p:ph type="body" sz="quarter" idx="17"/>
          </p:nvPr>
        </p:nvSpPr>
        <p:spPr>
          <a:xfrm>
            <a:off x="6800361" y="1982925"/>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29" name="Text Placeholder 22"/>
          <p:cNvSpPr>
            <a:spLocks noGrp="1"/>
          </p:cNvSpPr>
          <p:nvPr>
            <p:ph type="body" sz="quarter" idx="18"/>
          </p:nvPr>
        </p:nvSpPr>
        <p:spPr>
          <a:xfrm>
            <a:off x="6800361" y="2351655"/>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a:t>Edit Master text styles</a:t>
            </a:r>
          </a:p>
        </p:txBody>
      </p:sp>
      <p:sp>
        <p:nvSpPr>
          <p:cNvPr id="30" name="Text Placeholder 20"/>
          <p:cNvSpPr>
            <a:spLocks noGrp="1"/>
          </p:cNvSpPr>
          <p:nvPr>
            <p:ph type="body" sz="quarter" idx="19"/>
          </p:nvPr>
        </p:nvSpPr>
        <p:spPr>
          <a:xfrm>
            <a:off x="6800361" y="3366083"/>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31" name="Text Placeholder 22"/>
          <p:cNvSpPr>
            <a:spLocks noGrp="1"/>
          </p:cNvSpPr>
          <p:nvPr>
            <p:ph type="body" sz="quarter" idx="20"/>
          </p:nvPr>
        </p:nvSpPr>
        <p:spPr>
          <a:xfrm>
            <a:off x="6800361" y="3734813"/>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a:t>Edit Master text styles</a:t>
            </a:r>
          </a:p>
        </p:txBody>
      </p:sp>
      <p:sp>
        <p:nvSpPr>
          <p:cNvPr id="32" name="Text Placeholder 20"/>
          <p:cNvSpPr>
            <a:spLocks noGrp="1"/>
          </p:cNvSpPr>
          <p:nvPr>
            <p:ph type="body" sz="quarter" idx="21"/>
          </p:nvPr>
        </p:nvSpPr>
        <p:spPr>
          <a:xfrm>
            <a:off x="6800361" y="4741842"/>
            <a:ext cx="3051516" cy="342900"/>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33" name="Text Placeholder 22"/>
          <p:cNvSpPr>
            <a:spLocks noGrp="1"/>
          </p:cNvSpPr>
          <p:nvPr>
            <p:ph type="body" sz="quarter" idx="22"/>
          </p:nvPr>
        </p:nvSpPr>
        <p:spPr>
          <a:xfrm>
            <a:off x="6800361" y="5110572"/>
            <a:ext cx="3051516" cy="441325"/>
          </a:xfrm>
          <a:prstGeom prst="rect">
            <a:avLst/>
          </a:prstGeom>
        </p:spPr>
        <p:txBody>
          <a:bodyPr>
            <a:normAutofit/>
          </a:bodyPr>
          <a:lstStyle>
            <a:lvl1pPr marL="0" indent="0">
              <a:buNone/>
              <a:defRPr sz="1400">
                <a:latin typeface="Franklin Gothic Book" panose="020B0503020102020204" pitchFamily="34" charset="0"/>
              </a:defRPr>
            </a:lvl1pPr>
          </a:lstStyle>
          <a:p>
            <a:pPr lvl="0"/>
            <a:r>
              <a:rPr lang="en-US"/>
              <a:t>Edit Master text styles</a:t>
            </a:r>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8752" y="2096138"/>
            <a:ext cx="731520" cy="731520"/>
          </a:xfrm>
          <a:prstGeom prst="rect">
            <a:avLst/>
          </a:prstGeom>
        </p:spPr>
      </p:pic>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60283" y="3441082"/>
            <a:ext cx="731520" cy="731520"/>
          </a:xfrm>
          <a:prstGeom prst="rect">
            <a:avLst/>
          </a:prstGeom>
        </p:spPr>
      </p:pic>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60283" y="4820377"/>
            <a:ext cx="731520" cy="731520"/>
          </a:xfrm>
          <a:prstGeom prst="rect">
            <a:avLst/>
          </a:prstGeom>
        </p:spPr>
      </p:pic>
      <p:pic>
        <p:nvPicPr>
          <p:cNvPr id="5" name="Picture 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838341" y="2054286"/>
            <a:ext cx="731520" cy="731520"/>
          </a:xfrm>
          <a:prstGeom prst="rect">
            <a:avLst/>
          </a:prstGeom>
        </p:spPr>
      </p:pic>
    </p:spTree>
    <p:extLst>
      <p:ext uri="{BB962C8B-B14F-4D97-AF65-F5344CB8AC3E}">
        <p14:creationId xmlns:p14="http://schemas.microsoft.com/office/powerpoint/2010/main" val="23437007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8FBDFB3-53AD-9346-B195-E96FFE43C251}"/>
              </a:ext>
            </a:extLst>
          </p:cNvPr>
          <p:cNvCxnSpPr>
            <a:cxnSpLocks/>
          </p:cNvCxnSpPr>
          <p:nvPr userDrawn="1"/>
        </p:nvCxnSpPr>
        <p:spPr>
          <a:xfrm>
            <a:off x="606057" y="1353855"/>
            <a:ext cx="361508" cy="0"/>
          </a:xfrm>
          <a:prstGeom prst="line">
            <a:avLst/>
          </a:prstGeom>
          <a:ln w="31750">
            <a:solidFill>
              <a:srgbClr val="1963A1"/>
            </a:solidFill>
          </a:ln>
        </p:spPr>
        <p:style>
          <a:lnRef idx="1">
            <a:schemeClr val="accent1"/>
          </a:lnRef>
          <a:fillRef idx="0">
            <a:schemeClr val="accent1"/>
          </a:fillRef>
          <a:effectRef idx="0">
            <a:schemeClr val="accent1"/>
          </a:effectRef>
          <a:fontRef idx="minor">
            <a:schemeClr val="tx1"/>
          </a:fontRef>
        </p:style>
      </p:cxnSp>
      <p:sp>
        <p:nvSpPr>
          <p:cNvPr id="8" name="Teardrop 7">
            <a:extLst>
              <a:ext uri="{FF2B5EF4-FFF2-40B4-BE49-F238E27FC236}">
                <a16:creationId xmlns:a16="http://schemas.microsoft.com/office/drawing/2014/main" id="{F0BD0CA9-A99E-5648-9761-343F10653FE9}"/>
              </a:ext>
            </a:extLst>
          </p:cNvPr>
          <p:cNvSpPr/>
          <p:nvPr userDrawn="1"/>
        </p:nvSpPr>
        <p:spPr>
          <a:xfrm>
            <a:off x="7664611" y="1537570"/>
            <a:ext cx="3435780" cy="3435780"/>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9"/>
          <p:cNvSpPr>
            <a:spLocks noGrp="1"/>
          </p:cNvSpPr>
          <p:nvPr>
            <p:ph type="body" sz="quarter" idx="10"/>
          </p:nvPr>
        </p:nvSpPr>
        <p:spPr>
          <a:xfrm>
            <a:off x="606057" y="606930"/>
            <a:ext cx="7486650" cy="5556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
        <p:nvSpPr>
          <p:cNvPr id="12" name="Text Placeholder 11"/>
          <p:cNvSpPr>
            <a:spLocks noGrp="1"/>
          </p:cNvSpPr>
          <p:nvPr>
            <p:ph type="body" sz="quarter" idx="11"/>
          </p:nvPr>
        </p:nvSpPr>
        <p:spPr>
          <a:xfrm>
            <a:off x="606425" y="1470025"/>
            <a:ext cx="6845300" cy="581025"/>
          </a:xfrm>
          <a:prstGeom prst="rect">
            <a:avLst/>
          </a:prstGeom>
        </p:spPr>
        <p:txBody>
          <a:bodyPr>
            <a:normAutofit/>
          </a:bodyPr>
          <a:lstStyle>
            <a:lvl1pPr marL="0" indent="0">
              <a:buNone/>
              <a:defRPr sz="2400">
                <a:solidFill>
                  <a:schemeClr val="tx1"/>
                </a:solidFill>
                <a:latin typeface="Franklin Gothic Medium" panose="020B0603020102020204" pitchFamily="34" charset="0"/>
              </a:defRPr>
            </a:lvl1pPr>
          </a:lstStyle>
          <a:p>
            <a:pPr lvl="0"/>
            <a:r>
              <a:rPr lang="en-US"/>
              <a:t>Edit Master text styles</a:t>
            </a:r>
          </a:p>
        </p:txBody>
      </p:sp>
      <p:sp>
        <p:nvSpPr>
          <p:cNvPr id="14" name="Text Placeholder 13"/>
          <p:cNvSpPr>
            <a:spLocks noGrp="1"/>
          </p:cNvSpPr>
          <p:nvPr>
            <p:ph type="body" sz="quarter" idx="12"/>
          </p:nvPr>
        </p:nvSpPr>
        <p:spPr>
          <a:xfrm>
            <a:off x="606425" y="2298700"/>
            <a:ext cx="6845300" cy="3871913"/>
          </a:xfrm>
          <a:prstGeom prst="rect">
            <a:avLst/>
          </a:prstGeom>
        </p:spPr>
        <p:txBody>
          <a:bodyPr>
            <a:normAutofit/>
          </a:bodyPr>
          <a:lstStyle>
            <a:lvl1pPr marL="342900" indent="-342900">
              <a:lnSpc>
                <a:spcPct val="100000"/>
              </a:lnSpc>
              <a:spcBef>
                <a:spcPts val="0"/>
              </a:spcBef>
              <a:spcAft>
                <a:spcPts val="1200"/>
              </a:spcAft>
              <a:buFont typeface="+mj-lt"/>
              <a:buAutoNum type="arabicPeriod"/>
              <a:defRPr sz="1400">
                <a:latin typeface="Franklin Gothic Book" panose="020B0503020102020204" pitchFamily="34" charset="0"/>
              </a:defRPr>
            </a:lvl1pPr>
          </a:lstStyle>
          <a:p>
            <a:pPr lvl="0"/>
            <a:r>
              <a:rPr lang="en-US"/>
              <a:t>Edit Master text styles</a:t>
            </a:r>
          </a:p>
        </p:txBody>
      </p:sp>
      <p:sp>
        <p:nvSpPr>
          <p:cNvPr id="16" name="Text Placeholder 15"/>
          <p:cNvSpPr>
            <a:spLocks noGrp="1"/>
          </p:cNvSpPr>
          <p:nvPr>
            <p:ph type="body" sz="quarter" idx="13"/>
          </p:nvPr>
        </p:nvSpPr>
        <p:spPr>
          <a:xfrm>
            <a:off x="8093075" y="2298700"/>
            <a:ext cx="2665413" cy="1743075"/>
          </a:xfrm>
          <a:prstGeom prst="rect">
            <a:avLst/>
          </a:prstGeom>
        </p:spPr>
        <p:txBody>
          <a:bodyPr anchor="ctr">
            <a:normAutofit/>
          </a:bodyPr>
          <a:lstStyle>
            <a:lvl1pPr marL="0" indent="0" algn="ctr">
              <a:buNone/>
              <a:defRPr sz="2400">
                <a:solidFill>
                  <a:schemeClr val="bg1"/>
                </a:solidFill>
                <a:latin typeface="Franklin Gothic Medium" panose="020B0603020102020204" pitchFamily="34" charset="0"/>
              </a:defRPr>
            </a:lvl1pPr>
          </a:lstStyle>
          <a:p>
            <a:pPr lvl="0"/>
            <a:r>
              <a:rPr lang="en-US"/>
              <a:t>Edit Master text styles</a:t>
            </a:r>
          </a:p>
        </p:txBody>
      </p:sp>
    </p:spTree>
    <p:extLst>
      <p:ext uri="{BB962C8B-B14F-4D97-AF65-F5344CB8AC3E}">
        <p14:creationId xmlns:p14="http://schemas.microsoft.com/office/powerpoint/2010/main" val="24710970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pic>
        <p:nvPicPr>
          <p:cNvPr id="6" name="Picture 5" descr="A picture containing indoor, object&#10;&#10;Description automatically generated">
            <a:extLst>
              <a:ext uri="{FF2B5EF4-FFF2-40B4-BE49-F238E27FC236}">
                <a16:creationId xmlns:a16="http://schemas.microsoft.com/office/drawing/2014/main" id="{3EABE49C-41B3-A743-A66E-D7A99F339D5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7396480"/>
          </a:xfrm>
          <a:prstGeom prst="rect">
            <a:avLst/>
          </a:prstGeom>
        </p:spPr>
      </p:pic>
      <p:sp>
        <p:nvSpPr>
          <p:cNvPr id="7" name="Teardrop 6">
            <a:extLst>
              <a:ext uri="{FF2B5EF4-FFF2-40B4-BE49-F238E27FC236}">
                <a16:creationId xmlns:a16="http://schemas.microsoft.com/office/drawing/2014/main" id="{FA853BC9-CA06-514B-A756-AF44AC6D8259}"/>
              </a:ext>
            </a:extLst>
          </p:cNvPr>
          <p:cNvSpPr/>
          <p:nvPr userDrawn="1"/>
        </p:nvSpPr>
        <p:spPr>
          <a:xfrm rot="16200000">
            <a:off x="-719091" y="-787399"/>
            <a:ext cx="8971280" cy="8971280"/>
          </a:xfrm>
          <a:prstGeom prst="teardrop">
            <a:avLst/>
          </a:prstGeom>
          <a:solidFill>
            <a:srgbClr val="61C3D7">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ardrop 7">
            <a:extLst>
              <a:ext uri="{FF2B5EF4-FFF2-40B4-BE49-F238E27FC236}">
                <a16:creationId xmlns:a16="http://schemas.microsoft.com/office/drawing/2014/main" id="{8B8B8E71-9DC6-3744-8BBF-4D8C8BFE7031}"/>
              </a:ext>
            </a:extLst>
          </p:cNvPr>
          <p:cNvSpPr/>
          <p:nvPr userDrawn="1"/>
        </p:nvSpPr>
        <p:spPr>
          <a:xfrm rot="16200000">
            <a:off x="526674" y="534566"/>
            <a:ext cx="5846787" cy="5846787"/>
          </a:xfrm>
          <a:prstGeom prst="teardrop">
            <a:avLst/>
          </a:prstGeom>
          <a:solidFill>
            <a:srgbClr val="1963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FC702E0B-7A37-314A-8923-2E8B99A0B95F}"/>
              </a:ext>
            </a:extLst>
          </p:cNvPr>
          <p:cNvCxnSpPr>
            <a:cxnSpLocks/>
          </p:cNvCxnSpPr>
          <p:nvPr userDrawn="1"/>
        </p:nvCxnSpPr>
        <p:spPr>
          <a:xfrm>
            <a:off x="978067" y="2032994"/>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sp>
        <p:nvSpPr>
          <p:cNvPr id="11" name="Text Placeholder 10"/>
          <p:cNvSpPr>
            <a:spLocks noGrp="1"/>
          </p:cNvSpPr>
          <p:nvPr>
            <p:ph type="body" sz="quarter" idx="10"/>
          </p:nvPr>
        </p:nvSpPr>
        <p:spPr>
          <a:xfrm>
            <a:off x="978067" y="1343225"/>
            <a:ext cx="4490916" cy="592138"/>
          </a:xfrm>
          <a:prstGeom prst="rect">
            <a:avLst/>
          </a:prstGeom>
        </p:spPr>
        <p:txBody>
          <a:bodyPr>
            <a:noAutofit/>
          </a:bodyPr>
          <a:lstStyle>
            <a:lvl1pPr marL="0" indent="0">
              <a:buNone/>
              <a:defRPr sz="4000">
                <a:solidFill>
                  <a:schemeClr val="bg1"/>
                </a:solidFill>
                <a:latin typeface="Franklin Gothic Medium" panose="020B0603020102020204" pitchFamily="34" charset="0"/>
              </a:defRPr>
            </a:lvl1pPr>
          </a:lstStyle>
          <a:p>
            <a:pPr lvl="0"/>
            <a:r>
              <a:rPr lang="en-US"/>
              <a:t>Edit Master text styles</a:t>
            </a:r>
          </a:p>
        </p:txBody>
      </p:sp>
      <p:sp>
        <p:nvSpPr>
          <p:cNvPr id="13" name="Text Placeholder 12"/>
          <p:cNvSpPr>
            <a:spLocks noGrp="1"/>
          </p:cNvSpPr>
          <p:nvPr>
            <p:ph type="body" sz="quarter" idx="11"/>
          </p:nvPr>
        </p:nvSpPr>
        <p:spPr>
          <a:xfrm>
            <a:off x="977900" y="2185988"/>
            <a:ext cx="4491083" cy="444500"/>
          </a:xfrm>
          <a:prstGeom prst="rect">
            <a:avLst/>
          </a:prstGeom>
        </p:spPr>
        <p:txBody>
          <a:bodyPr>
            <a:normAutofit/>
          </a:bodyPr>
          <a:lstStyle>
            <a:lvl1pPr marL="0" indent="0">
              <a:buNone/>
              <a:defRPr sz="1800">
                <a:solidFill>
                  <a:schemeClr val="bg1"/>
                </a:solidFill>
                <a:latin typeface="Franklin Gothic Medium" panose="020B0603020102020204" pitchFamily="34" charset="0"/>
              </a:defRPr>
            </a:lvl1pPr>
          </a:lstStyle>
          <a:p>
            <a:pPr lvl="0"/>
            <a:r>
              <a:rPr lang="en-US"/>
              <a:t>Edit Master text styles</a:t>
            </a:r>
          </a:p>
        </p:txBody>
      </p:sp>
      <p:sp>
        <p:nvSpPr>
          <p:cNvPr id="15" name="Text Placeholder 14"/>
          <p:cNvSpPr>
            <a:spLocks noGrp="1"/>
          </p:cNvSpPr>
          <p:nvPr>
            <p:ph type="body" sz="quarter" idx="12"/>
          </p:nvPr>
        </p:nvSpPr>
        <p:spPr>
          <a:xfrm>
            <a:off x="977900" y="2935288"/>
            <a:ext cx="4805363" cy="1749425"/>
          </a:xfrm>
          <a:prstGeom prst="rect">
            <a:avLst/>
          </a:prstGeom>
        </p:spPr>
        <p:txBody>
          <a:bodyPr>
            <a:normAutofit/>
          </a:bodyPr>
          <a:lstStyle>
            <a:lvl1pPr marL="285750" indent="-285750">
              <a:buClr>
                <a:srgbClr val="E57137"/>
              </a:buClr>
              <a:buFont typeface="Arial" panose="020B0604020202020204" pitchFamily="34" charset="0"/>
              <a:buChar char="•"/>
              <a:defRPr sz="1600">
                <a:solidFill>
                  <a:schemeClr val="bg1"/>
                </a:solidFill>
                <a:latin typeface="Franklin Gothic Book" panose="020B0503020102020204" pitchFamily="34" charset="0"/>
              </a:defRPr>
            </a:lvl1pPr>
          </a:lstStyle>
          <a:p>
            <a:pPr lvl="0"/>
            <a:r>
              <a:rPr lang="en-US"/>
              <a:t>Edit Master text styles</a:t>
            </a:r>
          </a:p>
        </p:txBody>
      </p:sp>
    </p:spTree>
    <p:extLst>
      <p:ext uri="{BB962C8B-B14F-4D97-AF65-F5344CB8AC3E}">
        <p14:creationId xmlns:p14="http://schemas.microsoft.com/office/powerpoint/2010/main" val="15863124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pic>
        <p:nvPicPr>
          <p:cNvPr id="10" name="Picture 9" descr="Two people standing in a room&#10;&#10;Description automatically generated">
            <a:extLst>
              <a:ext uri="{FF2B5EF4-FFF2-40B4-BE49-F238E27FC236}">
                <a16:creationId xmlns:a16="http://schemas.microsoft.com/office/drawing/2014/main" id="{8508EF1A-74F6-194C-B478-0316FED75ED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048760" y="0"/>
            <a:ext cx="4152961" cy="6858000"/>
          </a:xfrm>
          <a:prstGeom prst="rect">
            <a:avLst/>
          </a:prstGeom>
        </p:spPr>
      </p:pic>
      <p:pic>
        <p:nvPicPr>
          <p:cNvPr id="11" name="Picture 10" descr="A picture containing person, indoor, food, wall&#10;&#10;Description automatically generated">
            <a:extLst>
              <a:ext uri="{FF2B5EF4-FFF2-40B4-BE49-F238E27FC236}">
                <a16:creationId xmlns:a16="http://schemas.microsoft.com/office/drawing/2014/main" id="{0358049C-CE78-6040-8379-D0DE56DA006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117841" y="0"/>
            <a:ext cx="4074159" cy="6858000"/>
          </a:xfrm>
          <a:prstGeom prst="rect">
            <a:avLst/>
          </a:prstGeom>
        </p:spPr>
      </p:pic>
      <p:pic>
        <p:nvPicPr>
          <p:cNvPr id="12" name="Picture 11" descr="A picture containing indoor, person, kitchen, cabinet&#10;&#10;Description automatically generated">
            <a:extLst>
              <a:ext uri="{FF2B5EF4-FFF2-40B4-BE49-F238E27FC236}">
                <a16:creationId xmlns:a16="http://schemas.microsoft.com/office/drawing/2014/main" id="{F041C017-8E3F-AA4C-8A6F-983D7D63AF4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0"/>
            <a:ext cx="4048760" cy="6858000"/>
          </a:xfrm>
          <a:prstGeom prst="rect">
            <a:avLst/>
          </a:prstGeom>
        </p:spPr>
      </p:pic>
      <p:sp>
        <p:nvSpPr>
          <p:cNvPr id="13" name="Rectangle 12">
            <a:extLst>
              <a:ext uri="{FF2B5EF4-FFF2-40B4-BE49-F238E27FC236}">
                <a16:creationId xmlns:a16="http://schemas.microsoft.com/office/drawing/2014/main" id="{50BCC841-BCD5-8C49-A718-82A963955EB0}"/>
              </a:ext>
            </a:extLst>
          </p:cNvPr>
          <p:cNvSpPr/>
          <p:nvPr userDrawn="1"/>
        </p:nvSpPr>
        <p:spPr>
          <a:xfrm>
            <a:off x="-12699" y="0"/>
            <a:ext cx="12191999" cy="6858000"/>
          </a:xfrm>
          <a:prstGeom prst="rect">
            <a:avLst/>
          </a:prstGeom>
          <a:solidFill>
            <a:srgbClr val="1963A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E4FFC95-5C59-2949-94F1-7B121F290DA6}"/>
              </a:ext>
            </a:extLst>
          </p:cNvPr>
          <p:cNvSpPr/>
          <p:nvPr userDrawn="1"/>
        </p:nvSpPr>
        <p:spPr>
          <a:xfrm>
            <a:off x="406164" y="2458716"/>
            <a:ext cx="11470876" cy="3881120"/>
          </a:xfrm>
          <a:prstGeom prst="rect">
            <a:avLst/>
          </a:prstGeom>
          <a:noFill/>
          <a:ln>
            <a:solidFill>
              <a:srgbClr val="F7C0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p:cNvGrpSpPr/>
          <p:nvPr userDrawn="1"/>
        </p:nvGrpSpPr>
        <p:grpSpPr>
          <a:xfrm>
            <a:off x="1450703" y="2020806"/>
            <a:ext cx="1574800" cy="1574800"/>
            <a:chOff x="1236982" y="1864054"/>
            <a:chExt cx="1574800" cy="1574800"/>
          </a:xfrm>
        </p:grpSpPr>
        <p:sp>
          <p:nvSpPr>
            <p:cNvPr id="16" name="Teardrop 15">
              <a:extLst>
                <a:ext uri="{FF2B5EF4-FFF2-40B4-BE49-F238E27FC236}">
                  <a16:creationId xmlns:a16="http://schemas.microsoft.com/office/drawing/2014/main" id="{F6C4C7E0-C45B-5B4E-8D15-FC58EAA5D8C1}"/>
                </a:ext>
              </a:extLst>
            </p:cNvPr>
            <p:cNvSpPr/>
            <p:nvPr/>
          </p:nvSpPr>
          <p:spPr>
            <a:xfrm>
              <a:off x="1236982" y="1864054"/>
              <a:ext cx="1574800" cy="1574800"/>
            </a:xfrm>
            <a:prstGeom prst="teardrop">
              <a:avLst/>
            </a:prstGeom>
            <a:solidFill>
              <a:srgbClr val="61C3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86936" y="2020178"/>
              <a:ext cx="1242844" cy="1242844"/>
            </a:xfrm>
            <a:prstGeom prst="rect">
              <a:avLst/>
            </a:prstGeom>
          </p:spPr>
        </p:pic>
      </p:grpSp>
      <p:grpSp>
        <p:nvGrpSpPr>
          <p:cNvPr id="18" name="Group 17"/>
          <p:cNvGrpSpPr/>
          <p:nvPr userDrawn="1"/>
        </p:nvGrpSpPr>
        <p:grpSpPr>
          <a:xfrm>
            <a:off x="5293596" y="2020806"/>
            <a:ext cx="1574800" cy="1574800"/>
            <a:chOff x="5285742" y="1864054"/>
            <a:chExt cx="1574800" cy="1574800"/>
          </a:xfrm>
        </p:grpSpPr>
        <p:sp>
          <p:nvSpPr>
            <p:cNvPr id="19" name="Teardrop 18">
              <a:extLst>
                <a:ext uri="{FF2B5EF4-FFF2-40B4-BE49-F238E27FC236}">
                  <a16:creationId xmlns:a16="http://schemas.microsoft.com/office/drawing/2014/main" id="{DE3DEC2C-EEB3-1D4C-9A88-6977D9891D34}"/>
                </a:ext>
              </a:extLst>
            </p:cNvPr>
            <p:cNvSpPr/>
            <p:nvPr/>
          </p:nvSpPr>
          <p:spPr>
            <a:xfrm>
              <a:off x="5285742" y="1864054"/>
              <a:ext cx="1574800" cy="1574800"/>
            </a:xfrm>
            <a:prstGeom prst="teardrop">
              <a:avLst/>
            </a:prstGeom>
            <a:solidFill>
              <a:srgbClr val="61C3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460080" y="2039895"/>
              <a:ext cx="1243584" cy="1243584"/>
            </a:xfrm>
            <a:prstGeom prst="rect">
              <a:avLst/>
            </a:prstGeom>
          </p:spPr>
        </p:pic>
      </p:grpSp>
      <p:grpSp>
        <p:nvGrpSpPr>
          <p:cNvPr id="21" name="Group 20"/>
          <p:cNvGrpSpPr/>
          <p:nvPr userDrawn="1"/>
        </p:nvGrpSpPr>
        <p:grpSpPr>
          <a:xfrm>
            <a:off x="9202641" y="2020806"/>
            <a:ext cx="1574800" cy="1574800"/>
            <a:chOff x="9357360" y="1864054"/>
            <a:chExt cx="1574800" cy="1574800"/>
          </a:xfrm>
        </p:grpSpPr>
        <p:sp>
          <p:nvSpPr>
            <p:cNvPr id="22" name="Teardrop 21">
              <a:extLst>
                <a:ext uri="{FF2B5EF4-FFF2-40B4-BE49-F238E27FC236}">
                  <a16:creationId xmlns:a16="http://schemas.microsoft.com/office/drawing/2014/main" id="{A973EBF9-C6C4-AF41-B27B-EAA59F134CF1}"/>
                </a:ext>
              </a:extLst>
            </p:cNvPr>
            <p:cNvSpPr/>
            <p:nvPr/>
          </p:nvSpPr>
          <p:spPr>
            <a:xfrm>
              <a:off x="9357360" y="1864054"/>
              <a:ext cx="1574800" cy="1574800"/>
            </a:xfrm>
            <a:prstGeom prst="teardrop">
              <a:avLst/>
            </a:prstGeom>
            <a:solidFill>
              <a:srgbClr val="61C3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522968" y="2025010"/>
              <a:ext cx="1243584" cy="1243584"/>
            </a:xfrm>
            <a:prstGeom prst="rect">
              <a:avLst/>
            </a:prstGeom>
          </p:spPr>
        </p:pic>
      </p:grpSp>
      <p:sp>
        <p:nvSpPr>
          <p:cNvPr id="25" name="Text Placeholder 24"/>
          <p:cNvSpPr>
            <a:spLocks noGrp="1"/>
          </p:cNvSpPr>
          <p:nvPr>
            <p:ph type="body" sz="quarter" idx="10"/>
          </p:nvPr>
        </p:nvSpPr>
        <p:spPr>
          <a:xfrm>
            <a:off x="566057" y="3780969"/>
            <a:ext cx="3344092" cy="495300"/>
          </a:xfrm>
          <a:prstGeom prst="rect">
            <a:avLst/>
          </a:prstGeom>
        </p:spPr>
        <p:txBody>
          <a:bodyPr>
            <a:normAutofit/>
          </a:bodyPr>
          <a:lstStyle>
            <a:lvl1pPr marL="0" indent="0" algn="ctr">
              <a:buNone/>
              <a:defRPr sz="2400">
                <a:solidFill>
                  <a:srgbClr val="F7C024"/>
                </a:solidFill>
                <a:latin typeface="Franklin Gothic Medium" panose="020B0603020102020204" pitchFamily="34" charset="0"/>
              </a:defRPr>
            </a:lvl1pPr>
          </a:lstStyle>
          <a:p>
            <a:pPr lvl="0"/>
            <a:r>
              <a:rPr lang="en-US"/>
              <a:t>Edit Master text styles</a:t>
            </a:r>
          </a:p>
        </p:txBody>
      </p:sp>
      <p:sp>
        <p:nvSpPr>
          <p:cNvPr id="26" name="Text Placeholder 24"/>
          <p:cNvSpPr>
            <a:spLocks noGrp="1"/>
          </p:cNvSpPr>
          <p:nvPr>
            <p:ph type="body" sz="quarter" idx="11"/>
          </p:nvPr>
        </p:nvSpPr>
        <p:spPr>
          <a:xfrm>
            <a:off x="4408950" y="3788952"/>
            <a:ext cx="3344092" cy="495300"/>
          </a:xfrm>
          <a:prstGeom prst="rect">
            <a:avLst/>
          </a:prstGeom>
        </p:spPr>
        <p:txBody>
          <a:bodyPr>
            <a:normAutofit/>
          </a:bodyPr>
          <a:lstStyle>
            <a:lvl1pPr marL="0" indent="0" algn="ctr">
              <a:buNone/>
              <a:defRPr sz="2400">
                <a:solidFill>
                  <a:srgbClr val="F7C024"/>
                </a:solidFill>
                <a:latin typeface="Franklin Gothic Medium" panose="020B0603020102020204" pitchFamily="34" charset="0"/>
              </a:defRPr>
            </a:lvl1pPr>
          </a:lstStyle>
          <a:p>
            <a:pPr lvl="0"/>
            <a:r>
              <a:rPr lang="en-US"/>
              <a:t>Edit Master text styles</a:t>
            </a:r>
          </a:p>
        </p:txBody>
      </p:sp>
      <p:sp>
        <p:nvSpPr>
          <p:cNvPr id="27" name="Text Placeholder 24"/>
          <p:cNvSpPr>
            <a:spLocks noGrp="1"/>
          </p:cNvSpPr>
          <p:nvPr>
            <p:ph type="body" sz="quarter" idx="12"/>
          </p:nvPr>
        </p:nvSpPr>
        <p:spPr>
          <a:xfrm>
            <a:off x="8316689" y="3788952"/>
            <a:ext cx="3346704" cy="495300"/>
          </a:xfrm>
          <a:prstGeom prst="rect">
            <a:avLst/>
          </a:prstGeom>
        </p:spPr>
        <p:txBody>
          <a:bodyPr>
            <a:normAutofit/>
          </a:bodyPr>
          <a:lstStyle>
            <a:lvl1pPr marL="0" indent="0" algn="ctr">
              <a:buNone/>
              <a:defRPr sz="2400">
                <a:solidFill>
                  <a:srgbClr val="F7C024"/>
                </a:solidFill>
                <a:latin typeface="Franklin Gothic Medium" panose="020B0603020102020204" pitchFamily="34" charset="0"/>
              </a:defRPr>
            </a:lvl1pPr>
          </a:lstStyle>
          <a:p>
            <a:pPr lvl="0"/>
            <a:r>
              <a:rPr lang="en-US"/>
              <a:t>Edit Master text styles</a:t>
            </a:r>
          </a:p>
        </p:txBody>
      </p:sp>
      <p:sp>
        <p:nvSpPr>
          <p:cNvPr id="31" name="Text Placeholder 30"/>
          <p:cNvSpPr>
            <a:spLocks noGrp="1"/>
          </p:cNvSpPr>
          <p:nvPr>
            <p:ph type="body" sz="quarter" idx="13"/>
          </p:nvPr>
        </p:nvSpPr>
        <p:spPr>
          <a:xfrm>
            <a:off x="566058" y="4370680"/>
            <a:ext cx="3344092" cy="1776412"/>
          </a:xfrm>
          <a:prstGeom prst="rect">
            <a:avLst/>
          </a:prstGeom>
        </p:spPr>
        <p:txBody>
          <a:bodyPr>
            <a:normAutofit/>
          </a:bodyPr>
          <a:lstStyle>
            <a:lvl1pPr marL="0" indent="0" algn="ctr">
              <a:buNone/>
              <a:defRPr sz="2000">
                <a:solidFill>
                  <a:schemeClr val="bg1"/>
                </a:solidFill>
                <a:latin typeface="Franklin Gothic Book" panose="020B0503020102020204" pitchFamily="34" charset="0"/>
              </a:defRPr>
            </a:lvl1pPr>
          </a:lstStyle>
          <a:p>
            <a:pPr lvl="0"/>
            <a:r>
              <a:rPr lang="en-US"/>
              <a:t>Edit Master text styles</a:t>
            </a:r>
          </a:p>
        </p:txBody>
      </p:sp>
      <p:sp>
        <p:nvSpPr>
          <p:cNvPr id="33" name="Text Placeholder 30"/>
          <p:cNvSpPr>
            <a:spLocks noGrp="1"/>
          </p:cNvSpPr>
          <p:nvPr>
            <p:ph type="body" sz="quarter" idx="14"/>
          </p:nvPr>
        </p:nvSpPr>
        <p:spPr>
          <a:xfrm>
            <a:off x="4408950" y="4370680"/>
            <a:ext cx="3344092" cy="1776412"/>
          </a:xfrm>
          <a:prstGeom prst="rect">
            <a:avLst/>
          </a:prstGeom>
        </p:spPr>
        <p:txBody>
          <a:bodyPr>
            <a:normAutofit/>
          </a:bodyPr>
          <a:lstStyle>
            <a:lvl1pPr marL="0" indent="0" algn="ctr">
              <a:buNone/>
              <a:defRPr sz="2000">
                <a:solidFill>
                  <a:schemeClr val="bg1"/>
                </a:solidFill>
                <a:latin typeface="Franklin Gothic Book" panose="020B0503020102020204" pitchFamily="34" charset="0"/>
              </a:defRPr>
            </a:lvl1pPr>
          </a:lstStyle>
          <a:p>
            <a:pPr lvl="0"/>
            <a:r>
              <a:rPr lang="en-US"/>
              <a:t>Edit Master text styles</a:t>
            </a:r>
          </a:p>
        </p:txBody>
      </p:sp>
      <p:sp>
        <p:nvSpPr>
          <p:cNvPr id="34" name="Text Placeholder 30"/>
          <p:cNvSpPr>
            <a:spLocks noGrp="1"/>
          </p:cNvSpPr>
          <p:nvPr>
            <p:ph type="body" sz="quarter" idx="15"/>
          </p:nvPr>
        </p:nvSpPr>
        <p:spPr>
          <a:xfrm>
            <a:off x="8316689" y="4370680"/>
            <a:ext cx="3344092" cy="1776412"/>
          </a:xfrm>
          <a:prstGeom prst="rect">
            <a:avLst/>
          </a:prstGeom>
        </p:spPr>
        <p:txBody>
          <a:bodyPr>
            <a:normAutofit/>
          </a:bodyPr>
          <a:lstStyle>
            <a:lvl1pPr marL="0" indent="0" algn="ctr">
              <a:buNone/>
              <a:defRPr sz="2000">
                <a:solidFill>
                  <a:schemeClr val="bg1"/>
                </a:solidFill>
                <a:latin typeface="Franklin Gothic Book" panose="020B0503020102020204" pitchFamily="34" charset="0"/>
              </a:defRPr>
            </a:lvl1pPr>
          </a:lstStyle>
          <a:p>
            <a:pPr lvl="0"/>
            <a:r>
              <a:rPr lang="en-US"/>
              <a:t>Edit Master text styles</a:t>
            </a:r>
          </a:p>
        </p:txBody>
      </p:sp>
      <p:sp>
        <p:nvSpPr>
          <p:cNvPr id="36" name="Text Placeholder 35"/>
          <p:cNvSpPr>
            <a:spLocks noGrp="1"/>
          </p:cNvSpPr>
          <p:nvPr>
            <p:ph type="body" sz="quarter" idx="16"/>
          </p:nvPr>
        </p:nvSpPr>
        <p:spPr>
          <a:xfrm>
            <a:off x="446163" y="468290"/>
            <a:ext cx="11287125" cy="609600"/>
          </a:xfrm>
          <a:prstGeom prst="rect">
            <a:avLst/>
          </a:prstGeom>
        </p:spPr>
        <p:txBody>
          <a:bodyPr>
            <a:noAutofit/>
          </a:bodyPr>
          <a:lstStyle>
            <a:lvl1pPr marL="0" indent="0">
              <a:buNone/>
              <a:defRPr sz="4000">
                <a:solidFill>
                  <a:schemeClr val="bg1"/>
                </a:solidFill>
                <a:latin typeface="Franklin Gothic Medium" panose="020B0603020102020204" pitchFamily="34" charset="0"/>
              </a:defRPr>
            </a:lvl1pPr>
          </a:lstStyle>
          <a:p>
            <a:pPr lvl="0"/>
            <a:r>
              <a:rPr lang="en-US"/>
              <a:t>Edit Master text styles</a:t>
            </a:r>
          </a:p>
        </p:txBody>
      </p:sp>
    </p:spTree>
    <p:extLst>
      <p:ext uri="{BB962C8B-B14F-4D97-AF65-F5344CB8AC3E}">
        <p14:creationId xmlns:p14="http://schemas.microsoft.com/office/powerpoint/2010/main" val="3359774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595524" y="0"/>
            <a:ext cx="10596476" cy="6858000"/>
          </a:xfrm>
          <a:prstGeom prst="rect">
            <a:avLst/>
          </a:prstGeom>
        </p:spPr>
      </p:pic>
      <p:sp>
        <p:nvSpPr>
          <p:cNvPr id="2" name="Title 1"/>
          <p:cNvSpPr>
            <a:spLocks noGrp="1"/>
          </p:cNvSpPr>
          <p:nvPr>
            <p:ph type="ctrTitle"/>
          </p:nvPr>
        </p:nvSpPr>
        <p:spPr>
          <a:xfrm>
            <a:off x="5800724" y="950913"/>
            <a:ext cx="5686426" cy="2220912"/>
          </a:xfrm>
        </p:spPr>
        <p:txBody>
          <a:bodyPr anchor="b">
            <a:normAutofit/>
          </a:bodyPr>
          <a:lstStyle>
            <a:lvl1pPr algn="ctr">
              <a:defRPr sz="5400">
                <a:solidFill>
                  <a:schemeClr val="bg1"/>
                </a:solidFill>
              </a:defRPr>
            </a:lvl1pPr>
          </a:lstStyle>
          <a:p>
            <a:r>
              <a:rPr lang="en-US"/>
              <a:t>Click to edit Master title style</a:t>
            </a:r>
          </a:p>
        </p:txBody>
      </p:sp>
      <p:sp>
        <p:nvSpPr>
          <p:cNvPr id="3" name="Subtitle 2"/>
          <p:cNvSpPr>
            <a:spLocks noGrp="1"/>
          </p:cNvSpPr>
          <p:nvPr>
            <p:ph type="subTitle" idx="1"/>
          </p:nvPr>
        </p:nvSpPr>
        <p:spPr>
          <a:xfrm>
            <a:off x="5800724" y="3446258"/>
            <a:ext cx="5686425" cy="1811542"/>
          </a:xfrm>
        </p:spPr>
        <p:txBody>
          <a:bodyPr/>
          <a:lstStyle>
            <a:lvl1pPr marL="0" indent="0" algn="ctr">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9" name="Straight Connector 8"/>
          <p:cNvCxnSpPr/>
          <p:nvPr/>
        </p:nvCxnSpPr>
        <p:spPr>
          <a:xfrm>
            <a:off x="8330054" y="3309041"/>
            <a:ext cx="627764" cy="0"/>
          </a:xfrm>
          <a:prstGeom prst="line">
            <a:avLst/>
          </a:prstGeom>
          <a:ln/>
        </p:spPr>
        <p:style>
          <a:lnRef idx="1">
            <a:schemeClr val="accent4"/>
          </a:lnRef>
          <a:fillRef idx="0">
            <a:schemeClr val="accent4"/>
          </a:fillRef>
          <a:effectRef idx="0">
            <a:schemeClr val="accent4"/>
          </a:effectRef>
          <a:fontRef idx="minor">
            <a:schemeClr val="tx1"/>
          </a:fontRef>
        </p:style>
      </p:cxn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3387" y="5691187"/>
            <a:ext cx="1530874" cy="777875"/>
          </a:xfrm>
          <a:prstGeom prst="rect">
            <a:avLst/>
          </a:prstGeom>
        </p:spPr>
      </p:pic>
      <p:sp>
        <p:nvSpPr>
          <p:cNvPr id="11" name="Picture Placeholder 18"/>
          <p:cNvSpPr>
            <a:spLocks noGrp="1"/>
          </p:cNvSpPr>
          <p:nvPr>
            <p:ph type="pic" sz="quarter" idx="10"/>
          </p:nvPr>
        </p:nvSpPr>
        <p:spPr>
          <a:xfrm>
            <a:off x="1" y="-1"/>
            <a:ext cx="6057900" cy="6858001"/>
          </a:xfrm>
          <a:custGeom>
            <a:avLst/>
            <a:gdLst>
              <a:gd name="connsiteX0" fmla="*/ 0 w 6089161"/>
              <a:gd name="connsiteY0" fmla="*/ 0 h 6858001"/>
              <a:gd name="connsiteX1" fmla="*/ 2052312 w 6089161"/>
              <a:gd name="connsiteY1" fmla="*/ 0 h 6858001"/>
              <a:gd name="connsiteX2" fmla="*/ 2349437 w 6089161"/>
              <a:gd name="connsiteY2" fmla="*/ 297884 h 6858001"/>
              <a:gd name="connsiteX3" fmla="*/ 6055050 w 6089161"/>
              <a:gd name="connsiteY3" fmla="*/ 6737419 h 6858001"/>
              <a:gd name="connsiteX4" fmla="*/ 6089161 w 6089161"/>
              <a:gd name="connsiteY4" fmla="*/ 6858001 h 6858001"/>
              <a:gd name="connsiteX5" fmla="*/ 0 w 6089161"/>
              <a:gd name="connsiteY5" fmla="*/ 6858001 h 6858001"/>
              <a:gd name="connsiteX0" fmla="*/ 0 w 6089161"/>
              <a:gd name="connsiteY0" fmla="*/ 0 h 6858001"/>
              <a:gd name="connsiteX1" fmla="*/ 2099937 w 6089161"/>
              <a:gd name="connsiteY1" fmla="*/ 9525 h 6858001"/>
              <a:gd name="connsiteX2" fmla="*/ 2349437 w 6089161"/>
              <a:gd name="connsiteY2" fmla="*/ 297884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38037 w 6089161"/>
              <a:gd name="connsiteY1" fmla="*/ 0 h 6858001"/>
              <a:gd name="connsiteX2" fmla="*/ 2349437 w 6089161"/>
              <a:gd name="connsiteY2" fmla="*/ 297884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38037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55050 w 6089161"/>
              <a:gd name="connsiteY3" fmla="*/ 6737419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 name="connsiteX0" fmla="*/ 0 w 6089161"/>
              <a:gd name="connsiteY0" fmla="*/ 0 h 6858001"/>
              <a:gd name="connsiteX1" fmla="*/ 2109462 w 6089161"/>
              <a:gd name="connsiteY1" fmla="*/ 0 h 6858001"/>
              <a:gd name="connsiteX2" fmla="*/ 2378012 w 6089161"/>
              <a:gd name="connsiteY2" fmla="*/ 288359 h 6858001"/>
              <a:gd name="connsiteX3" fmla="*/ 6065724 w 6089161"/>
              <a:gd name="connsiteY3" fmla="*/ 6733861 h 6858001"/>
              <a:gd name="connsiteX4" fmla="*/ 6089161 w 6089161"/>
              <a:gd name="connsiteY4" fmla="*/ 6858001 h 6858001"/>
              <a:gd name="connsiteX5" fmla="*/ 0 w 6089161"/>
              <a:gd name="connsiteY5" fmla="*/ 6858001 h 6858001"/>
              <a:gd name="connsiteX6" fmla="*/ 0 w 6089161"/>
              <a:gd name="connsiteY6" fmla="*/ 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9161" h="6858001">
                <a:moveTo>
                  <a:pt x="0" y="0"/>
                </a:moveTo>
                <a:lnTo>
                  <a:pt x="2109462" y="0"/>
                </a:lnTo>
                <a:cubicBezTo>
                  <a:pt x="2257600" y="136116"/>
                  <a:pt x="2278881" y="189153"/>
                  <a:pt x="2378012" y="288359"/>
                </a:cubicBezTo>
                <a:cubicBezTo>
                  <a:pt x="3988653" y="1900213"/>
                  <a:pt x="5534153" y="4505295"/>
                  <a:pt x="6065724" y="6733861"/>
                </a:cubicBezTo>
                <a:lnTo>
                  <a:pt x="6089161" y="6858001"/>
                </a:lnTo>
                <a:lnTo>
                  <a:pt x="0" y="6858001"/>
                </a:lnTo>
                <a:lnTo>
                  <a:pt x="0" y="0"/>
                </a:lnTo>
                <a:close/>
              </a:path>
            </a:pathLst>
          </a:custGeom>
          <a:solidFill>
            <a:schemeClr val="bg2"/>
          </a:solidFill>
        </p:spPr>
        <p:txBody>
          <a:bodyPr wrap="square">
            <a:noAutofit/>
          </a:bodyPr>
          <a:lstStyle/>
          <a:p>
            <a:r>
              <a:rPr lang="en-US"/>
              <a:t>Click icon to add picture</a:t>
            </a:r>
          </a:p>
        </p:txBody>
      </p:sp>
    </p:spTree>
    <p:extLst>
      <p:ext uri="{BB962C8B-B14F-4D97-AF65-F5344CB8AC3E}">
        <p14:creationId xmlns:p14="http://schemas.microsoft.com/office/powerpoint/2010/main" val="15773972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Teardrop 5">
            <a:extLst>
              <a:ext uri="{FF2B5EF4-FFF2-40B4-BE49-F238E27FC236}">
                <a16:creationId xmlns:a16="http://schemas.microsoft.com/office/drawing/2014/main" id="{0727FAF0-6376-9A46-B523-CC6928B7F924}"/>
              </a:ext>
            </a:extLst>
          </p:cNvPr>
          <p:cNvSpPr/>
          <p:nvPr userDrawn="1"/>
        </p:nvSpPr>
        <p:spPr>
          <a:xfrm>
            <a:off x="3222116" y="657446"/>
            <a:ext cx="5543107" cy="5543107"/>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DDC1EA1C-3B66-1B44-9143-0A890C619B32}"/>
              </a:ext>
            </a:extLst>
          </p:cNvPr>
          <p:cNvCxnSpPr>
            <a:cxnSpLocks/>
          </p:cNvCxnSpPr>
          <p:nvPr userDrawn="1"/>
        </p:nvCxnSpPr>
        <p:spPr>
          <a:xfrm>
            <a:off x="5928324" y="2108180"/>
            <a:ext cx="361508" cy="0"/>
          </a:xfrm>
          <a:prstGeom prst="line">
            <a:avLst/>
          </a:prstGeom>
          <a:ln w="31750">
            <a:solidFill>
              <a:srgbClr val="F7C024"/>
            </a:solidFill>
          </a:ln>
        </p:spPr>
        <p:style>
          <a:lnRef idx="1">
            <a:schemeClr val="accent1"/>
          </a:lnRef>
          <a:fillRef idx="0">
            <a:schemeClr val="accent1"/>
          </a:fillRef>
          <a:effectRef idx="0">
            <a:schemeClr val="accent1"/>
          </a:effectRef>
          <a:fontRef idx="minor">
            <a:schemeClr val="tx1"/>
          </a:fontRef>
        </p:style>
      </p:cxnSp>
      <p:sp>
        <p:nvSpPr>
          <p:cNvPr id="9" name="Text Placeholder 8"/>
          <p:cNvSpPr>
            <a:spLocks noGrp="1"/>
          </p:cNvSpPr>
          <p:nvPr>
            <p:ph type="body" sz="quarter" idx="10"/>
          </p:nvPr>
        </p:nvSpPr>
        <p:spPr>
          <a:xfrm>
            <a:off x="3692525" y="2403475"/>
            <a:ext cx="4606925" cy="2343150"/>
          </a:xfrm>
          <a:prstGeom prst="rect">
            <a:avLst/>
          </a:prstGeom>
        </p:spPr>
        <p:txBody>
          <a:bodyPr anchor="ctr">
            <a:normAutofit/>
          </a:bodyPr>
          <a:lstStyle>
            <a:lvl1pPr marL="0" indent="0" algn="ctr">
              <a:buNone/>
              <a:defRPr sz="4000">
                <a:solidFill>
                  <a:schemeClr val="bg1"/>
                </a:solidFill>
                <a:latin typeface="Franklin Gothic Medium" panose="020B0603020102020204" pitchFamily="34" charset="0"/>
              </a:defRPr>
            </a:lvl1pPr>
          </a:lstStyle>
          <a:p>
            <a:pPr lvl="0"/>
            <a:r>
              <a:rPr lang="en-US"/>
              <a:t>Edit Master text styles</a:t>
            </a:r>
          </a:p>
        </p:txBody>
      </p:sp>
    </p:spTree>
    <p:extLst>
      <p:ext uri="{BB962C8B-B14F-4D97-AF65-F5344CB8AC3E}">
        <p14:creationId xmlns:p14="http://schemas.microsoft.com/office/powerpoint/2010/main" val="20069981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pic>
        <p:nvPicPr>
          <p:cNvPr id="21" name="Picture 20"/>
          <p:cNvPicPr>
            <a:picLocks noChangeAspect="1"/>
          </p:cNvPicPr>
          <p:nvPr userDrawn="1"/>
        </p:nvPicPr>
        <p:blipFill rotWithShape="1">
          <a:blip r:embed="rId2" cstate="screen">
            <a:duotone>
              <a:schemeClr val="accent1">
                <a:shade val="45000"/>
                <a:satMod val="135000"/>
              </a:schemeClr>
              <a:prstClr val="white"/>
            </a:duotone>
            <a:extLst>
              <a:ext uri="{28A0092B-C50C-407E-A947-70E740481C1C}">
                <a14:useLocalDpi xmlns:a14="http://schemas.microsoft.com/office/drawing/2010/main"/>
              </a:ext>
            </a:extLst>
          </a:blip>
          <a:srcRect/>
          <a:stretch/>
        </p:blipFill>
        <p:spPr>
          <a:xfrm>
            <a:off x="0" y="-1"/>
            <a:ext cx="4913832" cy="6864443"/>
          </a:xfrm>
          <a:prstGeom prst="rect">
            <a:avLst/>
          </a:prstGeom>
        </p:spPr>
      </p:pic>
      <p:grpSp>
        <p:nvGrpSpPr>
          <p:cNvPr id="6" name="Group 5"/>
          <p:cNvGrpSpPr/>
          <p:nvPr userDrawn="1"/>
        </p:nvGrpSpPr>
        <p:grpSpPr>
          <a:xfrm>
            <a:off x="4373696" y="1775856"/>
            <a:ext cx="1106456" cy="4462280"/>
            <a:chOff x="4817834" y="1915194"/>
            <a:chExt cx="1106456" cy="4462280"/>
          </a:xfrm>
        </p:grpSpPr>
        <p:sp>
          <p:nvSpPr>
            <p:cNvPr id="7" name="Rectangle 6">
              <a:extLst>
                <a:ext uri="{FF2B5EF4-FFF2-40B4-BE49-F238E27FC236}">
                  <a16:creationId xmlns:a16="http://schemas.microsoft.com/office/drawing/2014/main" id="{B4362136-2421-A04F-8659-FF90521FA209}"/>
                </a:ext>
              </a:extLst>
            </p:cNvPr>
            <p:cNvSpPr/>
            <p:nvPr/>
          </p:nvSpPr>
          <p:spPr>
            <a:xfrm>
              <a:off x="4835869" y="5292012"/>
              <a:ext cx="1085462" cy="1085462"/>
            </a:xfrm>
            <a:prstGeom prst="rect">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963A1"/>
                </a:solidFill>
              </a:endParaRPr>
            </a:p>
          </p:txBody>
        </p:sp>
        <p:grpSp>
          <p:nvGrpSpPr>
            <p:cNvPr id="8" name="Group 7"/>
            <p:cNvGrpSpPr/>
            <p:nvPr/>
          </p:nvGrpSpPr>
          <p:grpSpPr>
            <a:xfrm>
              <a:off x="4817834" y="1915194"/>
              <a:ext cx="1085462" cy="1085462"/>
              <a:chOff x="4817834" y="1915194"/>
              <a:chExt cx="1085462" cy="1085462"/>
            </a:xfrm>
          </p:grpSpPr>
          <p:sp>
            <p:nvSpPr>
              <p:cNvPr id="12" name="Rectangle 11">
                <a:extLst>
                  <a:ext uri="{FF2B5EF4-FFF2-40B4-BE49-F238E27FC236}">
                    <a16:creationId xmlns:a16="http://schemas.microsoft.com/office/drawing/2014/main" id="{B5958D92-6D61-764D-8702-35CCA79EE987}"/>
                  </a:ext>
                </a:extLst>
              </p:cNvPr>
              <p:cNvSpPr/>
              <p:nvPr/>
            </p:nvSpPr>
            <p:spPr>
              <a:xfrm>
                <a:off x="4817834" y="1915194"/>
                <a:ext cx="1085462" cy="1085462"/>
              </a:xfrm>
              <a:prstGeom prst="rect">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963A1"/>
                  </a:solidFill>
                </a:endParaRPr>
              </a:p>
            </p:txBody>
          </p:sp>
          <p:pic>
            <p:nvPicPr>
              <p:cNvPr id="13" name="Picture 1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35869" y="1958731"/>
                <a:ext cx="1041925" cy="1041925"/>
              </a:xfrm>
              <a:prstGeom prst="rect">
                <a:avLst/>
              </a:prstGeom>
            </p:spPr>
          </p:pic>
        </p:grpSp>
        <p:sp>
          <p:nvSpPr>
            <p:cNvPr id="9" name="Rectangle 8">
              <a:extLst>
                <a:ext uri="{FF2B5EF4-FFF2-40B4-BE49-F238E27FC236}">
                  <a16:creationId xmlns:a16="http://schemas.microsoft.com/office/drawing/2014/main" id="{77EC8480-EC0F-DF49-A067-607B29CA43B2}"/>
                </a:ext>
              </a:extLst>
            </p:cNvPr>
            <p:cNvSpPr/>
            <p:nvPr/>
          </p:nvSpPr>
          <p:spPr>
            <a:xfrm>
              <a:off x="4838828" y="3537019"/>
              <a:ext cx="1085462" cy="1085462"/>
            </a:xfrm>
            <a:prstGeom prst="rect">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963A1"/>
                </a:solidFill>
              </a:endParaRPr>
            </a:p>
          </p:txBody>
        </p:sp>
        <p:pic>
          <p:nvPicPr>
            <p:cNvPr id="10" name="Picture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61371" y="3558787"/>
              <a:ext cx="1041925" cy="1041925"/>
            </a:xfrm>
            <a:prstGeom prst="rect">
              <a:avLst/>
            </a:prstGeom>
          </p:spPr>
        </p:pic>
        <p:pic>
          <p:nvPicPr>
            <p:cNvPr id="11" name="Picture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35378" y="5313535"/>
              <a:ext cx="1042416" cy="1042416"/>
            </a:xfrm>
            <a:prstGeom prst="rect">
              <a:avLst/>
            </a:prstGeom>
          </p:spPr>
        </p:pic>
      </p:grpSp>
      <p:sp>
        <p:nvSpPr>
          <p:cNvPr id="14" name="Text Placeholder 19"/>
          <p:cNvSpPr>
            <a:spLocks noGrp="1"/>
          </p:cNvSpPr>
          <p:nvPr>
            <p:ph type="body" sz="quarter" idx="10"/>
          </p:nvPr>
        </p:nvSpPr>
        <p:spPr>
          <a:xfrm>
            <a:off x="5434013" y="433388"/>
            <a:ext cx="6381750" cy="641350"/>
          </a:xfrm>
          <a:prstGeom prst="rect">
            <a:avLst/>
          </a:prstGeom>
        </p:spPr>
        <p:txBody>
          <a:bodyPr>
            <a:norm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
        <p:nvSpPr>
          <p:cNvPr id="15" name="Text Placeholder 21"/>
          <p:cNvSpPr>
            <a:spLocks noGrp="1"/>
          </p:cNvSpPr>
          <p:nvPr>
            <p:ph type="body" sz="quarter" idx="11"/>
          </p:nvPr>
        </p:nvSpPr>
        <p:spPr>
          <a:xfrm>
            <a:off x="5807075" y="1776413"/>
            <a:ext cx="5029200" cy="365125"/>
          </a:xfrm>
          <a:prstGeom prst="rect">
            <a:avLst/>
          </a:prstGeom>
        </p:spPr>
        <p:txBody>
          <a:bodyPr>
            <a:noAutofit/>
          </a:bodyPr>
          <a:lstStyle>
            <a:lvl1pPr marL="0" indent="0">
              <a:buNone/>
              <a:defRPr sz="2400">
                <a:solidFill>
                  <a:srgbClr val="E57137"/>
                </a:solidFill>
                <a:latin typeface="Franklin Gothic Medium" panose="020B0603020102020204" pitchFamily="34" charset="0"/>
              </a:defRPr>
            </a:lvl1pPr>
          </a:lstStyle>
          <a:p>
            <a:pPr lvl="0"/>
            <a:r>
              <a:rPr lang="en-US"/>
              <a:t>Edit Master text styles</a:t>
            </a:r>
          </a:p>
        </p:txBody>
      </p:sp>
      <p:sp>
        <p:nvSpPr>
          <p:cNvPr id="16" name="Text Placeholder 23"/>
          <p:cNvSpPr>
            <a:spLocks noGrp="1"/>
          </p:cNvSpPr>
          <p:nvPr>
            <p:ph type="body" sz="quarter" idx="12"/>
          </p:nvPr>
        </p:nvSpPr>
        <p:spPr>
          <a:xfrm>
            <a:off x="5807075" y="2141538"/>
            <a:ext cx="5029200" cy="719137"/>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a:t>Edit Master text styles</a:t>
            </a:r>
          </a:p>
        </p:txBody>
      </p:sp>
      <p:sp>
        <p:nvSpPr>
          <p:cNvPr id="17" name="Text Placeholder 21"/>
          <p:cNvSpPr>
            <a:spLocks noGrp="1"/>
          </p:cNvSpPr>
          <p:nvPr>
            <p:ph type="body" sz="quarter" idx="13"/>
          </p:nvPr>
        </p:nvSpPr>
        <p:spPr>
          <a:xfrm>
            <a:off x="5807075" y="3377112"/>
            <a:ext cx="5029200" cy="365125"/>
          </a:xfrm>
          <a:prstGeom prst="rect">
            <a:avLst/>
          </a:prstGeom>
        </p:spPr>
        <p:txBody>
          <a:bodyPr>
            <a:noAutofit/>
          </a:bodyPr>
          <a:lstStyle>
            <a:lvl1pPr marL="0" indent="0">
              <a:buNone/>
              <a:defRPr sz="2400">
                <a:solidFill>
                  <a:srgbClr val="E57137"/>
                </a:solidFill>
                <a:latin typeface="Franklin Gothic Medium" panose="020B0603020102020204" pitchFamily="34" charset="0"/>
              </a:defRPr>
            </a:lvl1pPr>
          </a:lstStyle>
          <a:p>
            <a:pPr lvl="0"/>
            <a:r>
              <a:rPr lang="en-US"/>
              <a:t>Edit Master text styles</a:t>
            </a:r>
          </a:p>
        </p:txBody>
      </p:sp>
      <p:sp>
        <p:nvSpPr>
          <p:cNvPr id="18" name="Text Placeholder 23"/>
          <p:cNvSpPr>
            <a:spLocks noGrp="1"/>
          </p:cNvSpPr>
          <p:nvPr>
            <p:ph type="body" sz="quarter" idx="14"/>
          </p:nvPr>
        </p:nvSpPr>
        <p:spPr>
          <a:xfrm>
            <a:off x="5807075" y="3742237"/>
            <a:ext cx="5029200" cy="719137"/>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a:t>Edit Master text styles</a:t>
            </a:r>
          </a:p>
        </p:txBody>
      </p:sp>
      <p:sp>
        <p:nvSpPr>
          <p:cNvPr id="19" name="Text Placeholder 21"/>
          <p:cNvSpPr>
            <a:spLocks noGrp="1"/>
          </p:cNvSpPr>
          <p:nvPr>
            <p:ph type="body" sz="quarter" idx="15"/>
          </p:nvPr>
        </p:nvSpPr>
        <p:spPr>
          <a:xfrm>
            <a:off x="5807075" y="5153874"/>
            <a:ext cx="5029200" cy="365125"/>
          </a:xfrm>
          <a:prstGeom prst="rect">
            <a:avLst/>
          </a:prstGeom>
        </p:spPr>
        <p:txBody>
          <a:bodyPr>
            <a:noAutofit/>
          </a:bodyPr>
          <a:lstStyle>
            <a:lvl1pPr marL="0" indent="0">
              <a:buNone/>
              <a:defRPr sz="2400">
                <a:solidFill>
                  <a:srgbClr val="E57137"/>
                </a:solidFill>
                <a:latin typeface="Franklin Gothic Medium" panose="020B0603020102020204" pitchFamily="34" charset="0"/>
              </a:defRPr>
            </a:lvl1pPr>
          </a:lstStyle>
          <a:p>
            <a:pPr lvl="0"/>
            <a:r>
              <a:rPr lang="en-US"/>
              <a:t>Edit Master text styles</a:t>
            </a:r>
          </a:p>
        </p:txBody>
      </p:sp>
      <p:sp>
        <p:nvSpPr>
          <p:cNvPr id="20" name="Text Placeholder 23"/>
          <p:cNvSpPr>
            <a:spLocks noGrp="1"/>
          </p:cNvSpPr>
          <p:nvPr>
            <p:ph type="body" sz="quarter" idx="16"/>
          </p:nvPr>
        </p:nvSpPr>
        <p:spPr>
          <a:xfrm>
            <a:off x="5807075" y="5518999"/>
            <a:ext cx="5029200" cy="719137"/>
          </a:xfrm>
          <a:prstGeom prst="rect">
            <a:avLst/>
          </a:prstGeom>
          <a:noFill/>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a:t>Edit Master text styles</a:t>
            </a:r>
          </a:p>
        </p:txBody>
      </p:sp>
    </p:spTree>
    <p:extLst>
      <p:ext uri="{BB962C8B-B14F-4D97-AF65-F5344CB8AC3E}">
        <p14:creationId xmlns:p14="http://schemas.microsoft.com/office/powerpoint/2010/main" val="22412754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6" name="Picture 5" descr="A group of people posing for the camera&#10;&#10;Description automatically generated">
            <a:extLst>
              <a:ext uri="{FF2B5EF4-FFF2-40B4-BE49-F238E27FC236}">
                <a16:creationId xmlns:a16="http://schemas.microsoft.com/office/drawing/2014/main" id="{58129145-486C-7149-B78F-8FDCA8DC982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815667" y="0"/>
            <a:ext cx="5376333" cy="6858000"/>
          </a:xfrm>
          <a:prstGeom prst="rect">
            <a:avLst/>
          </a:prstGeom>
        </p:spPr>
      </p:pic>
      <p:grpSp>
        <p:nvGrpSpPr>
          <p:cNvPr id="8" name="Group 7"/>
          <p:cNvGrpSpPr/>
          <p:nvPr/>
        </p:nvGrpSpPr>
        <p:grpSpPr>
          <a:xfrm>
            <a:off x="623825" y="1742589"/>
            <a:ext cx="514773" cy="514773"/>
            <a:chOff x="623825" y="1742589"/>
            <a:chExt cx="514773" cy="514773"/>
          </a:xfrm>
        </p:grpSpPr>
        <p:sp>
          <p:nvSpPr>
            <p:cNvPr id="15" name="Teardrop 14">
              <a:extLst>
                <a:ext uri="{FF2B5EF4-FFF2-40B4-BE49-F238E27FC236}">
                  <a16:creationId xmlns:a16="http://schemas.microsoft.com/office/drawing/2014/main" id="{125A9E34-F8C7-C44C-8E76-28E6ACF3AF7B}"/>
                </a:ext>
              </a:extLst>
            </p:cNvPr>
            <p:cNvSpPr/>
            <p:nvPr/>
          </p:nvSpPr>
          <p:spPr>
            <a:xfrm>
              <a:off x="623825" y="1742589"/>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2611" y="1771375"/>
              <a:ext cx="457200" cy="457200"/>
            </a:xfrm>
            <a:prstGeom prst="rect">
              <a:avLst/>
            </a:prstGeom>
          </p:spPr>
        </p:pic>
      </p:grpSp>
      <p:grpSp>
        <p:nvGrpSpPr>
          <p:cNvPr id="9" name="Group 8"/>
          <p:cNvGrpSpPr/>
          <p:nvPr/>
        </p:nvGrpSpPr>
        <p:grpSpPr>
          <a:xfrm>
            <a:off x="623825" y="3391511"/>
            <a:ext cx="514773" cy="514773"/>
            <a:chOff x="623825" y="3264826"/>
            <a:chExt cx="514773" cy="514773"/>
          </a:xfrm>
        </p:grpSpPr>
        <p:sp>
          <p:nvSpPr>
            <p:cNvPr id="13" name="Teardrop 12">
              <a:extLst>
                <a:ext uri="{FF2B5EF4-FFF2-40B4-BE49-F238E27FC236}">
                  <a16:creationId xmlns:a16="http://schemas.microsoft.com/office/drawing/2014/main" id="{D1F50805-A769-0046-ABEC-F69832625A06}"/>
                </a:ext>
              </a:extLst>
            </p:cNvPr>
            <p:cNvSpPr/>
            <p:nvPr/>
          </p:nvSpPr>
          <p:spPr>
            <a:xfrm>
              <a:off x="623825" y="3264826"/>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2611" y="3297828"/>
              <a:ext cx="457200" cy="457200"/>
            </a:xfrm>
            <a:prstGeom prst="rect">
              <a:avLst/>
            </a:prstGeom>
          </p:spPr>
        </p:pic>
      </p:grpSp>
      <p:grpSp>
        <p:nvGrpSpPr>
          <p:cNvPr id="10" name="Group 9"/>
          <p:cNvGrpSpPr/>
          <p:nvPr/>
        </p:nvGrpSpPr>
        <p:grpSpPr>
          <a:xfrm>
            <a:off x="623825" y="5040433"/>
            <a:ext cx="514773" cy="514773"/>
            <a:chOff x="623825" y="5040433"/>
            <a:chExt cx="514773" cy="514773"/>
          </a:xfrm>
        </p:grpSpPr>
        <p:sp>
          <p:nvSpPr>
            <p:cNvPr id="11" name="Teardrop 10">
              <a:extLst>
                <a:ext uri="{FF2B5EF4-FFF2-40B4-BE49-F238E27FC236}">
                  <a16:creationId xmlns:a16="http://schemas.microsoft.com/office/drawing/2014/main" id="{452446C3-2882-7141-9852-6781AB945C9F}"/>
                </a:ext>
              </a:extLst>
            </p:cNvPr>
            <p:cNvSpPr/>
            <p:nvPr/>
          </p:nvSpPr>
          <p:spPr>
            <a:xfrm>
              <a:off x="623825" y="5040433"/>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2611" y="5069219"/>
              <a:ext cx="457200" cy="457200"/>
            </a:xfrm>
            <a:prstGeom prst="rect">
              <a:avLst/>
            </a:prstGeom>
          </p:spPr>
        </p:pic>
      </p:grpSp>
      <p:sp>
        <p:nvSpPr>
          <p:cNvPr id="18" name="Text Placeholder 17"/>
          <p:cNvSpPr>
            <a:spLocks noGrp="1"/>
          </p:cNvSpPr>
          <p:nvPr>
            <p:ph type="body" sz="quarter" idx="10"/>
          </p:nvPr>
        </p:nvSpPr>
        <p:spPr>
          <a:xfrm>
            <a:off x="504350" y="436563"/>
            <a:ext cx="5725534" cy="6318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
        <p:nvSpPr>
          <p:cNvPr id="20" name="Text Placeholder 19"/>
          <p:cNvSpPr>
            <a:spLocks noGrp="1"/>
          </p:cNvSpPr>
          <p:nvPr>
            <p:ph type="body" sz="quarter" idx="11"/>
          </p:nvPr>
        </p:nvSpPr>
        <p:spPr>
          <a:xfrm>
            <a:off x="1427163" y="1743075"/>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22" name="Text Placeholder 21"/>
          <p:cNvSpPr>
            <a:spLocks noGrp="1"/>
          </p:cNvSpPr>
          <p:nvPr>
            <p:ph type="body" sz="quarter" idx="12"/>
          </p:nvPr>
        </p:nvSpPr>
        <p:spPr>
          <a:xfrm>
            <a:off x="1427163" y="2076450"/>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a:t>Edit Master text styles</a:t>
            </a:r>
          </a:p>
        </p:txBody>
      </p:sp>
      <p:sp>
        <p:nvSpPr>
          <p:cNvPr id="23" name="Text Placeholder 19"/>
          <p:cNvSpPr>
            <a:spLocks noGrp="1"/>
          </p:cNvSpPr>
          <p:nvPr>
            <p:ph type="body" sz="quarter" idx="13"/>
          </p:nvPr>
        </p:nvSpPr>
        <p:spPr>
          <a:xfrm>
            <a:off x="1427163" y="3391511"/>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24" name="Text Placeholder 21"/>
          <p:cNvSpPr>
            <a:spLocks noGrp="1"/>
          </p:cNvSpPr>
          <p:nvPr>
            <p:ph type="body" sz="quarter" idx="14"/>
          </p:nvPr>
        </p:nvSpPr>
        <p:spPr>
          <a:xfrm>
            <a:off x="1427163" y="3724886"/>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a:t>Edit Master text styles</a:t>
            </a:r>
          </a:p>
        </p:txBody>
      </p:sp>
      <p:sp>
        <p:nvSpPr>
          <p:cNvPr id="25" name="Text Placeholder 19"/>
          <p:cNvSpPr>
            <a:spLocks noGrp="1"/>
          </p:cNvSpPr>
          <p:nvPr>
            <p:ph type="body" sz="quarter" idx="15"/>
          </p:nvPr>
        </p:nvSpPr>
        <p:spPr>
          <a:xfrm>
            <a:off x="1427163" y="5040433"/>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26" name="Text Placeholder 21"/>
          <p:cNvSpPr>
            <a:spLocks noGrp="1"/>
          </p:cNvSpPr>
          <p:nvPr>
            <p:ph type="body" sz="quarter" idx="16"/>
          </p:nvPr>
        </p:nvSpPr>
        <p:spPr>
          <a:xfrm>
            <a:off x="1427163" y="5373808"/>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a:t>Edit Master text styles</a:t>
            </a:r>
          </a:p>
        </p:txBody>
      </p:sp>
    </p:spTree>
    <p:extLst>
      <p:ext uri="{BB962C8B-B14F-4D97-AF65-F5344CB8AC3E}">
        <p14:creationId xmlns:p14="http://schemas.microsoft.com/office/powerpoint/2010/main" val="9814598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grpSp>
        <p:nvGrpSpPr>
          <p:cNvPr id="3" name="Group 2"/>
          <p:cNvGrpSpPr/>
          <p:nvPr userDrawn="1"/>
        </p:nvGrpSpPr>
        <p:grpSpPr>
          <a:xfrm>
            <a:off x="623825" y="1742589"/>
            <a:ext cx="514773" cy="514773"/>
            <a:chOff x="623825" y="1742589"/>
            <a:chExt cx="514773" cy="514773"/>
          </a:xfrm>
        </p:grpSpPr>
        <p:sp>
          <p:nvSpPr>
            <p:cNvPr id="4" name="Teardrop 3">
              <a:extLst>
                <a:ext uri="{FF2B5EF4-FFF2-40B4-BE49-F238E27FC236}">
                  <a16:creationId xmlns:a16="http://schemas.microsoft.com/office/drawing/2014/main" id="{125A9E34-F8C7-C44C-8E76-28E6ACF3AF7B}"/>
                </a:ext>
              </a:extLst>
            </p:cNvPr>
            <p:cNvSpPr/>
            <p:nvPr/>
          </p:nvSpPr>
          <p:spPr>
            <a:xfrm>
              <a:off x="623825" y="1742589"/>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2611" y="1771375"/>
              <a:ext cx="457200" cy="457200"/>
            </a:xfrm>
            <a:prstGeom prst="rect">
              <a:avLst/>
            </a:prstGeom>
          </p:spPr>
        </p:pic>
      </p:grpSp>
      <p:grpSp>
        <p:nvGrpSpPr>
          <p:cNvPr id="6" name="Group 5"/>
          <p:cNvGrpSpPr/>
          <p:nvPr userDrawn="1"/>
        </p:nvGrpSpPr>
        <p:grpSpPr>
          <a:xfrm>
            <a:off x="623825" y="3391511"/>
            <a:ext cx="514773" cy="514773"/>
            <a:chOff x="623825" y="3264826"/>
            <a:chExt cx="514773" cy="514773"/>
          </a:xfrm>
        </p:grpSpPr>
        <p:sp>
          <p:nvSpPr>
            <p:cNvPr id="7" name="Teardrop 6">
              <a:extLst>
                <a:ext uri="{FF2B5EF4-FFF2-40B4-BE49-F238E27FC236}">
                  <a16:creationId xmlns:a16="http://schemas.microsoft.com/office/drawing/2014/main" id="{D1F50805-A769-0046-ABEC-F69832625A06}"/>
                </a:ext>
              </a:extLst>
            </p:cNvPr>
            <p:cNvSpPr/>
            <p:nvPr/>
          </p:nvSpPr>
          <p:spPr>
            <a:xfrm>
              <a:off x="623825" y="3264826"/>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2611" y="3297828"/>
              <a:ext cx="457200" cy="457200"/>
            </a:xfrm>
            <a:prstGeom prst="rect">
              <a:avLst/>
            </a:prstGeom>
          </p:spPr>
        </p:pic>
      </p:grpSp>
      <p:grpSp>
        <p:nvGrpSpPr>
          <p:cNvPr id="9" name="Group 8"/>
          <p:cNvGrpSpPr/>
          <p:nvPr userDrawn="1"/>
        </p:nvGrpSpPr>
        <p:grpSpPr>
          <a:xfrm>
            <a:off x="623825" y="5040433"/>
            <a:ext cx="514773" cy="514773"/>
            <a:chOff x="623825" y="5040433"/>
            <a:chExt cx="514773" cy="514773"/>
          </a:xfrm>
        </p:grpSpPr>
        <p:sp>
          <p:nvSpPr>
            <p:cNvPr id="10" name="Teardrop 9">
              <a:extLst>
                <a:ext uri="{FF2B5EF4-FFF2-40B4-BE49-F238E27FC236}">
                  <a16:creationId xmlns:a16="http://schemas.microsoft.com/office/drawing/2014/main" id="{452446C3-2882-7141-9852-6781AB945C9F}"/>
                </a:ext>
              </a:extLst>
            </p:cNvPr>
            <p:cNvSpPr/>
            <p:nvPr/>
          </p:nvSpPr>
          <p:spPr>
            <a:xfrm>
              <a:off x="623825" y="5040433"/>
              <a:ext cx="514773" cy="514773"/>
            </a:xfrm>
            <a:prstGeom prst="teardrop">
              <a:avLst/>
            </a:prstGeom>
            <a:solidFill>
              <a:srgbClr val="006E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2611" y="5069219"/>
              <a:ext cx="457200" cy="457200"/>
            </a:xfrm>
            <a:prstGeom prst="rect">
              <a:avLst/>
            </a:prstGeom>
          </p:spPr>
        </p:pic>
      </p:grpSp>
      <p:sp>
        <p:nvSpPr>
          <p:cNvPr id="12" name="Text Placeholder 17"/>
          <p:cNvSpPr>
            <a:spLocks noGrp="1"/>
          </p:cNvSpPr>
          <p:nvPr>
            <p:ph type="body" sz="quarter" idx="10"/>
          </p:nvPr>
        </p:nvSpPr>
        <p:spPr>
          <a:xfrm>
            <a:off x="504350" y="436563"/>
            <a:ext cx="5725534" cy="6318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
        <p:nvSpPr>
          <p:cNvPr id="13" name="Text Placeholder 19"/>
          <p:cNvSpPr>
            <a:spLocks noGrp="1"/>
          </p:cNvSpPr>
          <p:nvPr>
            <p:ph type="body" sz="quarter" idx="11"/>
          </p:nvPr>
        </p:nvSpPr>
        <p:spPr>
          <a:xfrm>
            <a:off x="1427163" y="1743075"/>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14" name="Text Placeholder 21"/>
          <p:cNvSpPr>
            <a:spLocks noGrp="1"/>
          </p:cNvSpPr>
          <p:nvPr>
            <p:ph type="body" sz="quarter" idx="12"/>
          </p:nvPr>
        </p:nvSpPr>
        <p:spPr>
          <a:xfrm>
            <a:off x="1427163" y="2076450"/>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a:t>Edit Master text styles</a:t>
            </a:r>
          </a:p>
        </p:txBody>
      </p:sp>
      <p:sp>
        <p:nvSpPr>
          <p:cNvPr id="15" name="Text Placeholder 19"/>
          <p:cNvSpPr>
            <a:spLocks noGrp="1"/>
          </p:cNvSpPr>
          <p:nvPr>
            <p:ph type="body" sz="quarter" idx="13"/>
          </p:nvPr>
        </p:nvSpPr>
        <p:spPr>
          <a:xfrm>
            <a:off x="1427163" y="3391511"/>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16" name="Text Placeholder 21"/>
          <p:cNvSpPr>
            <a:spLocks noGrp="1"/>
          </p:cNvSpPr>
          <p:nvPr>
            <p:ph type="body" sz="quarter" idx="14"/>
          </p:nvPr>
        </p:nvSpPr>
        <p:spPr>
          <a:xfrm>
            <a:off x="1427163" y="3724886"/>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a:t>Edit Master text styles</a:t>
            </a:r>
          </a:p>
        </p:txBody>
      </p:sp>
      <p:sp>
        <p:nvSpPr>
          <p:cNvPr id="17" name="Text Placeholder 19"/>
          <p:cNvSpPr>
            <a:spLocks noGrp="1"/>
          </p:cNvSpPr>
          <p:nvPr>
            <p:ph type="body" sz="quarter" idx="15"/>
          </p:nvPr>
        </p:nvSpPr>
        <p:spPr>
          <a:xfrm>
            <a:off x="1427163" y="5040433"/>
            <a:ext cx="4802187" cy="257175"/>
          </a:xfrm>
          <a:prstGeom prst="rect">
            <a:avLst/>
          </a:prstGeom>
        </p:spPr>
        <p:txBody>
          <a:bodyPr>
            <a:noAutofit/>
          </a:bodyPr>
          <a:lstStyle>
            <a:lvl1pPr marL="0" indent="0">
              <a:buNone/>
              <a:defRPr sz="1800">
                <a:solidFill>
                  <a:srgbClr val="E57137"/>
                </a:solidFill>
                <a:latin typeface="Franklin Gothic Medium" panose="020B0603020102020204" pitchFamily="34" charset="0"/>
              </a:defRPr>
            </a:lvl1pPr>
          </a:lstStyle>
          <a:p>
            <a:pPr lvl="0"/>
            <a:r>
              <a:rPr lang="en-US"/>
              <a:t>Edit Master text styles</a:t>
            </a:r>
          </a:p>
        </p:txBody>
      </p:sp>
      <p:sp>
        <p:nvSpPr>
          <p:cNvPr id="18" name="Text Placeholder 21"/>
          <p:cNvSpPr>
            <a:spLocks noGrp="1"/>
          </p:cNvSpPr>
          <p:nvPr>
            <p:ph type="body" sz="quarter" idx="16"/>
          </p:nvPr>
        </p:nvSpPr>
        <p:spPr>
          <a:xfrm>
            <a:off x="1427163" y="5373808"/>
            <a:ext cx="4802187" cy="709613"/>
          </a:xfrm>
          <a:prstGeom prst="rect">
            <a:avLst/>
          </a:prstGeom>
        </p:spPr>
        <p:txBody>
          <a:bodyPr>
            <a:normAutofit/>
          </a:bodyPr>
          <a:lstStyle>
            <a:lvl1pPr marL="0" indent="0">
              <a:buNone/>
              <a:defRPr sz="1400">
                <a:solidFill>
                  <a:schemeClr val="tx1"/>
                </a:solidFill>
                <a:latin typeface="Franklin Gothic Book" panose="020B0503020102020204" pitchFamily="34" charset="0"/>
              </a:defRPr>
            </a:lvl1pPr>
          </a:lstStyle>
          <a:p>
            <a:pPr lvl="0"/>
            <a:r>
              <a:rPr lang="en-US"/>
              <a:t>Edit Master text styles</a:t>
            </a:r>
          </a:p>
        </p:txBody>
      </p:sp>
      <p:sp>
        <p:nvSpPr>
          <p:cNvPr id="20" name="Picture Placeholder 19"/>
          <p:cNvSpPr>
            <a:spLocks noGrp="1"/>
          </p:cNvSpPr>
          <p:nvPr>
            <p:ph type="pic" sz="quarter" idx="17"/>
          </p:nvPr>
        </p:nvSpPr>
        <p:spPr>
          <a:xfrm>
            <a:off x="6554788" y="0"/>
            <a:ext cx="5637212" cy="6858000"/>
          </a:xfrm>
          <a:prstGeom prst="rect">
            <a:avLst/>
          </a:prstGeom>
        </p:spPr>
        <p:txBody>
          <a:bodyPr/>
          <a:lstStyle>
            <a:lvl1pPr marL="0" indent="0">
              <a:buNone/>
              <a:defRPr sz="1100">
                <a:latin typeface="+mj-lt"/>
              </a:defRPr>
            </a:lvl1pPr>
          </a:lstStyle>
          <a:p>
            <a:r>
              <a:rPr lang="en-US"/>
              <a:t>Click icon to add picture</a:t>
            </a:r>
          </a:p>
        </p:txBody>
      </p:sp>
    </p:spTree>
    <p:extLst>
      <p:ext uri="{BB962C8B-B14F-4D97-AF65-F5344CB8AC3E}">
        <p14:creationId xmlns:p14="http://schemas.microsoft.com/office/powerpoint/2010/main" val="14516140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12" name="Text Placeholder 17"/>
          <p:cNvSpPr>
            <a:spLocks noGrp="1"/>
          </p:cNvSpPr>
          <p:nvPr>
            <p:ph type="body" sz="quarter" idx="10"/>
          </p:nvPr>
        </p:nvSpPr>
        <p:spPr>
          <a:xfrm>
            <a:off x="504350" y="436563"/>
            <a:ext cx="5725534" cy="631825"/>
          </a:xfrm>
          <a:prstGeom prst="rect">
            <a:avLst/>
          </a:prstGeom>
        </p:spPr>
        <p:txBody>
          <a:bodyPr>
            <a:noAutofit/>
          </a:bodyPr>
          <a:lstStyle>
            <a:lvl1pPr marL="0" indent="0">
              <a:buNone/>
              <a:defRPr sz="4000">
                <a:solidFill>
                  <a:srgbClr val="7F7F7F"/>
                </a:solidFill>
                <a:latin typeface="Franklin Gothic Medium" panose="020B0603020102020204" pitchFamily="34" charset="0"/>
              </a:defRPr>
            </a:lvl1pPr>
          </a:lstStyle>
          <a:p>
            <a:pPr lvl="0"/>
            <a:r>
              <a:rPr lang="en-US"/>
              <a:t>Edit Master text styles</a:t>
            </a:r>
          </a:p>
        </p:txBody>
      </p:sp>
      <p:sp>
        <p:nvSpPr>
          <p:cNvPr id="14" name="Text Placeholder 21"/>
          <p:cNvSpPr>
            <a:spLocks noGrp="1"/>
          </p:cNvSpPr>
          <p:nvPr>
            <p:ph type="body" sz="quarter" idx="12"/>
          </p:nvPr>
        </p:nvSpPr>
        <p:spPr>
          <a:xfrm>
            <a:off x="1427162" y="1481153"/>
            <a:ext cx="4802187" cy="709613"/>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a:t>Edit Master text styles</a:t>
            </a:r>
          </a:p>
        </p:txBody>
      </p:sp>
      <p:sp>
        <p:nvSpPr>
          <p:cNvPr id="16" name="Text Placeholder 21"/>
          <p:cNvSpPr>
            <a:spLocks noGrp="1"/>
          </p:cNvSpPr>
          <p:nvPr>
            <p:ph type="body" sz="quarter" idx="14"/>
          </p:nvPr>
        </p:nvSpPr>
        <p:spPr>
          <a:xfrm>
            <a:off x="1427162" y="2699604"/>
            <a:ext cx="4802187" cy="709613"/>
          </a:xfrm>
          <a:prstGeom prst="rect">
            <a:avLst/>
          </a:prstGeom>
        </p:spPr>
        <p:txBody>
          <a:bodyPr>
            <a:normAutofit/>
          </a:bodyPr>
          <a:lstStyle>
            <a:lvl1pPr marL="0" indent="0">
              <a:buNone/>
              <a:defRPr sz="2000">
                <a:solidFill>
                  <a:schemeClr val="tx1"/>
                </a:solidFill>
                <a:latin typeface="Franklin Gothic Book" panose="020B0503020102020204" pitchFamily="34" charset="0"/>
              </a:defRPr>
            </a:lvl1pPr>
          </a:lstStyle>
          <a:p>
            <a:pPr lvl="0"/>
            <a:r>
              <a:rPr lang="en-US"/>
              <a:t>Edit Master text styles</a:t>
            </a:r>
          </a:p>
        </p:txBody>
      </p:sp>
      <p:sp>
        <p:nvSpPr>
          <p:cNvPr id="18" name="Text Placeholder 21"/>
          <p:cNvSpPr>
            <a:spLocks noGrp="1"/>
          </p:cNvSpPr>
          <p:nvPr>
            <p:ph type="body" sz="quarter" idx="16"/>
          </p:nvPr>
        </p:nvSpPr>
        <p:spPr>
          <a:xfrm>
            <a:off x="1427161" y="3951094"/>
            <a:ext cx="4802187" cy="709613"/>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a:t>Edit Master text styles</a:t>
            </a:r>
          </a:p>
        </p:txBody>
      </p:sp>
      <p:sp>
        <p:nvSpPr>
          <p:cNvPr id="19" name="Picture Placeholder 19"/>
          <p:cNvSpPr>
            <a:spLocks noGrp="1"/>
          </p:cNvSpPr>
          <p:nvPr>
            <p:ph type="pic" sz="quarter" idx="17"/>
          </p:nvPr>
        </p:nvSpPr>
        <p:spPr>
          <a:xfrm>
            <a:off x="6554788" y="0"/>
            <a:ext cx="5637212" cy="6858000"/>
          </a:xfrm>
          <a:prstGeom prst="rect">
            <a:avLst/>
          </a:prstGeom>
        </p:spPr>
        <p:txBody>
          <a:bodyPr/>
          <a:lstStyle>
            <a:lvl1pPr marL="0" indent="0">
              <a:buNone/>
              <a:defRPr sz="1100">
                <a:latin typeface="+mj-lt"/>
              </a:defRPr>
            </a:lvl1pPr>
          </a:lstStyle>
          <a:p>
            <a:r>
              <a:rPr lang="en-US"/>
              <a:t>Click icon to add picture</a:t>
            </a:r>
          </a:p>
        </p:txBody>
      </p:sp>
      <p:sp>
        <p:nvSpPr>
          <p:cNvPr id="27" name="Text Placeholder 21"/>
          <p:cNvSpPr>
            <a:spLocks noGrp="1"/>
          </p:cNvSpPr>
          <p:nvPr>
            <p:ph type="body" sz="quarter" idx="18"/>
          </p:nvPr>
        </p:nvSpPr>
        <p:spPr>
          <a:xfrm>
            <a:off x="1411653" y="5169086"/>
            <a:ext cx="4802187" cy="709613"/>
          </a:xfrm>
          <a:prstGeom prst="rect">
            <a:avLst/>
          </a:prstGeom>
        </p:spPr>
        <p:txBody>
          <a:bodyPr>
            <a:normAutofit/>
          </a:bodyPr>
          <a:lstStyle>
            <a:lvl1pPr marL="0" indent="0">
              <a:buNone/>
              <a:defRPr sz="1800">
                <a:solidFill>
                  <a:schemeClr val="tx1"/>
                </a:solidFill>
                <a:latin typeface="Franklin Gothic Book" panose="020B0503020102020204" pitchFamily="34" charset="0"/>
              </a:defRPr>
            </a:lvl1pPr>
          </a:lstStyle>
          <a:p>
            <a:pPr lvl="0"/>
            <a:r>
              <a:rPr lang="en-US"/>
              <a:t>Edit Master text styles</a:t>
            </a:r>
          </a:p>
        </p:txBody>
      </p:sp>
      <p:pic>
        <p:nvPicPr>
          <p:cNvPr id="28" name="Picture 2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4350" y="1459246"/>
            <a:ext cx="731520" cy="731520"/>
          </a:xfrm>
          <a:prstGeom prst="rect">
            <a:avLst/>
          </a:prstGeom>
        </p:spPr>
      </p:pic>
      <p:pic>
        <p:nvPicPr>
          <p:cNvPr id="29" name="Picture 2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4350" y="2720827"/>
            <a:ext cx="731520" cy="731520"/>
          </a:xfrm>
          <a:prstGeom prst="rect">
            <a:avLst/>
          </a:prstGeom>
        </p:spPr>
      </p:pic>
      <p:pic>
        <p:nvPicPr>
          <p:cNvPr id="30" name="Picture 2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04350" y="3951094"/>
            <a:ext cx="731520" cy="731520"/>
          </a:xfrm>
          <a:prstGeom prst="rect">
            <a:avLst/>
          </a:prstGeom>
        </p:spPr>
      </p:pic>
      <p:pic>
        <p:nvPicPr>
          <p:cNvPr id="31" name="Picture 3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04350" y="5169086"/>
            <a:ext cx="731520" cy="731520"/>
          </a:xfrm>
          <a:prstGeom prst="rect">
            <a:avLst/>
          </a:prstGeom>
        </p:spPr>
      </p:pic>
    </p:spTree>
    <p:extLst>
      <p:ext uri="{BB962C8B-B14F-4D97-AF65-F5344CB8AC3E}">
        <p14:creationId xmlns:p14="http://schemas.microsoft.com/office/powerpoint/2010/main" val="21208831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6" name="Rectangle 5"/>
          <p:cNvSpPr/>
          <p:nvPr userDrawn="1"/>
        </p:nvSpPr>
        <p:spPr>
          <a:xfrm>
            <a:off x="0" y="0"/>
            <a:ext cx="12192000" cy="6858000"/>
          </a:xfrm>
          <a:prstGeom prst="rect">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128673" y="1439"/>
            <a:ext cx="4073393" cy="3424646"/>
          </a:xfrm>
          <a:prstGeom prst="rect">
            <a:avLst/>
          </a:prstGeom>
        </p:spPr>
      </p:pic>
      <p:pic>
        <p:nvPicPr>
          <p:cNvPr id="9" name="Picture 8"/>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 y="-8792"/>
            <a:ext cx="4051273" cy="3437793"/>
          </a:xfrm>
          <a:prstGeom prst="rect">
            <a:avLst/>
          </a:prstGeom>
        </p:spPr>
      </p:pic>
      <p:pic>
        <p:nvPicPr>
          <p:cNvPr id="13" name="Picture 12"/>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4058628" y="3422843"/>
            <a:ext cx="4070262" cy="3436785"/>
          </a:xfrm>
          <a:prstGeom prst="rect">
            <a:avLst/>
          </a:prstGeom>
        </p:spPr>
      </p:pic>
      <p:sp>
        <p:nvSpPr>
          <p:cNvPr id="15" name="Text Placeholder 14"/>
          <p:cNvSpPr>
            <a:spLocks noGrp="1"/>
          </p:cNvSpPr>
          <p:nvPr>
            <p:ph type="body" sz="quarter" idx="10"/>
          </p:nvPr>
        </p:nvSpPr>
        <p:spPr>
          <a:xfrm>
            <a:off x="573075" y="5657850"/>
            <a:ext cx="2905125" cy="495300"/>
          </a:xfrm>
          <a:prstGeom prst="rect">
            <a:avLst/>
          </a:prstGeom>
        </p:spPr>
        <p:txBody>
          <a:bodyPr>
            <a:normAutofit/>
          </a:bodyPr>
          <a:lstStyle>
            <a:lvl1pPr marL="0" indent="0" algn="ctr">
              <a:buNone/>
              <a:defRPr sz="2400">
                <a:solidFill>
                  <a:schemeClr val="bg1"/>
                </a:solidFill>
                <a:latin typeface="Franklin Gothic Medium" panose="020B0603020102020204" pitchFamily="34" charset="0"/>
              </a:defRPr>
            </a:lvl1pPr>
          </a:lstStyle>
          <a:p>
            <a:pPr lvl="0"/>
            <a:r>
              <a:rPr lang="en-US"/>
              <a:t>Edit Master text styles</a:t>
            </a:r>
          </a:p>
        </p:txBody>
      </p:sp>
      <p:sp>
        <p:nvSpPr>
          <p:cNvPr id="16" name="Text Placeholder 14"/>
          <p:cNvSpPr>
            <a:spLocks noGrp="1"/>
          </p:cNvSpPr>
          <p:nvPr>
            <p:ph type="body" sz="quarter" idx="11"/>
          </p:nvPr>
        </p:nvSpPr>
        <p:spPr>
          <a:xfrm>
            <a:off x="4637411" y="2263746"/>
            <a:ext cx="2905125" cy="495300"/>
          </a:xfrm>
          <a:prstGeom prst="rect">
            <a:avLst/>
          </a:prstGeom>
        </p:spPr>
        <p:txBody>
          <a:bodyPr>
            <a:normAutofit/>
          </a:bodyPr>
          <a:lstStyle>
            <a:lvl1pPr marL="0" indent="0" algn="ctr">
              <a:buNone/>
              <a:defRPr sz="2400">
                <a:solidFill>
                  <a:schemeClr val="bg1"/>
                </a:solidFill>
                <a:latin typeface="Franklin Gothic Medium" panose="020B0603020102020204" pitchFamily="34" charset="0"/>
              </a:defRPr>
            </a:lvl1pPr>
          </a:lstStyle>
          <a:p>
            <a:pPr lvl="0"/>
            <a:r>
              <a:rPr lang="en-US"/>
              <a:t>Edit Master text styles</a:t>
            </a:r>
          </a:p>
        </p:txBody>
      </p:sp>
      <p:sp>
        <p:nvSpPr>
          <p:cNvPr id="17" name="Text Placeholder 14"/>
          <p:cNvSpPr>
            <a:spLocks noGrp="1"/>
          </p:cNvSpPr>
          <p:nvPr>
            <p:ph type="body" sz="quarter" idx="12"/>
          </p:nvPr>
        </p:nvSpPr>
        <p:spPr>
          <a:xfrm>
            <a:off x="8707882" y="5657850"/>
            <a:ext cx="2905125" cy="495300"/>
          </a:xfrm>
          <a:prstGeom prst="rect">
            <a:avLst/>
          </a:prstGeom>
        </p:spPr>
        <p:txBody>
          <a:bodyPr>
            <a:normAutofit/>
          </a:bodyPr>
          <a:lstStyle>
            <a:lvl1pPr marL="0" indent="0" algn="ctr">
              <a:buNone/>
              <a:defRPr sz="2400">
                <a:solidFill>
                  <a:schemeClr val="bg1"/>
                </a:solidFill>
                <a:latin typeface="Franklin Gothic Medium" panose="020B0603020102020204" pitchFamily="34" charset="0"/>
              </a:defRPr>
            </a:lvl1pPr>
          </a:lstStyle>
          <a:p>
            <a:pPr lvl="0"/>
            <a:r>
              <a:rPr lang="en-US"/>
              <a:t>Edit Master text styles</a:t>
            </a:r>
          </a:p>
        </p:txBody>
      </p:sp>
      <p:sp>
        <p:nvSpPr>
          <p:cNvPr id="19" name="Picture Placeholder 18"/>
          <p:cNvSpPr>
            <a:spLocks noGrp="1"/>
          </p:cNvSpPr>
          <p:nvPr>
            <p:ph type="pic" sz="quarter" idx="13"/>
          </p:nvPr>
        </p:nvSpPr>
        <p:spPr>
          <a:xfrm>
            <a:off x="1431912" y="4213225"/>
            <a:ext cx="1187450" cy="1076325"/>
          </a:xfrm>
          <a:prstGeom prst="rect">
            <a:avLst/>
          </a:prstGeom>
        </p:spPr>
        <p:txBody>
          <a:bodyPr>
            <a:normAutofit/>
          </a:bodyPr>
          <a:lstStyle>
            <a:lvl1pPr marL="0" indent="0" algn="ctr">
              <a:buNone/>
              <a:defRPr sz="1400"/>
            </a:lvl1pPr>
          </a:lstStyle>
          <a:p>
            <a:r>
              <a:rPr lang="en-US"/>
              <a:t>Click icon to add picture</a:t>
            </a:r>
          </a:p>
        </p:txBody>
      </p:sp>
      <p:sp>
        <p:nvSpPr>
          <p:cNvPr id="20" name="Picture Placeholder 18"/>
          <p:cNvSpPr>
            <a:spLocks noGrp="1"/>
          </p:cNvSpPr>
          <p:nvPr>
            <p:ph type="pic" sz="quarter" idx="14"/>
          </p:nvPr>
        </p:nvSpPr>
        <p:spPr>
          <a:xfrm>
            <a:off x="5496248" y="855522"/>
            <a:ext cx="1187450" cy="1076325"/>
          </a:xfrm>
          <a:prstGeom prst="rect">
            <a:avLst/>
          </a:prstGeom>
        </p:spPr>
        <p:txBody>
          <a:bodyPr>
            <a:normAutofit/>
          </a:bodyPr>
          <a:lstStyle>
            <a:lvl1pPr marL="0" indent="0" algn="ctr">
              <a:buNone/>
              <a:defRPr sz="1400"/>
            </a:lvl1pPr>
          </a:lstStyle>
          <a:p>
            <a:r>
              <a:rPr lang="en-US"/>
              <a:t>Click icon to add picture</a:t>
            </a:r>
          </a:p>
        </p:txBody>
      </p:sp>
      <p:sp>
        <p:nvSpPr>
          <p:cNvPr id="21" name="Picture Placeholder 18"/>
          <p:cNvSpPr>
            <a:spLocks noGrp="1"/>
          </p:cNvSpPr>
          <p:nvPr>
            <p:ph type="pic" sz="quarter" idx="15"/>
          </p:nvPr>
        </p:nvSpPr>
        <p:spPr>
          <a:xfrm>
            <a:off x="9566719" y="4213225"/>
            <a:ext cx="1187450" cy="1076325"/>
          </a:xfrm>
          <a:prstGeom prst="rect">
            <a:avLst/>
          </a:prstGeom>
        </p:spPr>
        <p:txBody>
          <a:bodyPr>
            <a:normAutofit/>
          </a:bodyPr>
          <a:lstStyle>
            <a:lvl1pPr marL="0" indent="0" algn="ctr">
              <a:buNone/>
              <a:defRPr sz="1400"/>
            </a:lvl1pPr>
          </a:lstStyle>
          <a:p>
            <a:r>
              <a:rPr lang="en-US"/>
              <a:t>Click icon to add picture</a:t>
            </a:r>
          </a:p>
        </p:txBody>
      </p:sp>
    </p:spTree>
    <p:extLst>
      <p:ext uri="{BB962C8B-B14F-4D97-AF65-F5344CB8AC3E}">
        <p14:creationId xmlns:p14="http://schemas.microsoft.com/office/powerpoint/2010/main" val="27918782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screen">
            <a:extLst>
              <a:ext uri="{28A0092B-C50C-407E-A947-70E740481C1C}">
                <a14:useLocalDpi xmlns:a14="http://schemas.microsoft.com/office/drawing/2010/main"/>
              </a:ext>
            </a:extLst>
          </a:blip>
          <a:srcRect t="-1"/>
          <a:stretch/>
        </p:blipFill>
        <p:spPr>
          <a:xfrm>
            <a:off x="0" y="0"/>
            <a:ext cx="6093125" cy="3343018"/>
          </a:xfrm>
          <a:prstGeom prst="rect">
            <a:avLst/>
          </a:prstGeom>
        </p:spPr>
      </p:pic>
      <p:pic>
        <p:nvPicPr>
          <p:cNvPr id="7" name="Picture 6"/>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093126" y="0"/>
            <a:ext cx="6098874" cy="3338423"/>
          </a:xfrm>
          <a:prstGeom prst="rect">
            <a:avLst/>
          </a:prstGeom>
        </p:spPr>
      </p:pic>
      <p:cxnSp>
        <p:nvCxnSpPr>
          <p:cNvPr id="8" name="Straight Connector 7">
            <a:extLst>
              <a:ext uri="{FF2B5EF4-FFF2-40B4-BE49-F238E27FC236}">
                <a16:creationId xmlns:a16="http://schemas.microsoft.com/office/drawing/2014/main" id="{BE1116BD-28A8-4C46-8428-8026DA78747C}"/>
              </a:ext>
            </a:extLst>
          </p:cNvPr>
          <p:cNvCxnSpPr>
            <a:cxnSpLocks/>
          </p:cNvCxnSpPr>
          <p:nvPr userDrawn="1"/>
        </p:nvCxnSpPr>
        <p:spPr>
          <a:xfrm>
            <a:off x="575011" y="3844631"/>
            <a:ext cx="361508" cy="0"/>
          </a:xfrm>
          <a:prstGeom prst="line">
            <a:avLst/>
          </a:prstGeom>
          <a:ln w="31750">
            <a:solidFill>
              <a:srgbClr val="E57137"/>
            </a:solidFill>
          </a:ln>
        </p:spPr>
        <p:style>
          <a:lnRef idx="1">
            <a:schemeClr val="accent1"/>
          </a:lnRef>
          <a:fillRef idx="0">
            <a:schemeClr val="accent1"/>
          </a:fillRef>
          <a:effectRef idx="0">
            <a:schemeClr val="accent1"/>
          </a:effectRef>
          <a:fontRef idx="minor">
            <a:schemeClr val="tx1"/>
          </a:fontRef>
        </p:style>
      </p:cxnSp>
      <p:grpSp>
        <p:nvGrpSpPr>
          <p:cNvPr id="9" name="Group 8"/>
          <p:cNvGrpSpPr/>
          <p:nvPr userDrawn="1"/>
        </p:nvGrpSpPr>
        <p:grpSpPr>
          <a:xfrm>
            <a:off x="5819614" y="3609233"/>
            <a:ext cx="514773" cy="514773"/>
            <a:chOff x="6263996" y="3489589"/>
            <a:chExt cx="514773" cy="514773"/>
          </a:xfrm>
        </p:grpSpPr>
        <p:sp>
          <p:nvSpPr>
            <p:cNvPr id="10" name="Teardrop 9">
              <a:extLst>
                <a:ext uri="{FF2B5EF4-FFF2-40B4-BE49-F238E27FC236}">
                  <a16:creationId xmlns:a16="http://schemas.microsoft.com/office/drawing/2014/main" id="{A7D096A9-0B0B-B144-A403-9B030986D811}"/>
                </a:ext>
              </a:extLst>
            </p:cNvPr>
            <p:cNvSpPr/>
            <p:nvPr/>
          </p:nvSpPr>
          <p:spPr>
            <a:xfrm>
              <a:off x="6263996" y="3489589"/>
              <a:ext cx="514773" cy="514773"/>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92782" y="3518375"/>
              <a:ext cx="457200" cy="457200"/>
            </a:xfrm>
            <a:prstGeom prst="rect">
              <a:avLst/>
            </a:prstGeom>
          </p:spPr>
        </p:pic>
      </p:grpSp>
      <p:grpSp>
        <p:nvGrpSpPr>
          <p:cNvPr id="12" name="Group 11"/>
          <p:cNvGrpSpPr/>
          <p:nvPr userDrawn="1"/>
        </p:nvGrpSpPr>
        <p:grpSpPr>
          <a:xfrm>
            <a:off x="5819614" y="5071533"/>
            <a:ext cx="514773" cy="514773"/>
            <a:chOff x="6263996" y="5326808"/>
            <a:chExt cx="514773" cy="514773"/>
          </a:xfrm>
        </p:grpSpPr>
        <p:sp>
          <p:nvSpPr>
            <p:cNvPr id="13" name="Teardrop 12">
              <a:extLst>
                <a:ext uri="{FF2B5EF4-FFF2-40B4-BE49-F238E27FC236}">
                  <a16:creationId xmlns:a16="http://schemas.microsoft.com/office/drawing/2014/main" id="{99F822B1-5A64-194A-9D83-0131A084504B}"/>
                </a:ext>
              </a:extLst>
            </p:cNvPr>
            <p:cNvSpPr/>
            <p:nvPr/>
          </p:nvSpPr>
          <p:spPr>
            <a:xfrm>
              <a:off x="6263996" y="5326808"/>
              <a:ext cx="514773" cy="514773"/>
            </a:xfrm>
            <a:prstGeom prst="teardrop">
              <a:avLst/>
            </a:prstGeom>
            <a:solidFill>
              <a:srgbClr val="E57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92782" y="5355594"/>
              <a:ext cx="457200" cy="457200"/>
            </a:xfrm>
            <a:prstGeom prst="rect">
              <a:avLst/>
            </a:prstGeom>
          </p:spPr>
        </p:pic>
      </p:grpSp>
      <p:sp>
        <p:nvSpPr>
          <p:cNvPr id="16" name="Text Placeholder 15"/>
          <p:cNvSpPr>
            <a:spLocks noGrp="1"/>
          </p:cNvSpPr>
          <p:nvPr>
            <p:ph type="body" sz="quarter" idx="10"/>
          </p:nvPr>
        </p:nvSpPr>
        <p:spPr>
          <a:xfrm>
            <a:off x="574675" y="4094163"/>
            <a:ext cx="4151313" cy="1719262"/>
          </a:xfrm>
          <a:prstGeom prst="rect">
            <a:avLst/>
          </a:prstGeom>
        </p:spPr>
        <p:txBody>
          <a:bodyPr>
            <a:normAutofit/>
          </a:bodyPr>
          <a:lstStyle>
            <a:lvl1pPr marL="0" indent="0">
              <a:lnSpc>
                <a:spcPts val="3000"/>
              </a:lnSpc>
              <a:spcBef>
                <a:spcPts val="0"/>
              </a:spcBef>
              <a:buNone/>
              <a:defRPr sz="2400">
                <a:solidFill>
                  <a:schemeClr val="tx1"/>
                </a:solidFill>
                <a:latin typeface="Garamond" panose="02020404030301010803" pitchFamily="18" charset="0"/>
              </a:defRPr>
            </a:lvl1pPr>
          </a:lstStyle>
          <a:p>
            <a:pPr lvl="0"/>
            <a:r>
              <a:rPr lang="en-US"/>
              <a:t>Edit Master text styles</a:t>
            </a:r>
          </a:p>
        </p:txBody>
      </p:sp>
      <p:sp>
        <p:nvSpPr>
          <p:cNvPr id="18" name="Text Placeholder 17"/>
          <p:cNvSpPr>
            <a:spLocks noGrp="1"/>
          </p:cNvSpPr>
          <p:nvPr>
            <p:ph type="body" sz="quarter" idx="11"/>
          </p:nvPr>
        </p:nvSpPr>
        <p:spPr>
          <a:xfrm>
            <a:off x="6469181" y="3609975"/>
            <a:ext cx="4743450" cy="346075"/>
          </a:xfrm>
          <a:prstGeom prst="rect">
            <a:avLst/>
          </a:prstGeom>
        </p:spPr>
        <p:txBody>
          <a:bodyPr>
            <a:noAutofit/>
          </a:bodyPr>
          <a:lstStyle>
            <a:lvl1pPr marL="0" indent="0">
              <a:buNone/>
              <a:defRPr sz="2400">
                <a:solidFill>
                  <a:srgbClr val="006EB7"/>
                </a:solidFill>
                <a:latin typeface="Franklin Gothic Medium" panose="020B0603020102020204" pitchFamily="34" charset="0"/>
              </a:defRPr>
            </a:lvl1pPr>
          </a:lstStyle>
          <a:p>
            <a:pPr lvl="0"/>
            <a:r>
              <a:rPr lang="en-US"/>
              <a:t>Edit Master text styles</a:t>
            </a:r>
          </a:p>
        </p:txBody>
      </p:sp>
      <p:sp>
        <p:nvSpPr>
          <p:cNvPr id="23" name="Text Placeholder 22"/>
          <p:cNvSpPr>
            <a:spLocks noGrp="1"/>
          </p:cNvSpPr>
          <p:nvPr>
            <p:ph type="body" sz="quarter" idx="12"/>
          </p:nvPr>
        </p:nvSpPr>
        <p:spPr>
          <a:xfrm>
            <a:off x="6469181" y="4034341"/>
            <a:ext cx="4745736" cy="708025"/>
          </a:xfrm>
          <a:prstGeom prst="rect">
            <a:avLst/>
          </a:prstGeom>
        </p:spPr>
        <p:txBody>
          <a:bodyPr>
            <a:normAutofit/>
          </a:bodyPr>
          <a:lstStyle>
            <a:lvl1pPr marL="0" indent="0">
              <a:buNone/>
              <a:defRPr sz="1800">
                <a:latin typeface="Franklin Gothic Book" panose="020B0503020102020204" pitchFamily="34" charset="0"/>
              </a:defRPr>
            </a:lvl1pPr>
          </a:lstStyle>
          <a:p>
            <a:pPr lvl="0"/>
            <a:r>
              <a:rPr lang="en-US"/>
              <a:t>Edit Master text styles</a:t>
            </a:r>
          </a:p>
        </p:txBody>
      </p:sp>
      <p:sp>
        <p:nvSpPr>
          <p:cNvPr id="24" name="Text Placeholder 17"/>
          <p:cNvSpPr>
            <a:spLocks noGrp="1"/>
          </p:cNvSpPr>
          <p:nvPr>
            <p:ph type="body" sz="quarter" idx="13"/>
          </p:nvPr>
        </p:nvSpPr>
        <p:spPr>
          <a:xfrm>
            <a:off x="6469181" y="5069879"/>
            <a:ext cx="4743450" cy="346075"/>
          </a:xfrm>
          <a:prstGeom prst="rect">
            <a:avLst/>
          </a:prstGeom>
        </p:spPr>
        <p:txBody>
          <a:bodyPr>
            <a:noAutofit/>
          </a:bodyPr>
          <a:lstStyle>
            <a:lvl1pPr marL="0" indent="0">
              <a:buNone/>
              <a:defRPr sz="2400">
                <a:solidFill>
                  <a:srgbClr val="006EB7"/>
                </a:solidFill>
                <a:latin typeface="Franklin Gothic Medium" panose="020B0603020102020204" pitchFamily="34" charset="0"/>
              </a:defRPr>
            </a:lvl1pPr>
          </a:lstStyle>
          <a:p>
            <a:pPr lvl="0"/>
            <a:r>
              <a:rPr lang="en-US"/>
              <a:t>Edit Master text styles</a:t>
            </a:r>
          </a:p>
        </p:txBody>
      </p:sp>
      <p:sp>
        <p:nvSpPr>
          <p:cNvPr id="25" name="Text Placeholder 22"/>
          <p:cNvSpPr>
            <a:spLocks noGrp="1"/>
          </p:cNvSpPr>
          <p:nvPr>
            <p:ph type="body" sz="quarter" idx="14"/>
          </p:nvPr>
        </p:nvSpPr>
        <p:spPr>
          <a:xfrm>
            <a:off x="6469181" y="5494245"/>
            <a:ext cx="4745736" cy="708025"/>
          </a:xfrm>
          <a:prstGeom prst="rect">
            <a:avLst/>
          </a:prstGeom>
        </p:spPr>
        <p:txBody>
          <a:bodyPr>
            <a:normAutofit/>
          </a:bodyPr>
          <a:lstStyle>
            <a:lvl1pPr marL="0" indent="0">
              <a:buNone/>
              <a:defRPr sz="1800">
                <a:latin typeface="Franklin Gothic Book" panose="020B0503020102020204" pitchFamily="34" charset="0"/>
              </a:defRPr>
            </a:lvl1pPr>
          </a:lstStyle>
          <a:p>
            <a:pPr lvl="0"/>
            <a:r>
              <a:rPr lang="en-US"/>
              <a:t>Edit Master text styles</a:t>
            </a:r>
          </a:p>
        </p:txBody>
      </p:sp>
    </p:spTree>
    <p:extLst>
      <p:ext uri="{BB962C8B-B14F-4D97-AF65-F5344CB8AC3E}">
        <p14:creationId xmlns:p14="http://schemas.microsoft.com/office/powerpoint/2010/main" val="32356781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pic>
        <p:nvPicPr>
          <p:cNvPr id="6" name="Picture 5" descr="A group of people standing in front of a crowd posing for the camera&#10;&#10;Description automatically generated">
            <a:extLst>
              <a:ext uri="{FF2B5EF4-FFF2-40B4-BE49-F238E27FC236}">
                <a16:creationId xmlns:a16="http://schemas.microsoft.com/office/drawing/2014/main" id="{AEA88565-126D-0743-B5D7-678AAE3DA87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
            <a:ext cx="4062335" cy="3429001"/>
          </a:xfrm>
          <a:prstGeom prst="rect">
            <a:avLst/>
          </a:prstGeom>
        </p:spPr>
      </p:pic>
      <p:pic>
        <p:nvPicPr>
          <p:cNvPr id="7" name="Picture 6" descr="A person standing in front of a building&#10;&#10;Description automatically generated">
            <a:extLst>
              <a:ext uri="{FF2B5EF4-FFF2-40B4-BE49-F238E27FC236}">
                <a16:creationId xmlns:a16="http://schemas.microsoft.com/office/drawing/2014/main" id="{6F70D372-C3EF-9641-90EB-4009E6D9C08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124661" y="3437708"/>
            <a:ext cx="4062336" cy="3429001"/>
          </a:xfrm>
          <a:prstGeom prst="rect">
            <a:avLst/>
          </a:prstGeom>
        </p:spPr>
      </p:pic>
      <p:pic>
        <p:nvPicPr>
          <p:cNvPr id="8" name="Picture 7" descr="A picture containing person, indoor, man&#10;&#10;Description automatically generated">
            <a:extLst>
              <a:ext uri="{FF2B5EF4-FFF2-40B4-BE49-F238E27FC236}">
                <a16:creationId xmlns:a16="http://schemas.microsoft.com/office/drawing/2014/main" id="{DEA8811C-4910-1A4B-9AD6-448B076C268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8124667" y="-2"/>
            <a:ext cx="4062334" cy="3429000"/>
          </a:xfrm>
          <a:prstGeom prst="rect">
            <a:avLst/>
          </a:prstGeom>
        </p:spPr>
      </p:pic>
      <p:pic>
        <p:nvPicPr>
          <p:cNvPr id="9" name="Picture 8" descr="A person standing in a kitchen&#10;&#10;Description automatically generated">
            <a:extLst>
              <a:ext uri="{FF2B5EF4-FFF2-40B4-BE49-F238E27FC236}">
                <a16:creationId xmlns:a16="http://schemas.microsoft.com/office/drawing/2014/main" id="{6B7CD8DC-217C-1C44-B32F-0DE2625E1AED}"/>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3428998"/>
            <a:ext cx="4062333" cy="3429002"/>
          </a:xfrm>
          <a:prstGeom prst="rect">
            <a:avLst/>
          </a:prstGeom>
        </p:spPr>
      </p:pic>
      <p:pic>
        <p:nvPicPr>
          <p:cNvPr id="10" name="Picture 9">
            <a:extLst>
              <a:ext uri="{FF2B5EF4-FFF2-40B4-BE49-F238E27FC236}">
                <a16:creationId xmlns:a16="http://schemas.microsoft.com/office/drawing/2014/main" id="{FF1D8869-408B-224C-9D09-E8573BCFCF94}"/>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4062332" y="-4"/>
            <a:ext cx="4062333" cy="3429002"/>
          </a:xfrm>
          <a:prstGeom prst="rect">
            <a:avLst/>
          </a:prstGeom>
        </p:spPr>
      </p:pic>
      <p:pic>
        <p:nvPicPr>
          <p:cNvPr id="2" name="Picture 1"/>
          <p:cNvPicPr>
            <a:picLocks noChangeAspect="1"/>
          </p:cNvPicPr>
          <p:nvPr userDrawn="1"/>
        </p:nvPicPr>
        <p:blipFill rotWithShape="1">
          <a:blip r:embed="rId7" cstate="print">
            <a:extLst>
              <a:ext uri="{28A0092B-C50C-407E-A947-70E740481C1C}">
                <a14:useLocalDpi xmlns:a14="http://schemas.microsoft.com/office/drawing/2010/main" val="0"/>
              </a:ext>
            </a:extLst>
          </a:blip>
          <a:srcRect t="2406" r="22776"/>
          <a:stretch/>
        </p:blipFill>
        <p:spPr>
          <a:xfrm>
            <a:off x="4047336" y="3431177"/>
            <a:ext cx="4067335" cy="3426823"/>
          </a:xfrm>
          <a:prstGeom prst="rect">
            <a:avLst/>
          </a:prstGeom>
        </p:spPr>
      </p:pic>
      <p:sp>
        <p:nvSpPr>
          <p:cNvPr id="12" name="Rectangle 11">
            <a:extLst>
              <a:ext uri="{FF2B5EF4-FFF2-40B4-BE49-F238E27FC236}">
                <a16:creationId xmlns:a16="http://schemas.microsoft.com/office/drawing/2014/main" id="{70EDBE86-EEC6-9B49-BAE2-135E3ABE18E1}"/>
              </a:ext>
            </a:extLst>
          </p:cNvPr>
          <p:cNvSpPr/>
          <p:nvPr userDrawn="1"/>
        </p:nvSpPr>
        <p:spPr>
          <a:xfrm>
            <a:off x="0" y="-2"/>
            <a:ext cx="12192000" cy="6857998"/>
          </a:xfrm>
          <a:prstGeom prst="rect">
            <a:avLst/>
          </a:prstGeom>
          <a:solidFill>
            <a:srgbClr val="1963A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3" name="Picture 12">
            <a:extLst>
              <a:ext uri="{FF2B5EF4-FFF2-40B4-BE49-F238E27FC236}">
                <a16:creationId xmlns:a16="http://schemas.microsoft.com/office/drawing/2014/main" id="{3F93E18C-AF7E-9242-88A0-F0136EAD4EAF}"/>
              </a:ext>
            </a:extLst>
          </p:cNvPr>
          <p:cNvPicPr>
            <a:picLocks noChangeAspect="1"/>
          </p:cNvPicPr>
          <p:nvPr userDrawn="1"/>
        </p:nvPicPr>
        <p:blipFill>
          <a:blip r:embed="rId8" cstate="screen">
            <a:alphaModFix/>
            <a:extLst>
              <a:ext uri="{28A0092B-C50C-407E-A947-70E740481C1C}">
                <a14:useLocalDpi xmlns:a14="http://schemas.microsoft.com/office/drawing/2010/main"/>
              </a:ext>
            </a:extLst>
          </a:blip>
          <a:stretch>
            <a:fillRect/>
          </a:stretch>
        </p:blipFill>
        <p:spPr>
          <a:xfrm>
            <a:off x="3717840" y="2035277"/>
            <a:ext cx="4756320" cy="2261419"/>
          </a:xfrm>
          <a:prstGeom prst="rect">
            <a:avLst/>
          </a:prstGeom>
          <a:effectLst/>
        </p:spPr>
      </p:pic>
    </p:spTree>
    <p:extLst>
      <p:ext uri="{BB962C8B-B14F-4D97-AF65-F5344CB8AC3E}">
        <p14:creationId xmlns:p14="http://schemas.microsoft.com/office/powerpoint/2010/main" val="2175190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3_Title Slide">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606325" y="2028558"/>
            <a:ext cx="8585675" cy="4829442"/>
          </a:xfrm>
          <a:prstGeom prst="rect">
            <a:avLst/>
          </a:prstGeom>
        </p:spPr>
      </p:pic>
      <p:sp>
        <p:nvSpPr>
          <p:cNvPr id="2" name="Title 1"/>
          <p:cNvSpPr>
            <a:spLocks noGrp="1"/>
          </p:cNvSpPr>
          <p:nvPr>
            <p:ph type="ctrTitle"/>
          </p:nvPr>
        </p:nvSpPr>
        <p:spPr>
          <a:xfrm>
            <a:off x="733424" y="950913"/>
            <a:ext cx="10753725" cy="2220912"/>
          </a:xfrm>
        </p:spPr>
        <p:txBody>
          <a:bodyPr anchor="b">
            <a:normAutofit/>
          </a:bodyPr>
          <a:lstStyle>
            <a:lvl1pPr algn="l">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733424" y="3446258"/>
            <a:ext cx="8039101" cy="1811542"/>
          </a:xfrm>
        </p:spPr>
        <p:txBody>
          <a:bodyPr/>
          <a:lstStyle>
            <a:lvl1pPr marL="0" indent="0" algn="l">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3387" y="5691187"/>
            <a:ext cx="1530874" cy="777875"/>
          </a:xfrm>
          <a:prstGeom prst="rect">
            <a:avLst/>
          </a:prstGeom>
        </p:spPr>
      </p:pic>
      <p:cxnSp>
        <p:nvCxnSpPr>
          <p:cNvPr id="13" name="Straight Connector 12"/>
          <p:cNvCxnSpPr/>
          <p:nvPr/>
        </p:nvCxnSpPr>
        <p:spPr>
          <a:xfrm>
            <a:off x="806388" y="3295652"/>
            <a:ext cx="627764" cy="0"/>
          </a:xfrm>
          <a:prstGeom prst="line">
            <a:avLst/>
          </a:prstGeom>
          <a:ln w="19050">
            <a:solidFill>
              <a:srgbClr val="F4793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2775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838200" y="6356350"/>
            <a:ext cx="7315200" cy="365125"/>
          </a:xfrm>
          <a:prstGeom prst="rect">
            <a:avLst/>
          </a:prstGeom>
        </p:spPr>
        <p:txBody>
          <a:bodyPr/>
          <a:lstStyle/>
          <a:p>
            <a:r>
              <a:rPr lang="en-US"/>
              <a:t>2025 Policy Recommendations for the ASHP House of Delegates</a:t>
            </a:r>
          </a:p>
        </p:txBody>
      </p:sp>
    </p:spTree>
    <p:extLst>
      <p:ext uri="{BB962C8B-B14F-4D97-AF65-F5344CB8AC3E}">
        <p14:creationId xmlns:p14="http://schemas.microsoft.com/office/powerpoint/2010/main" val="1812103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61974" y="1013506"/>
            <a:ext cx="3286125" cy="4830989"/>
          </a:xfrm>
        </p:spPr>
        <p:txBody>
          <a:bodyPr/>
          <a:lstStyle>
            <a:lvl1pPr>
              <a:defRPr>
                <a:solidFill>
                  <a:schemeClr val="accent2"/>
                </a:solidFill>
              </a:defRPr>
            </a:lvl1pPr>
          </a:lstStyle>
          <a:p>
            <a:r>
              <a:rPr lang="en-US"/>
              <a:t>Click to edit Master title style</a:t>
            </a:r>
          </a:p>
        </p:txBody>
      </p:sp>
      <p:sp>
        <p:nvSpPr>
          <p:cNvPr id="3" name="Content Placeholder 2"/>
          <p:cNvSpPr>
            <a:spLocks noGrp="1"/>
          </p:cNvSpPr>
          <p:nvPr>
            <p:ph idx="1"/>
          </p:nvPr>
        </p:nvSpPr>
        <p:spPr>
          <a:xfrm>
            <a:off x="5457824" y="1013506"/>
            <a:ext cx="5895976" cy="4830989"/>
          </a:xfrm>
        </p:spPr>
        <p:txBody>
          <a:bodyPr anchor="ct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38971" y="6048708"/>
            <a:ext cx="1202871" cy="611460"/>
          </a:xfrm>
          <a:prstGeom prst="rect">
            <a:avLst/>
          </a:prstGeom>
        </p:spPr>
      </p:pic>
    </p:spTree>
    <p:extLst>
      <p:ext uri="{BB962C8B-B14F-4D97-AF65-F5344CB8AC3E}">
        <p14:creationId xmlns:p14="http://schemas.microsoft.com/office/powerpoint/2010/main" val="6396341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57824" y="365125"/>
            <a:ext cx="5895975" cy="1325563"/>
          </a:xfrm>
        </p:spPr>
        <p:txBody>
          <a:bodyPr/>
          <a:lstStyle>
            <a:lvl1pPr>
              <a:defRPr>
                <a:solidFill>
                  <a:schemeClr val="accent2"/>
                </a:solidFill>
              </a:defRPr>
            </a:lvl1pPr>
          </a:lstStyle>
          <a:p>
            <a:r>
              <a:rPr lang="en-US"/>
              <a:t>Click to edit Master title style</a:t>
            </a:r>
          </a:p>
        </p:txBody>
      </p:sp>
      <p:sp>
        <p:nvSpPr>
          <p:cNvPr id="3" name="Content Placeholder 2"/>
          <p:cNvSpPr>
            <a:spLocks noGrp="1"/>
          </p:cNvSpPr>
          <p:nvPr>
            <p:ph idx="1"/>
          </p:nvPr>
        </p:nvSpPr>
        <p:spPr>
          <a:xfrm>
            <a:off x="5457824" y="1825625"/>
            <a:ext cx="5895976" cy="4018870"/>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p:cNvSpPr>
            <a:spLocks noGrp="1"/>
          </p:cNvSpPr>
          <p:nvPr>
            <p:ph type="pic" sz="quarter" idx="10"/>
          </p:nvPr>
        </p:nvSpPr>
        <p:spPr>
          <a:xfrm>
            <a:off x="419100" y="967695"/>
            <a:ext cx="3209925" cy="4876800"/>
          </a:xfrm>
        </p:spPr>
        <p:txBody>
          <a:bodyPr/>
          <a:lstStyle/>
          <a:p>
            <a:r>
              <a:rPr lang="en-US"/>
              <a:t>Click icon to add picture</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38971" y="6048708"/>
            <a:ext cx="1202871" cy="611460"/>
          </a:xfrm>
          <a:prstGeom prst="rect">
            <a:avLst/>
          </a:prstGeom>
        </p:spPr>
      </p:pic>
    </p:spTree>
    <p:extLst>
      <p:ext uri="{BB962C8B-B14F-4D97-AF65-F5344CB8AC3E}">
        <p14:creationId xmlns:p14="http://schemas.microsoft.com/office/powerpoint/2010/main" val="3593866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Picture with Caption">
    <p:bg>
      <p:bgPr>
        <a:solidFill>
          <a:schemeClr val="bg1"/>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11723" y="0"/>
            <a:ext cx="11581215" cy="6858000"/>
          </a:xfrm>
          <a:prstGeom prst="rect">
            <a:avLst/>
          </a:prstGeom>
          <a:blipFill>
            <a:blip r:embed="rId3" cstate="screen">
              <a:extLst>
                <a:ext uri="{28A0092B-C50C-407E-A947-70E740481C1C}">
                  <a14:useLocalDpi xmlns:a14="http://schemas.microsoft.com/office/drawing/2010/main"/>
                </a:ext>
              </a:extLst>
            </a:blip>
            <a:stretch>
              <a:fillRect/>
            </a:stretch>
          </a:blipFill>
        </p:spPr>
      </p:pic>
      <p:sp>
        <p:nvSpPr>
          <p:cNvPr id="2" name="Title 1"/>
          <p:cNvSpPr>
            <a:spLocks noGrp="1"/>
          </p:cNvSpPr>
          <p:nvPr>
            <p:ph type="title"/>
          </p:nvPr>
        </p:nvSpPr>
        <p:spPr>
          <a:xfrm>
            <a:off x="476250" y="553463"/>
            <a:ext cx="5895975" cy="1325563"/>
          </a:xfrm>
        </p:spPr>
        <p:txBody>
          <a:bodyPr/>
          <a:lstStyle>
            <a:lvl1pPr>
              <a:defRPr>
                <a:solidFill>
                  <a:schemeClr val="accent1"/>
                </a:solidFill>
              </a:defRPr>
            </a:lvl1pPr>
          </a:lstStyle>
          <a:p>
            <a:r>
              <a:rPr lang="en-US"/>
              <a:t>Click to edit Master title style</a:t>
            </a:r>
          </a:p>
        </p:txBody>
      </p:sp>
      <p:sp>
        <p:nvSpPr>
          <p:cNvPr id="3" name="Content Placeholder 2"/>
          <p:cNvSpPr>
            <a:spLocks noGrp="1"/>
          </p:cNvSpPr>
          <p:nvPr>
            <p:ph idx="1"/>
          </p:nvPr>
        </p:nvSpPr>
        <p:spPr>
          <a:xfrm>
            <a:off x="476249" y="2013963"/>
            <a:ext cx="5895976" cy="4018870"/>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9317" y="6140064"/>
            <a:ext cx="1023154" cy="520104"/>
          </a:xfrm>
          <a:prstGeom prst="rect">
            <a:avLst/>
          </a:prstGeom>
        </p:spPr>
      </p:pic>
      <p:sp>
        <p:nvSpPr>
          <p:cNvPr id="10" name="Picture Placeholder 47"/>
          <p:cNvSpPr>
            <a:spLocks noGrp="1"/>
          </p:cNvSpPr>
          <p:nvPr>
            <p:ph type="pic" sz="quarter" idx="10"/>
          </p:nvPr>
        </p:nvSpPr>
        <p:spPr>
          <a:xfrm>
            <a:off x="7116763" y="0"/>
            <a:ext cx="5075237" cy="6858000"/>
          </a:xfrm>
          <a:custGeom>
            <a:avLst/>
            <a:gdLst>
              <a:gd name="connsiteX0" fmla="*/ 1033963 w 5075237"/>
              <a:gd name="connsiteY0" fmla="*/ 0 h 6858000"/>
              <a:gd name="connsiteX1" fmla="*/ 5075237 w 5075237"/>
              <a:gd name="connsiteY1" fmla="*/ 0 h 6858000"/>
              <a:gd name="connsiteX2" fmla="*/ 5075237 w 5075237"/>
              <a:gd name="connsiteY2" fmla="*/ 6858000 h 6858000"/>
              <a:gd name="connsiteX3" fmla="*/ 1114496 w 5075237"/>
              <a:gd name="connsiteY3" fmla="*/ 6858000 h 6858000"/>
              <a:gd name="connsiteX4" fmla="*/ 1026237 w 5075237"/>
              <a:gd name="connsiteY4" fmla="*/ 6733886 h 6858000"/>
              <a:gd name="connsiteX5" fmla="*/ 7261 w 5075237"/>
              <a:gd name="connsiteY5" fmla="*/ 3681766 h 6858000"/>
              <a:gd name="connsiteX6" fmla="*/ 0 w 5075237"/>
              <a:gd name="connsiteY6" fmla="*/ 3394641 h 6858000"/>
              <a:gd name="connsiteX7" fmla="*/ 0 w 5075237"/>
              <a:gd name="connsiteY7" fmla="*/ 3350111 h 6858000"/>
              <a:gd name="connsiteX8" fmla="*/ 7261 w 5075237"/>
              <a:gd name="connsiteY8" fmla="*/ 3062986 h 6858000"/>
              <a:gd name="connsiteX9" fmla="*/ 1026237 w 5075237"/>
              <a:gd name="connsiteY9" fmla="*/ 1086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75237" h="6858000">
                <a:moveTo>
                  <a:pt x="1033963" y="0"/>
                </a:moveTo>
                <a:lnTo>
                  <a:pt x="5075237" y="0"/>
                </a:lnTo>
                <a:lnTo>
                  <a:pt x="5075237" y="6858000"/>
                </a:lnTo>
                <a:lnTo>
                  <a:pt x="1114496" y="6858000"/>
                </a:lnTo>
                <a:lnTo>
                  <a:pt x="1026237" y="6733886"/>
                </a:lnTo>
                <a:cubicBezTo>
                  <a:pt x="431991" y="5854288"/>
                  <a:pt x="64399" y="4808981"/>
                  <a:pt x="7261" y="3681766"/>
                </a:cubicBezTo>
                <a:lnTo>
                  <a:pt x="0" y="3394641"/>
                </a:lnTo>
                <a:lnTo>
                  <a:pt x="0" y="3350111"/>
                </a:lnTo>
                <a:lnTo>
                  <a:pt x="7261" y="3062986"/>
                </a:lnTo>
                <a:cubicBezTo>
                  <a:pt x="64399" y="1935772"/>
                  <a:pt x="431991" y="890465"/>
                  <a:pt x="1026237" y="10866"/>
                </a:cubicBezTo>
                <a:close/>
              </a:path>
            </a:pathLst>
          </a:custGeom>
          <a:solidFill>
            <a:schemeClr val="tx1">
              <a:lumMod val="20000"/>
              <a:lumOff val="80000"/>
            </a:schemeClr>
          </a:solidFill>
        </p:spPr>
        <p:txBody>
          <a:bodyPr wrap="square" anchor="ctr" anchorCtr="0">
            <a:noAutofit/>
          </a:bodyPr>
          <a:lstStyle>
            <a:lvl1pPr algn="ctr">
              <a:defRPr/>
            </a:lvl1pPr>
          </a:lstStyle>
          <a:p>
            <a:r>
              <a:rPr lang="en-US"/>
              <a:t>Click icon to add picture</a:t>
            </a:r>
          </a:p>
        </p:txBody>
      </p:sp>
    </p:spTree>
    <p:extLst>
      <p:ext uri="{BB962C8B-B14F-4D97-AF65-F5344CB8AC3E}">
        <p14:creationId xmlns:p14="http://schemas.microsoft.com/office/powerpoint/2010/main" val="1465709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0" name="Picture 9"/>
          <p:cNvPicPr>
            <a:picLocks noChangeAspect="1"/>
          </p:cNvPicPr>
          <p:nvPr/>
        </p:nvPicPr>
        <p:blipFill>
          <a:blip r:embed="rId2">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1" y="-1"/>
            <a:ext cx="12190815" cy="6857333"/>
          </a:xfrm>
          <a:prstGeom prst="rect">
            <a:avLst/>
          </a:prstGeom>
        </p:spPr>
      </p:pic>
      <p:pic>
        <p:nvPicPr>
          <p:cNvPr id="9" name="Pictur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726830"/>
            <a:ext cx="12190815" cy="6131169"/>
          </a:xfrm>
          <a:prstGeom prst="rect">
            <a:avLst/>
          </a:prstGeom>
        </p:spPr>
      </p:pic>
      <p:sp>
        <p:nvSpPr>
          <p:cNvPr id="2" name="Title 1"/>
          <p:cNvSpPr>
            <a:spLocks noGrp="1"/>
          </p:cNvSpPr>
          <p:nvPr>
            <p:ph type="title"/>
          </p:nvPr>
        </p:nvSpPr>
        <p:spPr>
          <a:xfrm>
            <a:off x="831850" y="3629024"/>
            <a:ext cx="10515600" cy="1647825"/>
          </a:xfrm>
        </p:spPr>
        <p:txBody>
          <a:bodyPr anchor="b"/>
          <a:lstStyle>
            <a:lvl1pPr algn="ctr">
              <a:defRPr sz="6000"/>
            </a:lvl1pPr>
          </a:lstStyle>
          <a:p>
            <a:r>
              <a:rPr lang="en-US"/>
              <a:t>Click to edit Master title style</a:t>
            </a:r>
          </a:p>
        </p:txBody>
      </p:sp>
      <p:sp>
        <p:nvSpPr>
          <p:cNvPr id="3" name="Text Placeholder 2"/>
          <p:cNvSpPr>
            <a:spLocks noGrp="1"/>
          </p:cNvSpPr>
          <p:nvPr>
            <p:ph type="body" idx="1"/>
          </p:nvPr>
        </p:nvSpPr>
        <p:spPr>
          <a:xfrm>
            <a:off x="831850" y="5524500"/>
            <a:ext cx="10515600" cy="971550"/>
          </a:xfrm>
        </p:spPr>
        <p:txBody>
          <a:bodyPr/>
          <a:lstStyle>
            <a:lvl1pPr marL="0" indent="0" algn="ctr">
              <a:buNone/>
              <a:defRPr sz="24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47164021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1.png"/><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p:cNvPicPr>
            <a:picLocks noChangeAspect="1"/>
          </p:cNvPicPr>
          <p:nvPr/>
        </p:nvPicPr>
        <p:blipFill>
          <a:blip r:embed="rId40" cstate="print">
            <a:extLst>
              <a:ext uri="{28A0092B-C50C-407E-A947-70E740481C1C}">
                <a14:useLocalDpi xmlns:a14="http://schemas.microsoft.com/office/drawing/2010/main" val="0"/>
              </a:ext>
            </a:extLst>
          </a:blip>
          <a:stretch>
            <a:fillRect/>
          </a:stretch>
        </p:blipFill>
        <p:spPr>
          <a:xfrm>
            <a:off x="11082130" y="6241695"/>
            <a:ext cx="944217" cy="479780"/>
          </a:xfrm>
          <a:prstGeom prst="rect">
            <a:avLst/>
          </a:prstGeom>
        </p:spPr>
      </p:pic>
      <p:sp>
        <p:nvSpPr>
          <p:cNvPr id="9" name="Footer Placeholder 8"/>
          <p:cNvSpPr>
            <a:spLocks noGrp="1"/>
          </p:cNvSpPr>
          <p:nvPr>
            <p:ph type="ftr" sz="quarter" idx="3"/>
          </p:nvPr>
        </p:nvSpPr>
        <p:spPr>
          <a:xfrm>
            <a:off x="838200" y="6356350"/>
            <a:ext cx="7315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2025 Policy Recommendations for the ASHP House of Delegates</a:t>
            </a:r>
          </a:p>
        </p:txBody>
      </p:sp>
    </p:spTree>
    <p:extLst>
      <p:ext uri="{BB962C8B-B14F-4D97-AF65-F5344CB8AC3E}">
        <p14:creationId xmlns:p14="http://schemas.microsoft.com/office/powerpoint/2010/main" val="1402874643"/>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 id="2147483699" r:id="rId19"/>
    <p:sldLayoutId id="2147483700" r:id="rId20"/>
    <p:sldLayoutId id="2147483663" r:id="rId21"/>
    <p:sldLayoutId id="2147483661" r:id="rId22"/>
    <p:sldLayoutId id="2147483650" r:id="rId23"/>
    <p:sldLayoutId id="2147483664" r:id="rId24"/>
    <p:sldLayoutId id="2147483666" r:id="rId25"/>
    <p:sldLayoutId id="2147483667" r:id="rId26"/>
    <p:sldLayoutId id="2147483668" r:id="rId27"/>
    <p:sldLayoutId id="2147483669" r:id="rId28"/>
    <p:sldLayoutId id="2147483670" r:id="rId29"/>
    <p:sldLayoutId id="2147483671" r:id="rId30"/>
    <p:sldLayoutId id="2147483673" r:id="rId31"/>
    <p:sldLayoutId id="2147483674" r:id="rId32"/>
    <p:sldLayoutId id="2147483678" r:id="rId33"/>
    <p:sldLayoutId id="2147483679" r:id="rId34"/>
    <p:sldLayoutId id="2147483675" r:id="rId35"/>
    <p:sldLayoutId id="2147483676" r:id="rId36"/>
    <p:sldLayoutId id="2147483677" r:id="rId37"/>
  </p:sldLayoutIdLst>
  <p:hf sldNum="0" hdr="0" dt="0"/>
  <p:txStyles>
    <p:titleStyle>
      <a:lvl1pPr algn="l" defTabSz="914400" rtl="0" eaLnBrk="1" latinLnBrk="0" hangingPunct="1">
        <a:lnSpc>
          <a:spcPct val="90000"/>
        </a:lnSpc>
        <a:spcBef>
          <a:spcPct val="0"/>
        </a:spcBef>
        <a:buNone/>
        <a:defRPr sz="44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Wingdings" panose="05000000000000000000"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buClr>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hyperlink" Target="mailto:hodchair@ashp.org"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62.jpeg"/><Relationship Id="rId4" Type="http://schemas.openxmlformats.org/officeDocument/2006/relationships/hyperlink" Target="https://www.ashp.org/pharmacy-practice/policy-search"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xfrm>
            <a:off x="838200" y="3443217"/>
            <a:ext cx="10515600" cy="1380705"/>
          </a:xfrm>
        </p:spPr>
        <p:txBody>
          <a:bodyPr anchor="b">
            <a:normAutofit fontScale="90000"/>
          </a:bodyPr>
          <a:lstStyle/>
          <a:p>
            <a:pPr>
              <a:lnSpc>
                <a:spcPct val="100000"/>
              </a:lnSpc>
            </a:pPr>
            <a:r>
              <a:rPr lang="en-US" sz="4800"/>
              <a:t>Policies Approved </a:t>
            </a:r>
            <a:br>
              <a:rPr lang="en-US" sz="4800"/>
            </a:br>
            <a:r>
              <a:rPr lang="en-US" sz="4800"/>
              <a:t>in the June 2026 ASHP House of Delegates</a:t>
            </a:r>
          </a:p>
        </p:txBody>
      </p:sp>
      <p:sp>
        <p:nvSpPr>
          <p:cNvPr id="2" name="Text Placeholder 1"/>
          <p:cNvSpPr>
            <a:spLocks noGrp="1"/>
          </p:cNvSpPr>
          <p:nvPr>
            <p:ph type="body" idx="1"/>
          </p:nvPr>
        </p:nvSpPr>
        <p:spPr>
          <a:xfrm>
            <a:off x="4733364" y="5027122"/>
            <a:ext cx="2725271" cy="388158"/>
          </a:xfrm>
        </p:spPr>
        <p:txBody>
          <a:bodyPr>
            <a:normAutofit lnSpcReduction="10000"/>
          </a:bodyPr>
          <a:lstStyle/>
          <a:p>
            <a:pPr>
              <a:spcBef>
                <a:spcPts val="0"/>
              </a:spcBef>
              <a:spcAft>
                <a:spcPts val="600"/>
              </a:spcAft>
            </a:pPr>
            <a:r>
              <a:rPr lang="en-US" b="1">
                <a:solidFill>
                  <a:srgbClr val="F5821F"/>
                </a:solidFill>
              </a:rPr>
              <a:t>July 2026</a:t>
            </a:r>
          </a:p>
        </p:txBody>
      </p:sp>
    </p:spTree>
    <p:extLst>
      <p:ext uri="{BB962C8B-B14F-4D97-AF65-F5344CB8AC3E}">
        <p14:creationId xmlns:p14="http://schemas.microsoft.com/office/powerpoint/2010/main" val="25519979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39725-3266-6930-1F74-D1910855B9A9}"/>
              </a:ext>
            </a:extLst>
          </p:cNvPr>
          <p:cNvSpPr>
            <a:spLocks noGrp="1"/>
          </p:cNvSpPr>
          <p:nvPr>
            <p:ph type="title"/>
          </p:nvPr>
        </p:nvSpPr>
        <p:spPr>
          <a:xfrm>
            <a:off x="838200" y="500062"/>
            <a:ext cx="10515600" cy="1325563"/>
          </a:xfrm>
        </p:spPr>
        <p:txBody>
          <a:bodyPr/>
          <a:lstStyle/>
          <a:p>
            <a:r>
              <a:rPr lang="en-US" err="1">
                <a:latin typeface="Calibri" panose="020F0502020204030204" pitchFamily="34" charset="0"/>
                <a:ea typeface="Calibri" panose="020F0502020204030204" pitchFamily="34" charset="0"/>
                <a:cs typeface="Calibri" panose="020F0502020204030204" pitchFamily="34" charset="0"/>
              </a:rPr>
              <a:t>CPhP</a:t>
            </a:r>
            <a:r>
              <a:rPr lang="en-US">
                <a:latin typeface="Calibri" panose="020F0502020204030204" pitchFamily="34" charset="0"/>
                <a:ea typeface="Calibri" panose="020F0502020204030204" pitchFamily="34" charset="0"/>
                <a:cs typeface="Calibri" panose="020F0502020204030204" pitchFamily="34" charset="0"/>
              </a:rPr>
              <a:t>: Body Size Inclusivity</a:t>
            </a:r>
          </a:p>
        </p:txBody>
      </p:sp>
      <p:sp>
        <p:nvSpPr>
          <p:cNvPr id="3" name="Content Placeholder 2">
            <a:extLst>
              <a:ext uri="{FF2B5EF4-FFF2-40B4-BE49-F238E27FC236}">
                <a16:creationId xmlns:a16="http://schemas.microsoft.com/office/drawing/2014/main" id="{D6517420-9C5D-2F3E-C2DD-E14A0B5F70B5}"/>
              </a:ext>
            </a:extLst>
          </p:cNvPr>
          <p:cNvSpPr>
            <a:spLocks noGrp="1"/>
          </p:cNvSpPr>
          <p:nvPr>
            <p:ph idx="1"/>
          </p:nvPr>
        </p:nvSpPr>
        <p:spPr/>
        <p:txBody>
          <a:bodyPr>
            <a:normAutofit/>
          </a:bodyPr>
          <a:lstStyle/>
          <a:p>
            <a:pPr marL="0" indent="0">
              <a:lnSpc>
                <a:spcPct val="11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To recognize that body size bias influences health outcomes, social interactions, and decisions across workplaces and healthcare settings; further, </a:t>
            </a:r>
          </a:p>
          <a:p>
            <a:pPr marL="0" indent="0">
              <a:lnSpc>
                <a:spcPct val="11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To promote the use of body size inclusivity in practice to ensure a comprehensive, patient-centered approach to care; further, </a:t>
            </a:r>
          </a:p>
          <a:p>
            <a:pPr marL="0" indent="0">
              <a:lnSpc>
                <a:spcPct val="11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To encourage adoption of best practices that minimize body size bias across professional and healthcare settings</a:t>
            </a:r>
            <a:r>
              <a:rPr lang="en-US" b="1">
                <a:latin typeface="Calibri" panose="020F0502020204030204" pitchFamily="34" charset="0"/>
                <a:ea typeface="Calibri" panose="020F0502020204030204" pitchFamily="34" charset="0"/>
                <a:cs typeface="Calibri" panose="020F0502020204030204" pitchFamily="34" charset="0"/>
              </a:rPr>
              <a:t>.  </a:t>
            </a:r>
            <a:endParaRPr lang="en-US">
              <a:latin typeface="Calibri" panose="020F0502020204030204" pitchFamily="34" charset="0"/>
              <a:ea typeface="Calibri" panose="020F0502020204030204" pitchFamily="34" charset="0"/>
              <a:cs typeface="Calibri" panose="020F0502020204030204" pitchFamily="34" charset="0"/>
            </a:endParaRPr>
          </a:p>
          <a:p>
            <a:endParaRPr lang="en-US"/>
          </a:p>
        </p:txBody>
      </p:sp>
      <p:sp>
        <p:nvSpPr>
          <p:cNvPr id="5" name="Footer Placeholder 1">
            <a:extLst>
              <a:ext uri="{FF2B5EF4-FFF2-40B4-BE49-F238E27FC236}">
                <a16:creationId xmlns:a16="http://schemas.microsoft.com/office/drawing/2014/main" id="{B83EAA64-18AD-7C31-BB27-FEA3E634FBF2}"/>
              </a:ext>
            </a:extLst>
          </p:cNvPr>
          <p:cNvSpPr>
            <a:spLocks noGrp="1"/>
          </p:cNvSpPr>
          <p:nvPr>
            <p:ph type="ftr" sz="quarter" idx="11"/>
          </p:nvPr>
        </p:nvSpPr>
        <p:spPr>
          <a:xfrm>
            <a:off x="838200" y="6356350"/>
            <a:ext cx="4489174" cy="365125"/>
          </a:xfrm>
        </p:spPr>
        <p:txBody>
          <a:bodyPr/>
          <a:lstStyle/>
          <a:p>
            <a:r>
              <a:rPr lang="en-US"/>
              <a:t>Policies Approved in the June 2026 ASHP House of Delegates</a:t>
            </a:r>
          </a:p>
        </p:txBody>
      </p:sp>
    </p:spTree>
    <p:extLst>
      <p:ext uri="{BB962C8B-B14F-4D97-AF65-F5344CB8AC3E}">
        <p14:creationId xmlns:p14="http://schemas.microsoft.com/office/powerpoint/2010/main" val="19602737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F9CD8-0234-1021-D28F-4943122E8513}"/>
              </a:ext>
            </a:extLst>
          </p:cNvPr>
          <p:cNvSpPr>
            <a:spLocks noGrp="1"/>
          </p:cNvSpPr>
          <p:nvPr>
            <p:ph type="title"/>
          </p:nvPr>
        </p:nvSpPr>
        <p:spPr/>
        <p:txBody>
          <a:bodyPr>
            <a:normAutofit/>
          </a:bodyPr>
          <a:lstStyle/>
          <a:p>
            <a:r>
              <a:rPr lang="en-US" dirty="0" err="1">
                <a:latin typeface="Calibri" panose="020F0502020204030204" pitchFamily="34" charset="0"/>
                <a:ea typeface="Calibri" panose="020F0502020204030204" pitchFamily="34" charset="0"/>
                <a:cs typeface="Calibri" panose="020F0502020204030204" pitchFamily="34" charset="0"/>
              </a:rPr>
              <a:t>CPhP</a:t>
            </a:r>
            <a:r>
              <a:rPr lang="en-US" dirty="0">
                <a:latin typeface="Calibri" panose="020F0502020204030204" pitchFamily="34" charset="0"/>
                <a:ea typeface="Calibri" panose="020F0502020204030204" pitchFamily="34" charset="0"/>
                <a:cs typeface="Calibri" panose="020F0502020204030204" pitchFamily="34" charset="0"/>
              </a:rPr>
              <a:t>: Pharmacy Workforce Leadership in Improving Vaccine Access</a:t>
            </a:r>
            <a:endParaRPr lang="en-US" dirty="0"/>
          </a:p>
        </p:txBody>
      </p:sp>
      <p:sp>
        <p:nvSpPr>
          <p:cNvPr id="3" name="Content Placeholder 2">
            <a:extLst>
              <a:ext uri="{FF2B5EF4-FFF2-40B4-BE49-F238E27FC236}">
                <a16:creationId xmlns:a16="http://schemas.microsoft.com/office/drawing/2014/main" id="{BEBECB39-0E7E-BE25-165F-2ED411E771A1}"/>
              </a:ext>
            </a:extLst>
          </p:cNvPr>
          <p:cNvSpPr>
            <a:spLocks noGrp="1"/>
          </p:cNvSpPr>
          <p:nvPr>
            <p:ph idx="1"/>
          </p:nvPr>
        </p:nvSpPr>
        <p:spPr>
          <a:xfrm>
            <a:off x="838200" y="1581912"/>
            <a:ext cx="10515600" cy="4774437"/>
          </a:xfrm>
        </p:spPr>
        <p:txBody>
          <a:bodyPr>
            <a:normAutofit fontScale="47500" lnSpcReduction="20000"/>
          </a:bodyPr>
          <a:lstStyle/>
          <a:p>
            <a:pPr marL="0" indent="0">
              <a:lnSpc>
                <a:spcPct val="134000"/>
              </a:lnSpc>
              <a:spcBef>
                <a:spcPts val="1200"/>
              </a:spcBef>
              <a:buNone/>
            </a:pPr>
            <a:r>
              <a:rPr lang="en-US" sz="3800">
                <a:latin typeface="Calibri" panose="020F0502020204030204" pitchFamily="34" charset="0"/>
                <a:ea typeface="Calibri" panose="020F0502020204030204" pitchFamily="34" charset="0"/>
                <a:cs typeface="Calibri" panose="020F0502020204030204" pitchFamily="34" charset="0"/>
              </a:rPr>
              <a:t>To affirm the pharmacy workforce is the leader in increasing patient access to vaccinations to improve public health; further, </a:t>
            </a:r>
          </a:p>
          <a:p>
            <a:pPr marL="0" indent="0">
              <a:lnSpc>
                <a:spcPct val="134000"/>
              </a:lnSpc>
              <a:spcBef>
                <a:spcPts val="1200"/>
              </a:spcBef>
              <a:buNone/>
            </a:pPr>
            <a:r>
              <a:rPr lang="en-US" sz="3800">
                <a:latin typeface="Calibri" panose="020F0502020204030204" pitchFamily="34" charset="0"/>
                <a:ea typeface="Calibri" panose="020F0502020204030204" pitchFamily="34" charset="0"/>
                <a:cs typeface="Calibri" panose="020F0502020204030204" pitchFamily="34" charset="0"/>
              </a:rPr>
              <a:t>To collaborate with key stakeholders to support the public health role of the pharmacy workforce in the initiation, preparation, and administration of all adult and pediatric vaccinations; further, </a:t>
            </a:r>
          </a:p>
          <a:p>
            <a:pPr marL="0" indent="0">
              <a:lnSpc>
                <a:spcPct val="134000"/>
              </a:lnSpc>
              <a:spcBef>
                <a:spcPts val="1200"/>
              </a:spcBef>
              <a:buNone/>
            </a:pPr>
            <a:r>
              <a:rPr lang="en-US" sz="3800">
                <a:latin typeface="Calibri" panose="020F0502020204030204" pitchFamily="34" charset="0"/>
                <a:ea typeface="Calibri" panose="020F0502020204030204" pitchFamily="34" charset="0"/>
                <a:cs typeface="Calibri" panose="020F0502020204030204" pitchFamily="34" charset="0"/>
              </a:rPr>
              <a:t>To advocate that state and federal health authorities establish required centralized databases for timely documentation of vaccine administrations that are interoperable and accessible to all healthcare providers; further, </a:t>
            </a:r>
          </a:p>
          <a:p>
            <a:pPr marL="0" indent="0">
              <a:lnSpc>
                <a:spcPct val="134000"/>
              </a:lnSpc>
              <a:spcBef>
                <a:spcPts val="1200"/>
              </a:spcBef>
              <a:buNone/>
            </a:pPr>
            <a:r>
              <a:rPr lang="en-US" sz="3800">
                <a:latin typeface="Calibri" panose="020F0502020204030204" pitchFamily="34" charset="0"/>
                <a:ea typeface="Calibri" panose="020F0502020204030204" pitchFamily="34" charset="0"/>
                <a:cs typeface="Calibri" panose="020F0502020204030204" pitchFamily="34" charset="0"/>
              </a:rPr>
              <a:t>To advocate for payer coverage guarantees without cost sharing of evidence-based vaccines; further, </a:t>
            </a:r>
          </a:p>
          <a:p>
            <a:pPr marL="0" indent="0">
              <a:lnSpc>
                <a:spcPct val="134000"/>
              </a:lnSpc>
              <a:spcBef>
                <a:spcPts val="1200"/>
              </a:spcBef>
              <a:buNone/>
            </a:pPr>
            <a:r>
              <a:rPr lang="en-US" sz="3800">
                <a:latin typeface="Calibri" panose="020F0502020204030204" pitchFamily="34" charset="0"/>
                <a:ea typeface="Calibri" panose="020F0502020204030204" pitchFamily="34" charset="0"/>
                <a:cs typeface="Calibri" panose="020F0502020204030204" pitchFamily="34" charset="0"/>
              </a:rPr>
              <a:t>To work with federal, state, and local governments and others to improve the vaccine development and supply system in order to ensure an adequate supply of vaccines; further,</a:t>
            </a:r>
          </a:p>
          <a:p>
            <a:pPr marL="0" indent="0">
              <a:lnSpc>
                <a:spcPct val="134000"/>
              </a:lnSpc>
              <a:spcBef>
                <a:spcPts val="1200"/>
              </a:spcBef>
              <a:buNone/>
            </a:pPr>
            <a:r>
              <a:rPr lang="en-US" sz="3800">
                <a:latin typeface="Calibri" panose="020F0502020204030204" pitchFamily="34" charset="0"/>
                <a:ea typeface="Calibri" panose="020F0502020204030204" pitchFamily="34" charset="0"/>
                <a:cs typeface="Calibri" panose="020F0502020204030204" pitchFamily="34" charset="0"/>
              </a:rPr>
              <a:t>To foster public vaccine confidence through consistent, evidence-based, and culturally sensitive engagement with individuals and communities.</a:t>
            </a:r>
          </a:p>
          <a:p>
            <a:endParaRPr lang="en-US"/>
          </a:p>
        </p:txBody>
      </p:sp>
      <p:sp>
        <p:nvSpPr>
          <p:cNvPr id="5" name="Footer Placeholder 1">
            <a:extLst>
              <a:ext uri="{FF2B5EF4-FFF2-40B4-BE49-F238E27FC236}">
                <a16:creationId xmlns:a16="http://schemas.microsoft.com/office/drawing/2014/main" id="{F71494D1-25E0-2C11-622D-BDA0DD3429C2}"/>
              </a:ext>
            </a:extLst>
          </p:cNvPr>
          <p:cNvSpPr>
            <a:spLocks noGrp="1"/>
          </p:cNvSpPr>
          <p:nvPr>
            <p:ph type="ftr" sz="quarter" idx="11"/>
          </p:nvPr>
        </p:nvSpPr>
        <p:spPr>
          <a:xfrm>
            <a:off x="838200" y="6356350"/>
            <a:ext cx="4489174" cy="365125"/>
          </a:xfrm>
        </p:spPr>
        <p:txBody>
          <a:bodyPr/>
          <a:lstStyle/>
          <a:p>
            <a:r>
              <a:rPr lang="en-US"/>
              <a:t>Policies Approved in the June 2026 ASHP House of Delegates</a:t>
            </a:r>
          </a:p>
        </p:txBody>
      </p:sp>
    </p:spTree>
    <p:extLst>
      <p:ext uri="{BB962C8B-B14F-4D97-AF65-F5344CB8AC3E}">
        <p14:creationId xmlns:p14="http://schemas.microsoft.com/office/powerpoint/2010/main" val="6208555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38259-114D-0903-976D-9C030AC73C6F}"/>
              </a:ext>
            </a:extLst>
          </p:cNvPr>
          <p:cNvSpPr>
            <a:spLocks noGrp="1"/>
          </p:cNvSpPr>
          <p:nvPr>
            <p:ph type="title"/>
          </p:nvPr>
        </p:nvSpPr>
        <p:spPr/>
        <p:txBody>
          <a:bodyPr>
            <a:normAutofit fontScale="90000"/>
          </a:bodyPr>
          <a:lstStyle/>
          <a:p>
            <a:r>
              <a:rPr lang="en-US" dirty="0" err="1">
                <a:latin typeface="Calibri" panose="020F0502020204030204" pitchFamily="34" charset="0"/>
                <a:ea typeface="Calibri" panose="020F0502020204030204" pitchFamily="34" charset="0"/>
                <a:cs typeface="Calibri" panose="020F0502020204030204" pitchFamily="34" charset="0"/>
              </a:rPr>
              <a:t>CPhP</a:t>
            </a:r>
            <a:r>
              <a:rPr lang="en-US" dirty="0">
                <a:latin typeface="Calibri" panose="020F0502020204030204" pitchFamily="34" charset="0"/>
                <a:ea typeface="Calibri" panose="020F0502020204030204" pitchFamily="34" charset="0"/>
                <a:cs typeface="Calibri" panose="020F0502020204030204" pitchFamily="34" charset="0"/>
              </a:rPr>
              <a:t>: Pharmacy Workforce Right of Conscience and the Patient’s Right of Access to Therapy</a:t>
            </a:r>
            <a:endParaRPr lang="en-US" dirty="0"/>
          </a:p>
        </p:txBody>
      </p:sp>
      <p:sp>
        <p:nvSpPr>
          <p:cNvPr id="3" name="Content Placeholder 2">
            <a:extLst>
              <a:ext uri="{FF2B5EF4-FFF2-40B4-BE49-F238E27FC236}">
                <a16:creationId xmlns:a16="http://schemas.microsoft.com/office/drawing/2014/main" id="{8247A059-31C6-B0FD-2341-31F3C7463132}"/>
              </a:ext>
            </a:extLst>
          </p:cNvPr>
          <p:cNvSpPr>
            <a:spLocks noGrp="1"/>
          </p:cNvSpPr>
          <p:nvPr>
            <p:ph idx="1"/>
          </p:nvPr>
        </p:nvSpPr>
        <p:spPr>
          <a:xfrm>
            <a:off x="838200" y="1870075"/>
            <a:ext cx="10515600" cy="4486275"/>
          </a:xfrm>
        </p:spPr>
        <p:txBody>
          <a:bodyPr>
            <a:normAutofit fontScale="62500" lnSpcReduction="20000"/>
          </a:bodyPr>
          <a:lstStyle/>
          <a:p>
            <a:pPr marL="0" indent="0">
              <a:lnSpc>
                <a:spcPct val="13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To support processes that protect patients’ access to legally prescribed treatments while reasonably accommodating members of the pharmacy workforce exercising rights of conscience; further, </a:t>
            </a:r>
          </a:p>
          <a:p>
            <a:pPr marL="0" indent="0">
              <a:lnSpc>
                <a:spcPct val="13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To affirm the value of shared decision-making that protects patient well-being and continuity of care while balancing the rights of conscience held by members of the pharmacy workforce and other healthcare professionals; further,</a:t>
            </a:r>
          </a:p>
          <a:p>
            <a:pPr marL="0" indent="0">
              <a:lnSpc>
                <a:spcPct val="13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To recognize the right of pharmacy workforce members to decline participation in non-emergency care delivery activities they consider morally, religiously, or ethically objectionable; further,</a:t>
            </a:r>
          </a:p>
          <a:p>
            <a:pPr marL="0" indent="0">
              <a:lnSpc>
                <a:spcPct val="13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To support the principle that a member of the pharmacy workforce exercising rights of conscience must remain respectful of, and responsive to, and serve the legitimate health care needs and preferences of the patient and shall provide appropriate referral or transfer of care without any actions to persuade, coerce, or otherwise impose personal values, beliefs, or objections on the patient.</a:t>
            </a:r>
          </a:p>
          <a:p>
            <a:pPr marL="0" indent="0">
              <a:lnSpc>
                <a:spcPct val="13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 </a:t>
            </a:r>
            <a:r>
              <a:rPr lang="en-US" i="1">
                <a:latin typeface="Calibri" panose="020F0502020204030204" pitchFamily="34" charset="0"/>
                <a:ea typeface="Calibri" panose="020F0502020204030204" pitchFamily="34" charset="0"/>
                <a:cs typeface="Calibri" panose="020F0502020204030204" pitchFamily="34" charset="0"/>
              </a:rPr>
              <a:t>This policy supersedes ASHP policy 0610.</a:t>
            </a:r>
            <a:endParaRPr lang="en-US">
              <a:latin typeface="Calibri" panose="020F0502020204030204" pitchFamily="34" charset="0"/>
              <a:ea typeface="Calibri" panose="020F0502020204030204" pitchFamily="34" charset="0"/>
              <a:cs typeface="Calibri" panose="020F0502020204030204" pitchFamily="34" charset="0"/>
            </a:endParaRPr>
          </a:p>
          <a:p>
            <a:endParaRPr lang="en-US"/>
          </a:p>
        </p:txBody>
      </p:sp>
      <p:sp>
        <p:nvSpPr>
          <p:cNvPr id="5" name="Footer Placeholder 1">
            <a:extLst>
              <a:ext uri="{FF2B5EF4-FFF2-40B4-BE49-F238E27FC236}">
                <a16:creationId xmlns:a16="http://schemas.microsoft.com/office/drawing/2014/main" id="{9764C08E-60EF-DBDD-80F9-16A0CC00C6C2}"/>
              </a:ext>
            </a:extLst>
          </p:cNvPr>
          <p:cNvSpPr>
            <a:spLocks noGrp="1"/>
          </p:cNvSpPr>
          <p:nvPr>
            <p:ph type="ftr" sz="quarter" idx="11"/>
          </p:nvPr>
        </p:nvSpPr>
        <p:spPr>
          <a:xfrm>
            <a:off x="838200" y="6356350"/>
            <a:ext cx="4489174" cy="365125"/>
          </a:xfrm>
        </p:spPr>
        <p:txBody>
          <a:bodyPr/>
          <a:lstStyle/>
          <a:p>
            <a:r>
              <a:rPr lang="en-US"/>
              <a:t>Policies Approved in the June 2026 ASHP House of Delegates</a:t>
            </a:r>
          </a:p>
        </p:txBody>
      </p:sp>
    </p:spTree>
    <p:extLst>
      <p:ext uri="{BB962C8B-B14F-4D97-AF65-F5344CB8AC3E}">
        <p14:creationId xmlns:p14="http://schemas.microsoft.com/office/powerpoint/2010/main" val="22734939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62ED9-E988-B230-3C65-B0F6519425E5}"/>
              </a:ext>
            </a:extLst>
          </p:cNvPr>
          <p:cNvSpPr>
            <a:spLocks noGrp="1"/>
          </p:cNvSpPr>
          <p:nvPr>
            <p:ph type="title"/>
          </p:nvPr>
        </p:nvSpPr>
        <p:spPr/>
        <p:txBody>
          <a:bodyPr>
            <a:normAutofit/>
          </a:bodyPr>
          <a:lstStyle/>
          <a:p>
            <a:r>
              <a:rPr lang="en-US" sz="4000" dirty="0" err="1"/>
              <a:t>CPhP</a:t>
            </a:r>
            <a:r>
              <a:rPr lang="en-US" sz="4000" dirty="0"/>
              <a:t>: Safe and Effective Compounding</a:t>
            </a:r>
          </a:p>
        </p:txBody>
      </p:sp>
      <p:sp>
        <p:nvSpPr>
          <p:cNvPr id="3" name="Content Placeholder 2">
            <a:extLst>
              <a:ext uri="{FF2B5EF4-FFF2-40B4-BE49-F238E27FC236}">
                <a16:creationId xmlns:a16="http://schemas.microsoft.com/office/drawing/2014/main" id="{AA5652E9-02F0-4D5F-DD23-C4B00B9903E8}"/>
              </a:ext>
            </a:extLst>
          </p:cNvPr>
          <p:cNvSpPr>
            <a:spLocks noGrp="1"/>
          </p:cNvSpPr>
          <p:nvPr>
            <p:ph idx="1"/>
          </p:nvPr>
        </p:nvSpPr>
        <p:spPr>
          <a:xfrm>
            <a:off x="838200" y="1426782"/>
            <a:ext cx="10515600" cy="4929568"/>
          </a:xfrm>
        </p:spPr>
        <p:txBody>
          <a:bodyPr>
            <a:normAutofit fontScale="55000" lnSpcReduction="20000"/>
          </a:bodyPr>
          <a:lstStyle/>
          <a:p>
            <a:pPr marL="0" indent="0">
              <a:lnSpc>
                <a:spcPct val="134000"/>
              </a:lnSpc>
              <a:spcBef>
                <a:spcPts val="1200"/>
              </a:spcBef>
              <a:buNone/>
            </a:pPr>
            <a:r>
              <a:rPr lang="en-US" dirty="0">
                <a:latin typeface="Calibri" panose="020F0502020204030204" pitchFamily="34" charset="0"/>
                <a:ea typeface="Calibri" panose="020F0502020204030204" pitchFamily="34" charset="0"/>
                <a:cs typeface="Calibri" panose="020F0502020204030204" pitchFamily="34" charset="0"/>
              </a:rPr>
              <a:t>To affirm that compounding of medications, when done to meet immediate or anticipatory patient needs, is part of the practice of pharmacy and is not manufacturing; further,</a:t>
            </a:r>
          </a:p>
          <a:p>
            <a:pPr marL="0" indent="0">
              <a:lnSpc>
                <a:spcPct val="134000"/>
              </a:lnSpc>
              <a:spcBef>
                <a:spcPts val="1200"/>
              </a:spcBef>
              <a:buNone/>
            </a:pPr>
            <a:r>
              <a:rPr lang="en-US" dirty="0">
                <a:latin typeface="Calibri" panose="020F0502020204030204" pitchFamily="34" charset="0"/>
                <a:ea typeface="Calibri" panose="020F0502020204030204" pitchFamily="34" charset="0"/>
                <a:cs typeface="Calibri" panose="020F0502020204030204" pitchFamily="34" charset="0"/>
              </a:rPr>
              <a:t>To support preferential use of commercially manufactured products in ready-to-administer dosage forms where barriers do not exist; further, </a:t>
            </a:r>
          </a:p>
          <a:p>
            <a:pPr marL="0" indent="0">
              <a:lnSpc>
                <a:spcPct val="134000"/>
              </a:lnSpc>
              <a:spcBef>
                <a:spcPts val="1200"/>
              </a:spcBef>
              <a:buNone/>
            </a:pPr>
            <a:r>
              <a:rPr lang="en-US" dirty="0">
                <a:latin typeface="Calibri" panose="020F0502020204030204" pitchFamily="34" charset="0"/>
                <a:ea typeface="Calibri" panose="020F0502020204030204" pitchFamily="34" charset="0"/>
                <a:cs typeface="Calibri" panose="020F0502020204030204" pitchFamily="34" charset="0"/>
              </a:rPr>
              <a:t>To encourage the pharmacy workforce members who compound medications to use only drug substances that have been manufactured in Food and Drug Administration-registered facilities and that meet official United States Pharmacopeia (USP) compendial requirements; further,</a:t>
            </a:r>
          </a:p>
          <a:p>
            <a:pPr marL="0" indent="0">
              <a:lnSpc>
                <a:spcPct val="134000"/>
              </a:lnSpc>
              <a:spcBef>
                <a:spcPts val="1200"/>
              </a:spcBef>
              <a:buNone/>
            </a:pPr>
            <a:r>
              <a:rPr lang="en-US" dirty="0">
                <a:latin typeface="Calibri" panose="020F0502020204030204" pitchFamily="34" charset="0"/>
                <a:ea typeface="Calibri" panose="020F0502020204030204" pitchFamily="34" charset="0"/>
                <a:cs typeface="Calibri" panose="020F0502020204030204" pitchFamily="34" charset="0"/>
              </a:rPr>
              <a:t>To advocate that all compounding activities meet applicable USP standards and federal and state regulations; further, </a:t>
            </a:r>
          </a:p>
          <a:p>
            <a:pPr marL="0" indent="0">
              <a:lnSpc>
                <a:spcPct val="134000"/>
              </a:lnSpc>
              <a:spcBef>
                <a:spcPts val="1200"/>
              </a:spcBef>
              <a:buNone/>
            </a:pPr>
            <a:r>
              <a:rPr lang="en-US" dirty="0">
                <a:latin typeface="Calibri" panose="020F0502020204030204" pitchFamily="34" charset="0"/>
                <a:ea typeface="Calibri" panose="020F0502020204030204" pitchFamily="34" charset="0"/>
                <a:cs typeface="Calibri" panose="020F0502020204030204" pitchFamily="34" charset="0"/>
              </a:rPr>
              <a:t>To support the principle that the pharmacy workforce be adequately trained and have sufficient facilities, equipment, automation, and technology to ensure the quality of compounded medications; further,</a:t>
            </a:r>
          </a:p>
          <a:p>
            <a:pPr marL="0" indent="0">
              <a:lnSpc>
                <a:spcPct val="134000"/>
              </a:lnSpc>
              <a:spcBef>
                <a:spcPts val="1200"/>
              </a:spcBef>
              <a:buNone/>
            </a:pPr>
            <a:r>
              <a:rPr lang="en-US" dirty="0">
                <a:latin typeface="Calibri" panose="020F0502020204030204" pitchFamily="34" charset="0"/>
                <a:ea typeface="Calibri" panose="020F0502020204030204" pitchFamily="34" charset="0"/>
                <a:cs typeface="Calibri" panose="020F0502020204030204" pitchFamily="34" charset="0"/>
              </a:rPr>
              <a:t>To encourage USP to develop compounded preparation monographs for commonly compounded preparations; further,</a:t>
            </a:r>
          </a:p>
          <a:p>
            <a:pPr marL="0" indent="0">
              <a:lnSpc>
                <a:spcPct val="134000"/>
              </a:lnSpc>
              <a:spcBef>
                <a:spcPts val="1200"/>
              </a:spcBef>
              <a:buNone/>
            </a:pPr>
            <a:r>
              <a:rPr lang="en-US" dirty="0">
                <a:latin typeface="Calibri" panose="020F0502020204030204" pitchFamily="34" charset="0"/>
                <a:ea typeface="Calibri" panose="020F0502020204030204" pitchFamily="34" charset="0"/>
                <a:cs typeface="Calibri" panose="020F0502020204030204" pitchFamily="34" charset="0"/>
              </a:rPr>
              <a:t>To educate prescribers, other healthcare professionals, and patients about the potential risks associated with the use of compounded preparations.</a:t>
            </a:r>
          </a:p>
          <a:p>
            <a:pPr marL="0" indent="0">
              <a:lnSpc>
                <a:spcPct val="134000"/>
              </a:lnSpc>
              <a:spcBef>
                <a:spcPts val="1200"/>
              </a:spcBef>
              <a:buNone/>
            </a:pPr>
            <a:r>
              <a:rPr lang="en-US" i="1" dirty="0">
                <a:latin typeface="Calibri" panose="020F0502020204030204" pitchFamily="34" charset="0"/>
                <a:ea typeface="Calibri" panose="020F0502020204030204" pitchFamily="34" charset="0"/>
                <a:cs typeface="Calibri" panose="020F0502020204030204" pitchFamily="34" charset="0"/>
              </a:rPr>
              <a:t>This policy supersedes ASHP policy 2139.</a:t>
            </a: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5" name="Footer Placeholder 1">
            <a:extLst>
              <a:ext uri="{FF2B5EF4-FFF2-40B4-BE49-F238E27FC236}">
                <a16:creationId xmlns:a16="http://schemas.microsoft.com/office/drawing/2014/main" id="{94E59489-D00E-CEB6-085D-61BE26A40687}"/>
              </a:ext>
            </a:extLst>
          </p:cNvPr>
          <p:cNvSpPr>
            <a:spLocks noGrp="1"/>
          </p:cNvSpPr>
          <p:nvPr>
            <p:ph type="ftr" sz="quarter" idx="11"/>
          </p:nvPr>
        </p:nvSpPr>
        <p:spPr>
          <a:xfrm>
            <a:off x="838200" y="6356350"/>
            <a:ext cx="4489174" cy="365125"/>
          </a:xfrm>
        </p:spPr>
        <p:txBody>
          <a:bodyPr/>
          <a:lstStyle/>
          <a:p>
            <a:r>
              <a:rPr lang="en-US"/>
              <a:t>Policies Approved in the June 2026 ASHP House of Delegates</a:t>
            </a:r>
          </a:p>
        </p:txBody>
      </p:sp>
    </p:spTree>
    <p:extLst>
      <p:ext uri="{BB962C8B-B14F-4D97-AF65-F5344CB8AC3E}">
        <p14:creationId xmlns:p14="http://schemas.microsoft.com/office/powerpoint/2010/main" val="6584753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6AA6A-C346-6D68-1727-7D2191892F95}"/>
              </a:ext>
            </a:extLst>
          </p:cNvPr>
          <p:cNvSpPr>
            <a:spLocks noGrp="1"/>
          </p:cNvSpPr>
          <p:nvPr>
            <p:ph type="title"/>
          </p:nvPr>
        </p:nvSpPr>
        <p:spPr/>
        <p:txBody>
          <a:bodyPr>
            <a:normAutofit fontScale="90000"/>
          </a:bodyPr>
          <a:lstStyle/>
          <a:p>
            <a:r>
              <a:rPr lang="en-US" sz="4000" dirty="0" err="1"/>
              <a:t>CPhP</a:t>
            </a:r>
            <a:r>
              <a:rPr lang="en-US" sz="4000" dirty="0"/>
              <a:t>: Role of the Pharmacy Workforce to Combat Public Health Disinformation and Misinformation</a:t>
            </a:r>
            <a:endParaRPr lang="en-US" dirty="0"/>
          </a:p>
        </p:txBody>
      </p:sp>
      <p:sp>
        <p:nvSpPr>
          <p:cNvPr id="3" name="Content Placeholder 2">
            <a:extLst>
              <a:ext uri="{FF2B5EF4-FFF2-40B4-BE49-F238E27FC236}">
                <a16:creationId xmlns:a16="http://schemas.microsoft.com/office/drawing/2014/main" id="{490E6BF3-94E6-2A45-0553-7BA62614DEC9}"/>
              </a:ext>
            </a:extLst>
          </p:cNvPr>
          <p:cNvSpPr>
            <a:spLocks noGrp="1"/>
          </p:cNvSpPr>
          <p:nvPr>
            <p:ph idx="1"/>
          </p:nvPr>
        </p:nvSpPr>
        <p:spPr/>
        <p:txBody>
          <a:bodyPr>
            <a:normAutofit fontScale="85000" lnSpcReduction="10000"/>
          </a:bodyPr>
          <a:lstStyle/>
          <a:p>
            <a:pPr marL="0" indent="0">
              <a:lnSpc>
                <a:spcPct val="13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To affirm that disinformation and misinformation undermine public health and trust in health care professionals, increasing risk of potential harm and adverse patient outcomes; further, </a:t>
            </a:r>
          </a:p>
          <a:p>
            <a:pPr marL="0" indent="0">
              <a:lnSpc>
                <a:spcPct val="13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To educate individuals on how to recognize and counter disinformation and misinformation; further, </a:t>
            </a:r>
          </a:p>
          <a:p>
            <a:pPr marL="0" indent="0">
              <a:lnSpc>
                <a:spcPct val="13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To oppose and actively dispel the dissemination of disinformation and misinformation by members of the pharmacy workforce; further, </a:t>
            </a:r>
          </a:p>
          <a:p>
            <a:pPr marL="0" indent="0">
              <a:lnSpc>
                <a:spcPct val="13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To collaborate with key partners to combat disinformation and misinformation.</a:t>
            </a:r>
          </a:p>
          <a:p>
            <a:endParaRPr lang="en-US"/>
          </a:p>
        </p:txBody>
      </p:sp>
      <p:sp>
        <p:nvSpPr>
          <p:cNvPr id="5" name="Footer Placeholder 1">
            <a:extLst>
              <a:ext uri="{FF2B5EF4-FFF2-40B4-BE49-F238E27FC236}">
                <a16:creationId xmlns:a16="http://schemas.microsoft.com/office/drawing/2014/main" id="{AF43BB74-1430-A254-281C-C2AF1ABF8B6A}"/>
              </a:ext>
            </a:extLst>
          </p:cNvPr>
          <p:cNvSpPr>
            <a:spLocks noGrp="1"/>
          </p:cNvSpPr>
          <p:nvPr>
            <p:ph type="ftr" sz="quarter" idx="11"/>
          </p:nvPr>
        </p:nvSpPr>
        <p:spPr>
          <a:xfrm>
            <a:off x="838200" y="6356350"/>
            <a:ext cx="4489174" cy="365125"/>
          </a:xfrm>
        </p:spPr>
        <p:txBody>
          <a:bodyPr/>
          <a:lstStyle/>
          <a:p>
            <a:r>
              <a:rPr lang="en-US"/>
              <a:t>Policies Approved in the June 2026 ASHP House of Delegates</a:t>
            </a:r>
          </a:p>
        </p:txBody>
      </p:sp>
    </p:spTree>
    <p:extLst>
      <p:ext uri="{BB962C8B-B14F-4D97-AF65-F5344CB8AC3E}">
        <p14:creationId xmlns:p14="http://schemas.microsoft.com/office/powerpoint/2010/main" val="10235855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35A5E-50F3-1D14-2D20-324D86A5B856}"/>
              </a:ext>
            </a:extLst>
          </p:cNvPr>
          <p:cNvSpPr>
            <a:spLocks noGrp="1"/>
          </p:cNvSpPr>
          <p:nvPr>
            <p:ph type="title"/>
          </p:nvPr>
        </p:nvSpPr>
        <p:spPr>
          <a:xfrm>
            <a:off x="838200" y="237800"/>
            <a:ext cx="10515600" cy="1325563"/>
          </a:xfrm>
        </p:spPr>
        <p:txBody>
          <a:bodyPr/>
          <a:lstStyle/>
          <a:p>
            <a:r>
              <a:rPr lang="en-US" dirty="0" err="1"/>
              <a:t>CPuP</a:t>
            </a:r>
            <a:r>
              <a:rPr lang="en-US" dirty="0"/>
              <a:t>: FDA’s Public Health Role</a:t>
            </a:r>
          </a:p>
        </p:txBody>
      </p:sp>
      <p:sp>
        <p:nvSpPr>
          <p:cNvPr id="3" name="Content Placeholder 2">
            <a:extLst>
              <a:ext uri="{FF2B5EF4-FFF2-40B4-BE49-F238E27FC236}">
                <a16:creationId xmlns:a16="http://schemas.microsoft.com/office/drawing/2014/main" id="{FD89819C-B628-4AFD-4CDB-A2C8E14BF992}"/>
              </a:ext>
            </a:extLst>
          </p:cNvPr>
          <p:cNvSpPr>
            <a:spLocks noGrp="1"/>
          </p:cNvSpPr>
          <p:nvPr>
            <p:ph idx="1"/>
          </p:nvPr>
        </p:nvSpPr>
        <p:spPr>
          <a:xfrm>
            <a:off x="838200" y="1427155"/>
            <a:ext cx="10515600" cy="4801869"/>
          </a:xfrm>
        </p:spPr>
        <p:txBody>
          <a:bodyPr>
            <a:normAutofit fontScale="62500" lnSpcReduction="20000"/>
          </a:bodyPr>
          <a:lstStyle/>
          <a:p>
            <a:pPr marL="0" indent="0">
              <a:lnSpc>
                <a:spcPct val="13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To affirm that the Food and Drug Administration’s public health role is to ensure the safety and effectiveness of drugs, biologics, and medical devices through risk assessment, appropriate product approval and labeling, manufacturing oversight, maintaining consumer confidence in medications, and consultation with health professionals, while deferring to state regulation and professional self-regulation on matters related to the use of drugs, biologics, and medical devices; further,  </a:t>
            </a:r>
          </a:p>
          <a:p>
            <a:pPr marL="0" indent="0">
              <a:lnSpc>
                <a:spcPct val="13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To support the allocation of sufficient federal resources to allow FDA to meet its defined public health mission; further,  </a:t>
            </a:r>
          </a:p>
          <a:p>
            <a:pPr marL="0" indent="0">
              <a:lnSpc>
                <a:spcPct val="13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To support the appointment of practicing pharmacists to FDA advisory committees as one mechanism of ensuring that decisions made by the agency incorporate the unique knowledge of the profession of pharmacy for the further benefit of the patient; further,  </a:t>
            </a:r>
          </a:p>
          <a:p>
            <a:pPr marL="0" indent="0">
              <a:lnSpc>
                <a:spcPct val="13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To support an ongoing dialogue between FDA and ASHP for the purpose of exploring ways to advocate the best use of FDA-regulated products by consumers and health care professionals. </a:t>
            </a:r>
          </a:p>
          <a:p>
            <a:pPr marL="0" indent="0">
              <a:lnSpc>
                <a:spcPct val="13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 </a:t>
            </a:r>
            <a:r>
              <a:rPr lang="en-US" i="1">
                <a:latin typeface="Calibri" panose="020F0502020204030204" pitchFamily="34" charset="0"/>
                <a:ea typeface="Calibri" panose="020F0502020204030204" pitchFamily="34" charset="0"/>
                <a:cs typeface="Calibri" panose="020F0502020204030204" pitchFamily="34" charset="0"/>
              </a:rPr>
              <a:t>This policy supersedes ASHP policy 0012.</a:t>
            </a:r>
            <a:endParaRPr lang="en-US">
              <a:latin typeface="Calibri" panose="020F0502020204030204" pitchFamily="34" charset="0"/>
              <a:ea typeface="Calibri" panose="020F0502020204030204" pitchFamily="34" charset="0"/>
              <a:cs typeface="Calibri" panose="020F0502020204030204" pitchFamily="34" charset="0"/>
            </a:endParaRPr>
          </a:p>
          <a:p>
            <a:endParaRPr lang="en-US"/>
          </a:p>
        </p:txBody>
      </p:sp>
      <p:sp>
        <p:nvSpPr>
          <p:cNvPr id="5" name="Footer Placeholder 1">
            <a:extLst>
              <a:ext uri="{FF2B5EF4-FFF2-40B4-BE49-F238E27FC236}">
                <a16:creationId xmlns:a16="http://schemas.microsoft.com/office/drawing/2014/main" id="{11E4EC07-ABC4-B28A-D51C-DDC77E08B327}"/>
              </a:ext>
            </a:extLst>
          </p:cNvPr>
          <p:cNvSpPr>
            <a:spLocks noGrp="1"/>
          </p:cNvSpPr>
          <p:nvPr>
            <p:ph type="ftr" sz="quarter" idx="11"/>
          </p:nvPr>
        </p:nvSpPr>
        <p:spPr>
          <a:xfrm>
            <a:off x="838200" y="6356350"/>
            <a:ext cx="4489174" cy="365125"/>
          </a:xfrm>
        </p:spPr>
        <p:txBody>
          <a:bodyPr/>
          <a:lstStyle/>
          <a:p>
            <a:r>
              <a:rPr lang="en-US"/>
              <a:t>Policies Approved in the June 2026 ASHP House of Delegates</a:t>
            </a:r>
          </a:p>
        </p:txBody>
      </p:sp>
    </p:spTree>
    <p:extLst>
      <p:ext uri="{BB962C8B-B14F-4D97-AF65-F5344CB8AC3E}">
        <p14:creationId xmlns:p14="http://schemas.microsoft.com/office/powerpoint/2010/main" val="3270115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A91E0-3F0C-0280-C842-3F30E1DB6724}"/>
              </a:ext>
            </a:extLst>
          </p:cNvPr>
          <p:cNvSpPr>
            <a:spLocks noGrp="1"/>
          </p:cNvSpPr>
          <p:nvPr>
            <p:ph type="title"/>
          </p:nvPr>
        </p:nvSpPr>
        <p:spPr/>
        <p:txBody>
          <a:bodyPr>
            <a:normAutofit/>
          </a:bodyPr>
          <a:lstStyle/>
          <a:p>
            <a:r>
              <a:rPr lang="en-US" dirty="0" err="1">
                <a:latin typeface="Calibri" panose="020F0502020204030204" pitchFamily="34" charset="0"/>
                <a:ea typeface="Calibri" panose="020F0502020204030204" pitchFamily="34" charset="0"/>
                <a:cs typeface="Calibri" panose="020F0502020204030204" pitchFamily="34" charset="0"/>
              </a:rPr>
              <a:t>CPuP</a:t>
            </a:r>
            <a:r>
              <a:rPr lang="en-US" dirty="0">
                <a:latin typeface="Calibri" panose="020F0502020204030204" pitchFamily="34" charset="0"/>
                <a:ea typeface="Calibri" panose="020F0502020204030204" pitchFamily="34" charset="0"/>
                <a:cs typeface="Calibri" panose="020F0502020204030204" pitchFamily="34" charset="0"/>
              </a:rPr>
              <a:t>: Protecting the Pharmacy Workforce Against Unauthorized Synthetic Media</a:t>
            </a:r>
            <a:endParaRPr lang="en-US" dirty="0"/>
          </a:p>
        </p:txBody>
      </p:sp>
      <p:sp>
        <p:nvSpPr>
          <p:cNvPr id="3" name="Content Placeholder 2">
            <a:extLst>
              <a:ext uri="{FF2B5EF4-FFF2-40B4-BE49-F238E27FC236}">
                <a16:creationId xmlns:a16="http://schemas.microsoft.com/office/drawing/2014/main" id="{65624761-2DDC-29D0-633C-69CC02A1A00E}"/>
              </a:ext>
            </a:extLst>
          </p:cNvPr>
          <p:cNvSpPr>
            <a:spLocks noGrp="1"/>
          </p:cNvSpPr>
          <p:nvPr>
            <p:ph idx="1"/>
          </p:nvPr>
        </p:nvSpPr>
        <p:spPr/>
        <p:txBody>
          <a:bodyPr>
            <a:normAutofit lnSpcReduction="10000"/>
          </a:bodyPr>
          <a:lstStyle/>
          <a:p>
            <a:pPr marL="0" indent="0">
              <a:lnSpc>
                <a:spcPct val="11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To advocate for federal and state laws, regulations, public education efforts, and enforcement mechanisms that protect the pharmacy workforce and healthcare organizations from liability and other harms arising from unauthorized, nonconsensual, or deceptive synthetic media generated or materially manipulated content; further,</a:t>
            </a:r>
          </a:p>
          <a:p>
            <a:pPr marL="0" indent="0">
              <a:lnSpc>
                <a:spcPct val="11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To advocate for standardized, accessible, and timely methods and frameworks at the federal, state, and local levels addressing the hazards associated with and mitigating the dangers posed by such content.</a:t>
            </a:r>
          </a:p>
          <a:p>
            <a:endParaRPr lang="en-US"/>
          </a:p>
        </p:txBody>
      </p:sp>
      <p:sp>
        <p:nvSpPr>
          <p:cNvPr id="5" name="Footer Placeholder 1">
            <a:extLst>
              <a:ext uri="{FF2B5EF4-FFF2-40B4-BE49-F238E27FC236}">
                <a16:creationId xmlns:a16="http://schemas.microsoft.com/office/drawing/2014/main" id="{CCCF0A3B-41D1-2666-6F35-5A53F704696B}"/>
              </a:ext>
            </a:extLst>
          </p:cNvPr>
          <p:cNvSpPr>
            <a:spLocks noGrp="1"/>
          </p:cNvSpPr>
          <p:nvPr>
            <p:ph type="ftr" sz="quarter" idx="11"/>
          </p:nvPr>
        </p:nvSpPr>
        <p:spPr>
          <a:xfrm>
            <a:off x="838200" y="6356350"/>
            <a:ext cx="4489174" cy="365125"/>
          </a:xfrm>
        </p:spPr>
        <p:txBody>
          <a:bodyPr/>
          <a:lstStyle/>
          <a:p>
            <a:r>
              <a:rPr lang="en-US"/>
              <a:t>Policies Approved in the June 2026 ASHP House of Delegates</a:t>
            </a:r>
          </a:p>
        </p:txBody>
      </p:sp>
    </p:spTree>
    <p:extLst>
      <p:ext uri="{BB962C8B-B14F-4D97-AF65-F5344CB8AC3E}">
        <p14:creationId xmlns:p14="http://schemas.microsoft.com/office/powerpoint/2010/main" val="26836349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056A1-CE01-2B27-3B6D-85E9CC10D3CA}"/>
              </a:ext>
            </a:extLst>
          </p:cNvPr>
          <p:cNvSpPr>
            <a:spLocks noGrp="1"/>
          </p:cNvSpPr>
          <p:nvPr>
            <p:ph type="title"/>
          </p:nvPr>
        </p:nvSpPr>
        <p:spPr/>
        <p:txBody>
          <a:bodyPr>
            <a:normAutofit/>
          </a:bodyPr>
          <a:lstStyle/>
          <a:p>
            <a:r>
              <a:rPr lang="en-US" dirty="0">
                <a:latin typeface="Calibri" panose="020F0502020204030204" pitchFamily="34" charset="0"/>
                <a:ea typeface="Calibri" panose="020F0502020204030204" pitchFamily="34" charset="0"/>
                <a:cs typeface="Calibri" panose="020F0502020204030204" pitchFamily="34" charset="0"/>
              </a:rPr>
              <a:t>COT: Tobacco and Nicotine Cessation and Control</a:t>
            </a:r>
            <a:endParaRPr lang="en-US" dirty="0"/>
          </a:p>
        </p:txBody>
      </p:sp>
      <p:sp>
        <p:nvSpPr>
          <p:cNvPr id="3" name="Content Placeholder 2">
            <a:extLst>
              <a:ext uri="{FF2B5EF4-FFF2-40B4-BE49-F238E27FC236}">
                <a16:creationId xmlns:a16="http://schemas.microsoft.com/office/drawing/2014/main" id="{4D0E538A-F1ED-762C-0E6E-2162C8ACB2B5}"/>
              </a:ext>
            </a:extLst>
          </p:cNvPr>
          <p:cNvSpPr>
            <a:spLocks noGrp="1"/>
          </p:cNvSpPr>
          <p:nvPr>
            <p:ph idx="1"/>
          </p:nvPr>
        </p:nvSpPr>
        <p:spPr/>
        <p:txBody>
          <a:bodyPr>
            <a:normAutofit fontScale="70000" lnSpcReduction="20000"/>
          </a:bodyPr>
          <a:lstStyle/>
          <a:p>
            <a:pPr marL="0" indent="0">
              <a:lnSpc>
                <a:spcPct val="13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To support pharmacists’ practice in providing nicotine cessation counseling and comprehensive medication management, including the appropriate use of FDA-approved nicotine replacement therapy, and to promote pharmacist prescriptive authority; further,</a:t>
            </a:r>
          </a:p>
          <a:p>
            <a:pPr marL="0" indent="0">
              <a:lnSpc>
                <a:spcPct val="13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To discourage the use and oppose the distribution and sale of tobacco, tobacco products, and non-tobacco nicotine (NTN) delivery systems not approved as cessation therapies; further, </a:t>
            </a:r>
          </a:p>
          <a:p>
            <a:pPr marL="0" indent="0">
              <a:lnSpc>
                <a:spcPct val="13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To support efforts to expand patient access to tobacco cessation medications, including availability of affordable tobacco cessation medication (including zero-cost options); further,</a:t>
            </a:r>
          </a:p>
          <a:p>
            <a:pPr marL="0" indent="0">
              <a:lnSpc>
                <a:spcPct val="13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To advocate for healthcare environments to be free of tobacco and NTN. </a:t>
            </a:r>
          </a:p>
          <a:p>
            <a:pPr marL="0" indent="0">
              <a:lnSpc>
                <a:spcPct val="134000"/>
              </a:lnSpc>
              <a:spcBef>
                <a:spcPts val="1200"/>
              </a:spcBef>
              <a:buNone/>
            </a:pPr>
            <a:r>
              <a:rPr lang="en-US" i="1">
                <a:latin typeface="Calibri" panose="020F0502020204030204" pitchFamily="34" charset="0"/>
                <a:ea typeface="Calibri" panose="020F0502020204030204" pitchFamily="34" charset="0"/>
                <a:cs typeface="Calibri" panose="020F0502020204030204" pitchFamily="34" charset="0"/>
              </a:rPr>
              <a:t>This policy supersedes ASHP Policy 2125.</a:t>
            </a:r>
            <a:endParaRPr lang="en-US">
              <a:latin typeface="Calibri" panose="020F0502020204030204" pitchFamily="34" charset="0"/>
              <a:ea typeface="Calibri" panose="020F0502020204030204" pitchFamily="34" charset="0"/>
              <a:cs typeface="Calibri" panose="020F0502020204030204" pitchFamily="34" charset="0"/>
            </a:endParaRPr>
          </a:p>
          <a:p>
            <a:endParaRPr lang="en-US"/>
          </a:p>
        </p:txBody>
      </p:sp>
      <p:sp>
        <p:nvSpPr>
          <p:cNvPr id="5" name="Footer Placeholder 1">
            <a:extLst>
              <a:ext uri="{FF2B5EF4-FFF2-40B4-BE49-F238E27FC236}">
                <a16:creationId xmlns:a16="http://schemas.microsoft.com/office/drawing/2014/main" id="{14500797-369A-E419-CAEA-C3DD3B3BAAB2}"/>
              </a:ext>
            </a:extLst>
          </p:cNvPr>
          <p:cNvSpPr>
            <a:spLocks noGrp="1"/>
          </p:cNvSpPr>
          <p:nvPr>
            <p:ph type="ftr" sz="quarter" idx="11"/>
          </p:nvPr>
        </p:nvSpPr>
        <p:spPr>
          <a:xfrm>
            <a:off x="838200" y="6356350"/>
            <a:ext cx="4489174" cy="365125"/>
          </a:xfrm>
        </p:spPr>
        <p:txBody>
          <a:bodyPr/>
          <a:lstStyle/>
          <a:p>
            <a:r>
              <a:rPr lang="en-US"/>
              <a:t>Policies Approved in the June 2026 ASHP House of Delegates</a:t>
            </a:r>
          </a:p>
        </p:txBody>
      </p:sp>
    </p:spTree>
    <p:extLst>
      <p:ext uri="{BB962C8B-B14F-4D97-AF65-F5344CB8AC3E}">
        <p14:creationId xmlns:p14="http://schemas.microsoft.com/office/powerpoint/2010/main" val="27934104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3C312D-E814-DBB5-CA38-5A6F1AFC7644}"/>
              </a:ext>
            </a:extLst>
          </p:cNvPr>
          <p:cNvSpPr>
            <a:spLocks noGrp="1"/>
          </p:cNvSpPr>
          <p:nvPr>
            <p:ph type="title"/>
          </p:nvPr>
        </p:nvSpPr>
        <p:spPr/>
        <p:txBody>
          <a:bodyPr>
            <a:normAutofit/>
          </a:bodyPr>
          <a:lstStyle/>
          <a:p>
            <a:r>
              <a:rPr lang="en-US" dirty="0">
                <a:latin typeface="Calibri" panose="020F0502020204030204" pitchFamily="34" charset="0"/>
                <a:ea typeface="Calibri" panose="020F0502020204030204" pitchFamily="34" charset="0"/>
                <a:cs typeface="Calibri" panose="020F0502020204030204" pitchFamily="34" charset="0"/>
              </a:rPr>
              <a:t>COT: Safe and Effective Use of Long-acting Injectable Antipsychotics</a:t>
            </a:r>
            <a:endParaRPr lang="en-US" dirty="0"/>
          </a:p>
        </p:txBody>
      </p:sp>
      <p:sp>
        <p:nvSpPr>
          <p:cNvPr id="3" name="Content Placeholder 2">
            <a:extLst>
              <a:ext uri="{FF2B5EF4-FFF2-40B4-BE49-F238E27FC236}">
                <a16:creationId xmlns:a16="http://schemas.microsoft.com/office/drawing/2014/main" id="{B8EC70A8-2A03-3434-0380-E2C55DEA5546}"/>
              </a:ext>
            </a:extLst>
          </p:cNvPr>
          <p:cNvSpPr>
            <a:spLocks noGrp="1"/>
          </p:cNvSpPr>
          <p:nvPr>
            <p:ph idx="1"/>
          </p:nvPr>
        </p:nvSpPr>
        <p:spPr/>
        <p:txBody>
          <a:bodyPr>
            <a:normAutofit fontScale="85000" lnSpcReduction="10000"/>
          </a:bodyPr>
          <a:lstStyle/>
          <a:p>
            <a:pPr marL="0" indent="0">
              <a:lnSpc>
                <a:spcPct val="13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To advocate for the development and implementation of standardized, pharmacist-led processes to ensure the safe, effective, and coordinated use of long-acting injectable (LAI) antipsychotics across the continuum of care; further,</a:t>
            </a:r>
          </a:p>
          <a:p>
            <a:pPr marL="0" indent="0">
              <a:lnSpc>
                <a:spcPct val="13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To advocate for a centralized health information exchange that collects real-time and standardized information of LAI antipsychotic administrations accessible to all healthcare providers engaged in the care of the patient; further,</a:t>
            </a:r>
          </a:p>
          <a:p>
            <a:pPr marL="0" indent="0">
              <a:lnSpc>
                <a:spcPct val="13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To collaborate with key stakeholders on the development of best practices for the safe use and management of LAI antipsychotics, regardless of site of care.</a:t>
            </a:r>
          </a:p>
          <a:p>
            <a:endParaRPr lang="en-US"/>
          </a:p>
        </p:txBody>
      </p:sp>
      <p:sp>
        <p:nvSpPr>
          <p:cNvPr id="5" name="Footer Placeholder 1">
            <a:extLst>
              <a:ext uri="{FF2B5EF4-FFF2-40B4-BE49-F238E27FC236}">
                <a16:creationId xmlns:a16="http://schemas.microsoft.com/office/drawing/2014/main" id="{F83BE6DE-A6BB-7AF1-02D6-5EA5472EEC34}"/>
              </a:ext>
            </a:extLst>
          </p:cNvPr>
          <p:cNvSpPr>
            <a:spLocks noGrp="1"/>
          </p:cNvSpPr>
          <p:nvPr>
            <p:ph type="ftr" sz="quarter" idx="11"/>
          </p:nvPr>
        </p:nvSpPr>
        <p:spPr>
          <a:xfrm>
            <a:off x="838200" y="6356350"/>
            <a:ext cx="4489174" cy="365125"/>
          </a:xfrm>
        </p:spPr>
        <p:txBody>
          <a:bodyPr/>
          <a:lstStyle/>
          <a:p>
            <a:r>
              <a:rPr lang="en-US"/>
              <a:t>Policies Approved in the June 2026 ASHP House of Delegates</a:t>
            </a:r>
          </a:p>
        </p:txBody>
      </p:sp>
    </p:spTree>
    <p:extLst>
      <p:ext uri="{BB962C8B-B14F-4D97-AF65-F5344CB8AC3E}">
        <p14:creationId xmlns:p14="http://schemas.microsoft.com/office/powerpoint/2010/main" val="5697940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241AB-A47A-74B2-DD36-7FA1B0565A50}"/>
              </a:ext>
            </a:extLst>
          </p:cNvPr>
          <p:cNvSpPr>
            <a:spLocks noGrp="1"/>
          </p:cNvSpPr>
          <p:nvPr>
            <p:ph type="title"/>
          </p:nvPr>
        </p:nvSpPr>
        <p:spPr/>
        <p:txBody>
          <a:bodyPr>
            <a:normAutofit/>
          </a:bodyPr>
          <a:lstStyle/>
          <a:p>
            <a:r>
              <a:rPr lang="en-US" dirty="0"/>
              <a:t>COT: Dosing of Combination Antibiotics</a:t>
            </a:r>
          </a:p>
        </p:txBody>
      </p:sp>
      <p:sp>
        <p:nvSpPr>
          <p:cNvPr id="3" name="Content Placeholder 2">
            <a:extLst>
              <a:ext uri="{FF2B5EF4-FFF2-40B4-BE49-F238E27FC236}">
                <a16:creationId xmlns:a16="http://schemas.microsoft.com/office/drawing/2014/main" id="{6E5C0FB9-4FB1-83B7-D1F8-8FDA18B61D0E}"/>
              </a:ext>
            </a:extLst>
          </p:cNvPr>
          <p:cNvSpPr>
            <a:spLocks noGrp="1"/>
          </p:cNvSpPr>
          <p:nvPr>
            <p:ph idx="1"/>
          </p:nvPr>
        </p:nvSpPr>
        <p:spPr>
          <a:xfrm>
            <a:off x="838200" y="1536192"/>
            <a:ext cx="10515600" cy="4640771"/>
          </a:xfrm>
        </p:spPr>
        <p:txBody>
          <a:bodyPr>
            <a:normAutofit fontScale="70000" lnSpcReduction="20000"/>
          </a:bodyPr>
          <a:lstStyle/>
          <a:p>
            <a:pPr marL="0" indent="0">
              <a:lnSpc>
                <a:spcPct val="13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To advocate for Food and Drug Administration-approved standardized labeling of combination antibiotics with dosing instructions that include each component in a clear and unambiguous manner; further, </a:t>
            </a:r>
          </a:p>
          <a:p>
            <a:pPr marL="0" indent="0">
              <a:lnSpc>
                <a:spcPct val="13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To support the continuous evaluation and streamlining of combination antibiotic formulation ratios; further,</a:t>
            </a:r>
          </a:p>
          <a:p>
            <a:pPr marL="0" indent="0">
              <a:lnSpc>
                <a:spcPct val="13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To advocate for information system vendors to incorporate discrete data fields and for drug reference resources to reflect each antibiotic component; further,</a:t>
            </a:r>
          </a:p>
          <a:p>
            <a:pPr marL="0" indent="0">
              <a:lnSpc>
                <a:spcPct val="13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To encourage healthcare organizations to adopt strategies that ensure appropriate dosing of combination antibiotics; further, </a:t>
            </a:r>
          </a:p>
          <a:p>
            <a:pPr marL="0" indent="0">
              <a:lnSpc>
                <a:spcPct val="13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To educate stakeholders and the public regarding the safe dosing and administration of combination antibiotics for pediatrics and adults.</a:t>
            </a:r>
          </a:p>
          <a:p>
            <a:endParaRPr lang="en-US"/>
          </a:p>
        </p:txBody>
      </p:sp>
      <p:sp>
        <p:nvSpPr>
          <p:cNvPr id="5" name="Footer Placeholder 1">
            <a:extLst>
              <a:ext uri="{FF2B5EF4-FFF2-40B4-BE49-F238E27FC236}">
                <a16:creationId xmlns:a16="http://schemas.microsoft.com/office/drawing/2014/main" id="{07594AFF-03E2-1406-B818-ECC218D79E38}"/>
              </a:ext>
            </a:extLst>
          </p:cNvPr>
          <p:cNvSpPr>
            <a:spLocks noGrp="1"/>
          </p:cNvSpPr>
          <p:nvPr>
            <p:ph type="ftr" sz="quarter" idx="11"/>
          </p:nvPr>
        </p:nvSpPr>
        <p:spPr>
          <a:xfrm>
            <a:off x="838200" y="6356350"/>
            <a:ext cx="4489174" cy="365125"/>
          </a:xfrm>
        </p:spPr>
        <p:txBody>
          <a:bodyPr/>
          <a:lstStyle/>
          <a:p>
            <a:r>
              <a:rPr lang="en-US"/>
              <a:t>Policies Approved in the June 2026 ASHP House of Delegates</a:t>
            </a:r>
          </a:p>
        </p:txBody>
      </p:sp>
    </p:spTree>
    <p:extLst>
      <p:ext uri="{BB962C8B-B14F-4D97-AF65-F5344CB8AC3E}">
        <p14:creationId xmlns:p14="http://schemas.microsoft.com/office/powerpoint/2010/main" val="1302108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660A276-E9C5-F128-E034-D30183D73B77}"/>
              </a:ext>
            </a:extLst>
          </p:cNvPr>
          <p:cNvSpPr>
            <a:spLocks noGrp="1"/>
          </p:cNvSpPr>
          <p:nvPr>
            <p:ph type="title"/>
          </p:nvPr>
        </p:nvSpPr>
        <p:spPr/>
        <p:txBody>
          <a:bodyPr/>
          <a:lstStyle/>
          <a:p>
            <a:r>
              <a:rPr lang="en-US">
                <a:latin typeface="Calibri" panose="020F0502020204030204" pitchFamily="34" charset="0"/>
                <a:ea typeface="Calibri" panose="020F0502020204030204" pitchFamily="34" charset="0"/>
                <a:cs typeface="Calibri" panose="020F0502020204030204" pitchFamily="34" charset="0"/>
              </a:rPr>
              <a:t>The ASHP House of Delegates</a:t>
            </a:r>
          </a:p>
        </p:txBody>
      </p:sp>
      <p:sp>
        <p:nvSpPr>
          <p:cNvPr id="3" name="Text Placeholder 2"/>
          <p:cNvSpPr>
            <a:spLocks noGrp="1"/>
          </p:cNvSpPr>
          <p:nvPr>
            <p:ph idx="1"/>
          </p:nvPr>
        </p:nvSpPr>
        <p:spPr>
          <a:xfrm>
            <a:off x="6730314" y="1619249"/>
            <a:ext cx="4830654" cy="4333316"/>
          </a:xfrm>
        </p:spPr>
        <p:txBody>
          <a:bodyPr>
            <a:normAutofit fontScale="70000" lnSpcReduction="20000"/>
          </a:bodyPr>
          <a:lstStyle/>
          <a:p>
            <a:pPr>
              <a:lnSpc>
                <a:spcPct val="120000"/>
              </a:lnSpc>
            </a:pPr>
            <a:r>
              <a:rPr lang="en-US">
                <a:latin typeface="Calibri" panose="020F0502020204030204" pitchFamily="34" charset="0"/>
                <a:ea typeface="Calibri" panose="020F0502020204030204" pitchFamily="34" charset="0"/>
                <a:cs typeface="Calibri" panose="020F0502020204030204" pitchFamily="34" charset="0"/>
              </a:rPr>
              <a:t>One annual session consisting of 2 in-person meetings at the June House of Delegates and 3 virtual meetings (March, May, and November)</a:t>
            </a:r>
          </a:p>
          <a:p>
            <a:pPr>
              <a:lnSpc>
                <a:spcPct val="120000"/>
              </a:lnSpc>
            </a:pPr>
            <a:r>
              <a:rPr lang="en-US">
                <a:latin typeface="Calibri" panose="020F0502020204030204" pitchFamily="34" charset="0"/>
                <a:ea typeface="Calibri" panose="020F0502020204030204" pitchFamily="34" charset="0"/>
                <a:cs typeface="Calibri" panose="020F0502020204030204" pitchFamily="34" charset="0"/>
              </a:rPr>
              <a:t>The House considers professional policy proposals that have been approved by the Board of Directors</a:t>
            </a:r>
          </a:p>
          <a:p>
            <a:pPr>
              <a:lnSpc>
                <a:spcPct val="120000"/>
              </a:lnSpc>
            </a:pPr>
            <a:r>
              <a:rPr lang="en-US">
                <a:latin typeface="Calibri" panose="020F0502020204030204" pitchFamily="34" charset="0"/>
                <a:ea typeface="Calibri" panose="020F0502020204030204" pitchFamily="34" charset="0"/>
                <a:cs typeface="Calibri" panose="020F0502020204030204" pitchFamily="34" charset="0"/>
              </a:rPr>
              <a:t>Most of these professional policy proposals are contained in reports from ASHP councils but may come from other component bodies, delegates, or ASHP members</a:t>
            </a:r>
          </a:p>
          <a:p>
            <a:pPr marL="0" indent="0">
              <a:lnSpc>
                <a:spcPct val="120000"/>
              </a:lnSpc>
              <a:buNone/>
            </a:pPr>
            <a:endParaRPr lang="en-US"/>
          </a:p>
          <a:p>
            <a:pPr>
              <a:lnSpc>
                <a:spcPct val="120000"/>
              </a:lnSpc>
            </a:pPr>
            <a:endParaRPr lang="en-US"/>
          </a:p>
        </p:txBody>
      </p:sp>
      <p:sp>
        <p:nvSpPr>
          <p:cNvPr id="2" name="Text Placeholder 1"/>
          <p:cNvSpPr>
            <a:spLocks noGrp="1"/>
          </p:cNvSpPr>
          <p:nvPr>
            <p:ph type="body" sz="quarter" idx="10"/>
          </p:nvPr>
        </p:nvSpPr>
        <p:spPr>
          <a:xfrm>
            <a:off x="6510337" y="385762"/>
            <a:ext cx="5519738" cy="1019175"/>
          </a:xfrm>
        </p:spPr>
        <p:txBody>
          <a:bodyPr>
            <a:noAutofit/>
          </a:bodyPr>
          <a:lstStyle/>
          <a:p>
            <a:pPr>
              <a:spcBef>
                <a:spcPct val="0"/>
              </a:spcBef>
            </a:pPr>
            <a:r>
              <a:rPr lang="en-US" sz="3000">
                <a:solidFill>
                  <a:schemeClr val="accent1"/>
                </a:solidFill>
                <a:latin typeface="Calibri" panose="020F0502020204030204" pitchFamily="34" charset="0"/>
                <a:ea typeface="Calibri" panose="020F0502020204030204" pitchFamily="34" charset="0"/>
                <a:cs typeface="Calibri" panose="020F0502020204030204" pitchFamily="34" charset="0"/>
              </a:rPr>
              <a:t>Ultimate authority over ASHP professional policies</a:t>
            </a:r>
          </a:p>
        </p:txBody>
      </p:sp>
    </p:spTree>
    <p:extLst>
      <p:ext uri="{BB962C8B-B14F-4D97-AF65-F5344CB8AC3E}">
        <p14:creationId xmlns:p14="http://schemas.microsoft.com/office/powerpoint/2010/main" val="40178726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CF0EF-7873-88F5-0B5A-EA7CBD0584AD}"/>
              </a:ext>
            </a:extLst>
          </p:cNvPr>
          <p:cNvSpPr>
            <a:spLocks noGrp="1"/>
          </p:cNvSpPr>
          <p:nvPr>
            <p:ph type="title"/>
          </p:nvPr>
        </p:nvSpPr>
        <p:spPr/>
        <p:txBody>
          <a:bodyPr vert="horz" lIns="91440" tIns="45720" rIns="91440" bIns="45720" rtlCol="0" anchor="ctr">
            <a:normAutofit/>
          </a:bodyPr>
          <a:lstStyle/>
          <a:p>
            <a:r>
              <a:rPr lang="en-US" dirty="0"/>
              <a:t>COT: Evidence-based Medicine</a:t>
            </a:r>
          </a:p>
        </p:txBody>
      </p:sp>
      <p:sp>
        <p:nvSpPr>
          <p:cNvPr id="3" name="Content Placeholder 2">
            <a:extLst>
              <a:ext uri="{FF2B5EF4-FFF2-40B4-BE49-F238E27FC236}">
                <a16:creationId xmlns:a16="http://schemas.microsoft.com/office/drawing/2014/main" id="{629CEA01-85BF-2075-2006-7F42586B98F4}"/>
              </a:ext>
            </a:extLst>
          </p:cNvPr>
          <p:cNvSpPr>
            <a:spLocks noGrp="1"/>
          </p:cNvSpPr>
          <p:nvPr>
            <p:ph idx="1"/>
          </p:nvPr>
        </p:nvSpPr>
        <p:spPr/>
        <p:txBody>
          <a:bodyPr>
            <a:normAutofit lnSpcReduction="10000"/>
          </a:bodyPr>
          <a:lstStyle/>
          <a:p>
            <a:pPr marL="0" indent="0">
              <a:lnSpc>
                <a:spcPct val="11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To define evidence-based medicine as the conscientious, explicit, and judicious appraisal and application of the best-available current data integrated with clinician expertise and patient values to inform the development and implementation of professional policies, standards, and clinical practice decisions; further,</a:t>
            </a:r>
          </a:p>
          <a:p>
            <a:pPr marL="0" indent="0">
              <a:lnSpc>
                <a:spcPct val="11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To affirm evidence-based medicine as a foundational principle of pharmacy practice, patient care, and the development of ASHP professional policies and advocacy positions, including clinical decision-making and public health guidance.</a:t>
            </a:r>
          </a:p>
          <a:p>
            <a:endParaRPr lang="en-US"/>
          </a:p>
        </p:txBody>
      </p:sp>
      <p:sp>
        <p:nvSpPr>
          <p:cNvPr id="5" name="Footer Placeholder 1">
            <a:extLst>
              <a:ext uri="{FF2B5EF4-FFF2-40B4-BE49-F238E27FC236}">
                <a16:creationId xmlns:a16="http://schemas.microsoft.com/office/drawing/2014/main" id="{0DD3E133-4787-5E03-7441-DF853DE3A30B}"/>
              </a:ext>
            </a:extLst>
          </p:cNvPr>
          <p:cNvSpPr>
            <a:spLocks noGrp="1"/>
          </p:cNvSpPr>
          <p:nvPr>
            <p:ph type="ftr" sz="quarter" idx="11"/>
          </p:nvPr>
        </p:nvSpPr>
        <p:spPr>
          <a:xfrm>
            <a:off x="838200" y="6356350"/>
            <a:ext cx="4489174" cy="365125"/>
          </a:xfrm>
        </p:spPr>
        <p:txBody>
          <a:bodyPr/>
          <a:lstStyle/>
          <a:p>
            <a:r>
              <a:rPr lang="en-US"/>
              <a:t>Policies Approved in the June 2026 ASHP House of Delegates</a:t>
            </a:r>
          </a:p>
        </p:txBody>
      </p:sp>
    </p:spTree>
    <p:extLst>
      <p:ext uri="{BB962C8B-B14F-4D97-AF65-F5344CB8AC3E}">
        <p14:creationId xmlns:p14="http://schemas.microsoft.com/office/powerpoint/2010/main" val="30324916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title"/>
          </p:nvPr>
        </p:nvSpPr>
        <p:spPr>
          <a:xfrm>
            <a:off x="476250" y="553463"/>
            <a:ext cx="5895975" cy="1325563"/>
          </a:xfrm>
        </p:spPr>
        <p:txBody>
          <a:bodyPr anchor="ctr">
            <a:normAutofit/>
          </a:bodyPr>
          <a:lstStyle/>
          <a:p>
            <a:r>
              <a:rPr lang="en-US"/>
              <a:t>Questions or Suggestions?</a:t>
            </a:r>
          </a:p>
        </p:txBody>
      </p:sp>
      <p:sp>
        <p:nvSpPr>
          <p:cNvPr id="3" name="Text Placeholder 2"/>
          <p:cNvSpPr>
            <a:spLocks noGrp="1"/>
          </p:cNvSpPr>
          <p:nvPr>
            <p:ph idx="1"/>
          </p:nvPr>
        </p:nvSpPr>
        <p:spPr>
          <a:xfrm>
            <a:off x="476249" y="2013963"/>
            <a:ext cx="5895976" cy="4018870"/>
          </a:xfrm>
        </p:spPr>
        <p:txBody>
          <a:bodyPr>
            <a:normAutofit/>
          </a:bodyPr>
          <a:lstStyle/>
          <a:p>
            <a:pPr marL="0" lvl="0" indent="0">
              <a:spcBef>
                <a:spcPct val="20000"/>
              </a:spcBef>
              <a:spcAft>
                <a:spcPts val="0"/>
              </a:spcAft>
              <a:buClrTx/>
              <a:buNone/>
            </a:pPr>
            <a:r>
              <a:rPr lang="en-US" sz="2000"/>
              <a:t>Feel free to contact:</a:t>
            </a:r>
          </a:p>
          <a:p>
            <a:pPr marL="0" lvl="0" indent="0">
              <a:spcBef>
                <a:spcPct val="20000"/>
              </a:spcBef>
              <a:spcAft>
                <a:spcPts val="0"/>
              </a:spcAft>
              <a:buClrTx/>
              <a:buNone/>
            </a:pPr>
            <a:endParaRPr lang="en-US" sz="2000"/>
          </a:p>
          <a:p>
            <a:pPr marL="0" lvl="0" indent="0">
              <a:spcBef>
                <a:spcPts val="1200"/>
              </a:spcBef>
              <a:spcAft>
                <a:spcPts val="0"/>
              </a:spcAft>
              <a:buClrTx/>
              <a:buNone/>
            </a:pPr>
            <a:r>
              <a:rPr lang="en-US" sz="2000"/>
              <a:t>Jesse Hogue, Chair, ASHP House of Delegates:</a:t>
            </a:r>
          </a:p>
          <a:p>
            <a:pPr marL="0" lvl="0" indent="0">
              <a:spcBef>
                <a:spcPts val="1200"/>
              </a:spcBef>
              <a:spcAft>
                <a:spcPts val="0"/>
              </a:spcAft>
              <a:buClrTx/>
              <a:buNone/>
            </a:pPr>
            <a:r>
              <a:rPr lang="en-US" sz="2000">
                <a:hlinkClick r:id="rId3"/>
              </a:rPr>
              <a:t>hodchair@ashp.org</a:t>
            </a:r>
            <a:r>
              <a:rPr lang="en-US" sz="2000"/>
              <a:t> </a:t>
            </a:r>
          </a:p>
          <a:p>
            <a:pPr marL="0" lvl="0" indent="0">
              <a:spcBef>
                <a:spcPct val="20000"/>
              </a:spcBef>
              <a:spcAft>
                <a:spcPts val="0"/>
              </a:spcAft>
              <a:buClrTx/>
              <a:buNone/>
            </a:pPr>
            <a:endParaRPr lang="en-US" sz="2000"/>
          </a:p>
          <a:p>
            <a:pPr marL="0" lvl="0" indent="0">
              <a:spcBef>
                <a:spcPct val="20000"/>
              </a:spcBef>
              <a:spcAft>
                <a:spcPts val="0"/>
              </a:spcAft>
              <a:buClrTx/>
              <a:buNone/>
            </a:pPr>
            <a:endParaRPr lang="en-US" sz="2000"/>
          </a:p>
          <a:p>
            <a:pPr marL="0" lvl="0" indent="0">
              <a:spcBef>
                <a:spcPct val="20000"/>
              </a:spcBef>
              <a:spcAft>
                <a:spcPts val="0"/>
              </a:spcAft>
              <a:buClrTx/>
              <a:buNone/>
            </a:pPr>
            <a:endParaRPr lang="en-US" sz="2000"/>
          </a:p>
          <a:p>
            <a:pPr marL="0" lvl="0" indent="0">
              <a:spcBef>
                <a:spcPct val="20000"/>
              </a:spcBef>
              <a:spcAft>
                <a:spcPts val="0"/>
              </a:spcAft>
              <a:buClrTx/>
              <a:buNone/>
            </a:pPr>
            <a:r>
              <a:rPr lang="en-US" sz="2000"/>
              <a:t>ASHP policy website: </a:t>
            </a:r>
            <a:r>
              <a:rPr lang="en-US" sz="2000">
                <a:hlinkClick r:id="rId4"/>
              </a:rPr>
              <a:t>https://www.ashp.org/pharmacy-practice/policy-search</a:t>
            </a:r>
            <a:endParaRPr lang="en-US" sz="2000"/>
          </a:p>
          <a:p>
            <a:pPr marL="0" lvl="0" indent="0">
              <a:spcBef>
                <a:spcPct val="20000"/>
              </a:spcBef>
              <a:spcAft>
                <a:spcPts val="0"/>
              </a:spcAft>
              <a:buClrTx/>
              <a:buNone/>
            </a:pPr>
            <a:endParaRPr lang="en-US" sz="2000"/>
          </a:p>
          <a:p>
            <a:pPr marL="0" lvl="0" indent="0">
              <a:spcBef>
                <a:spcPct val="20000"/>
              </a:spcBef>
              <a:spcAft>
                <a:spcPts val="0"/>
              </a:spcAft>
              <a:buClrTx/>
              <a:buNone/>
            </a:pPr>
            <a:endParaRPr lang="en-US" sz="2000"/>
          </a:p>
          <a:p>
            <a:endParaRPr lang="en-US" sz="2000"/>
          </a:p>
        </p:txBody>
      </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rcRect r="-1" b="343"/>
          <a:stretch/>
        </p:blipFill>
        <p:spPr>
          <a:xfrm>
            <a:off x="7116763" y="10"/>
            <a:ext cx="5075237" cy="6857990"/>
          </a:xfrm>
          <a:custGeom>
            <a:avLst/>
            <a:gdLst>
              <a:gd name="connsiteX0" fmla="*/ 1033963 w 5075237"/>
              <a:gd name="connsiteY0" fmla="*/ 0 h 6858000"/>
              <a:gd name="connsiteX1" fmla="*/ 5075237 w 5075237"/>
              <a:gd name="connsiteY1" fmla="*/ 0 h 6858000"/>
              <a:gd name="connsiteX2" fmla="*/ 5075237 w 5075237"/>
              <a:gd name="connsiteY2" fmla="*/ 6858000 h 6858000"/>
              <a:gd name="connsiteX3" fmla="*/ 1114496 w 5075237"/>
              <a:gd name="connsiteY3" fmla="*/ 6858000 h 6858000"/>
              <a:gd name="connsiteX4" fmla="*/ 1026237 w 5075237"/>
              <a:gd name="connsiteY4" fmla="*/ 6733886 h 6858000"/>
              <a:gd name="connsiteX5" fmla="*/ 7261 w 5075237"/>
              <a:gd name="connsiteY5" fmla="*/ 3681766 h 6858000"/>
              <a:gd name="connsiteX6" fmla="*/ 0 w 5075237"/>
              <a:gd name="connsiteY6" fmla="*/ 3394641 h 6858000"/>
              <a:gd name="connsiteX7" fmla="*/ 0 w 5075237"/>
              <a:gd name="connsiteY7" fmla="*/ 3350111 h 6858000"/>
              <a:gd name="connsiteX8" fmla="*/ 7261 w 5075237"/>
              <a:gd name="connsiteY8" fmla="*/ 3062986 h 6858000"/>
              <a:gd name="connsiteX9" fmla="*/ 1026237 w 5075237"/>
              <a:gd name="connsiteY9" fmla="*/ 1086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75237" h="6858000">
                <a:moveTo>
                  <a:pt x="1033963" y="0"/>
                </a:moveTo>
                <a:lnTo>
                  <a:pt x="5075237" y="0"/>
                </a:lnTo>
                <a:lnTo>
                  <a:pt x="5075237" y="6858000"/>
                </a:lnTo>
                <a:lnTo>
                  <a:pt x="1114496" y="6858000"/>
                </a:lnTo>
                <a:lnTo>
                  <a:pt x="1026237" y="6733886"/>
                </a:lnTo>
                <a:cubicBezTo>
                  <a:pt x="431991" y="5854288"/>
                  <a:pt x="64399" y="4808981"/>
                  <a:pt x="7261" y="3681766"/>
                </a:cubicBezTo>
                <a:lnTo>
                  <a:pt x="0" y="3394641"/>
                </a:lnTo>
                <a:lnTo>
                  <a:pt x="0" y="3350111"/>
                </a:lnTo>
                <a:lnTo>
                  <a:pt x="7261" y="3062986"/>
                </a:lnTo>
                <a:cubicBezTo>
                  <a:pt x="64399" y="1935772"/>
                  <a:pt x="431991" y="890465"/>
                  <a:pt x="1026237" y="10866"/>
                </a:cubicBezTo>
                <a:close/>
              </a:path>
            </a:pathLst>
          </a:custGeom>
          <a:noFill/>
        </p:spPr>
      </p:pic>
    </p:spTree>
    <p:extLst>
      <p:ext uri="{BB962C8B-B14F-4D97-AF65-F5344CB8AC3E}">
        <p14:creationId xmlns:p14="http://schemas.microsoft.com/office/powerpoint/2010/main" val="27699664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1679803" y="1027906"/>
            <a:ext cx="8832393" cy="4968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2">
            <a:extLst>
              <a:ext uri="{FF2B5EF4-FFF2-40B4-BE49-F238E27FC236}">
                <a16:creationId xmlns:a16="http://schemas.microsoft.com/office/drawing/2014/main" id="{ACF4B003-04A8-DCCA-3D1A-11FF81E84D7E}"/>
              </a:ext>
            </a:extLst>
          </p:cNvPr>
          <p:cNvSpPr>
            <a:spLocks noGrp="1"/>
          </p:cNvSpPr>
          <p:nvPr>
            <p:ph type="title"/>
          </p:nvPr>
        </p:nvSpPr>
        <p:spPr/>
        <p:txBody>
          <a:bodyPr/>
          <a:lstStyle/>
          <a:p>
            <a:r>
              <a:rPr lang="en-US"/>
              <a:t>ASHP Policy Process</a:t>
            </a:r>
          </a:p>
        </p:txBody>
      </p:sp>
    </p:spTree>
    <p:extLst>
      <p:ext uri="{BB962C8B-B14F-4D97-AF65-F5344CB8AC3E}">
        <p14:creationId xmlns:p14="http://schemas.microsoft.com/office/powerpoint/2010/main" val="2089060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13650D-5D05-AD24-68A2-0089EBA1EC7C}"/>
              </a:ext>
            </a:extLst>
          </p:cNvPr>
          <p:cNvSpPr>
            <a:spLocks noGrp="1"/>
          </p:cNvSpPr>
          <p:nvPr>
            <p:ph type="title"/>
          </p:nvPr>
        </p:nvSpPr>
        <p:spPr/>
        <p:txBody>
          <a:bodyPr/>
          <a:lstStyle/>
          <a:p>
            <a:r>
              <a:rPr lang="en-US"/>
              <a:t>June 2026 House of Delegates</a:t>
            </a:r>
          </a:p>
        </p:txBody>
      </p:sp>
      <p:sp>
        <p:nvSpPr>
          <p:cNvPr id="2" name="Text Placeholder 1"/>
          <p:cNvSpPr>
            <a:spLocks noGrp="1"/>
          </p:cNvSpPr>
          <p:nvPr>
            <p:ph idx="1"/>
          </p:nvPr>
        </p:nvSpPr>
        <p:spPr>
          <a:xfrm>
            <a:off x="5069840" y="314959"/>
            <a:ext cx="6949440" cy="5943600"/>
          </a:xfrm>
        </p:spPr>
        <p:txBody>
          <a:bodyPr>
            <a:normAutofit/>
          </a:bodyPr>
          <a:lstStyle/>
          <a:p>
            <a:pPr>
              <a:lnSpc>
                <a:spcPct val="100000"/>
              </a:lnSpc>
            </a:pPr>
            <a:r>
              <a:rPr lang="en-US" sz="3200">
                <a:latin typeface="Calibri" panose="020F0502020204030204" pitchFamily="34" charset="0"/>
                <a:ea typeface="Calibri" panose="020F0502020204030204" pitchFamily="34" charset="0"/>
                <a:cs typeface="Calibri" panose="020F0502020204030204" pitchFamily="34" charset="0"/>
              </a:rPr>
              <a:t>The policy recommendations in the following slides were approved at the June House of Delegates. </a:t>
            </a:r>
          </a:p>
        </p:txBody>
      </p:sp>
    </p:spTree>
    <p:extLst>
      <p:ext uri="{BB962C8B-B14F-4D97-AF65-F5344CB8AC3E}">
        <p14:creationId xmlns:p14="http://schemas.microsoft.com/office/powerpoint/2010/main" val="29043610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EFEA2-920D-0B3C-030B-40E9CB9AC3A0}"/>
              </a:ext>
            </a:extLst>
          </p:cNvPr>
          <p:cNvSpPr>
            <a:spLocks noGrp="1"/>
          </p:cNvSpPr>
          <p:nvPr>
            <p:ph type="title"/>
          </p:nvPr>
        </p:nvSpPr>
        <p:spPr/>
        <p:txBody>
          <a:bodyPr>
            <a:normAutofit/>
          </a:bodyPr>
          <a:lstStyle/>
          <a:p>
            <a:r>
              <a:rPr lang="en-US">
                <a:latin typeface="Calibri" panose="020F0502020204030204" pitchFamily="34" charset="0"/>
                <a:ea typeface="Calibri" panose="020F0502020204030204" pitchFamily="34" charset="0"/>
                <a:cs typeface="Calibri" panose="020F0502020204030204" pitchFamily="34" charset="0"/>
              </a:rPr>
              <a:t>CEWD: Optimizing Career Fulfillment in Pharmacy</a:t>
            </a:r>
            <a:endParaRPr lang="en-US"/>
          </a:p>
        </p:txBody>
      </p:sp>
      <p:sp>
        <p:nvSpPr>
          <p:cNvPr id="3" name="Content Placeholder 2">
            <a:extLst>
              <a:ext uri="{FF2B5EF4-FFF2-40B4-BE49-F238E27FC236}">
                <a16:creationId xmlns:a16="http://schemas.microsoft.com/office/drawing/2014/main" id="{877E0EAD-79CE-8C5B-C7C9-CC0689B8CF0B}"/>
              </a:ext>
            </a:extLst>
          </p:cNvPr>
          <p:cNvSpPr>
            <a:spLocks noGrp="1"/>
          </p:cNvSpPr>
          <p:nvPr>
            <p:ph idx="1"/>
          </p:nvPr>
        </p:nvSpPr>
        <p:spPr/>
        <p:txBody>
          <a:bodyPr>
            <a:normAutofit fontScale="85000" lnSpcReduction="20000"/>
          </a:bodyPr>
          <a:lstStyle/>
          <a:p>
            <a:pPr marL="0" indent="0">
              <a:lnSpc>
                <a:spcPct val="13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To recognize that fostering career fulfillment strengthens patient care and advances the profession by promoting a resilient, engaged, and purpose-driven workforce; further,</a:t>
            </a:r>
          </a:p>
          <a:p>
            <a:pPr marL="0" indent="0">
              <a:lnSpc>
                <a:spcPct val="13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To advocate for dedicated organizational priorities focused on career fulfillment that integrate recognition strategies, structured development guidance, and individualized support and mentoring across the care continuum; further,</a:t>
            </a:r>
          </a:p>
          <a:p>
            <a:pPr marL="0" indent="0">
              <a:lnSpc>
                <a:spcPct val="13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To encourage the pharmacy workforce to align their professional development plans with their personal definitions of career fulfillment and core values to help support sustainable engagement and well-being throughout their careers.</a:t>
            </a:r>
          </a:p>
          <a:p>
            <a:endParaRPr lang="en-US"/>
          </a:p>
        </p:txBody>
      </p:sp>
      <p:sp>
        <p:nvSpPr>
          <p:cNvPr id="6" name="Footer Placeholder 1">
            <a:extLst>
              <a:ext uri="{FF2B5EF4-FFF2-40B4-BE49-F238E27FC236}">
                <a16:creationId xmlns:a16="http://schemas.microsoft.com/office/drawing/2014/main" id="{1D2041A4-705B-B33F-42C9-70D615D88EC3}"/>
              </a:ext>
            </a:extLst>
          </p:cNvPr>
          <p:cNvSpPr>
            <a:spLocks noGrp="1"/>
          </p:cNvSpPr>
          <p:nvPr>
            <p:ph type="ftr" sz="quarter" idx="11"/>
          </p:nvPr>
        </p:nvSpPr>
        <p:spPr>
          <a:xfrm>
            <a:off x="838200" y="6356350"/>
            <a:ext cx="4489174" cy="365125"/>
          </a:xfrm>
        </p:spPr>
        <p:txBody>
          <a:bodyPr/>
          <a:lstStyle/>
          <a:p>
            <a:r>
              <a:rPr lang="en-US"/>
              <a:t>Policies Approved in the June 2026 ASHP House of Delegates</a:t>
            </a:r>
          </a:p>
        </p:txBody>
      </p:sp>
    </p:spTree>
    <p:extLst>
      <p:ext uri="{BB962C8B-B14F-4D97-AF65-F5344CB8AC3E}">
        <p14:creationId xmlns:p14="http://schemas.microsoft.com/office/powerpoint/2010/main" val="1518172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8B749-CA9E-2C3C-AABE-569FC64C8F5B}"/>
              </a:ext>
            </a:extLst>
          </p:cNvPr>
          <p:cNvSpPr>
            <a:spLocks noGrp="1"/>
          </p:cNvSpPr>
          <p:nvPr>
            <p:ph type="title"/>
          </p:nvPr>
        </p:nvSpPr>
        <p:spPr/>
        <p:txBody>
          <a:bodyPr>
            <a:normAutofit/>
          </a:bodyPr>
          <a:lstStyle/>
          <a:p>
            <a:r>
              <a:rPr lang="en-US">
                <a:latin typeface="Calibri" panose="020F0502020204030204" pitchFamily="34" charset="0"/>
                <a:ea typeface="Calibri" panose="020F0502020204030204" pitchFamily="34" charset="0"/>
                <a:cs typeface="Calibri" panose="020F0502020204030204" pitchFamily="34" charset="0"/>
              </a:rPr>
              <a:t>CEWD: Quality Of Pharmacy Education </a:t>
            </a:r>
            <a:endParaRPr lang="en-US"/>
          </a:p>
        </p:txBody>
      </p:sp>
      <p:sp>
        <p:nvSpPr>
          <p:cNvPr id="3" name="Content Placeholder 2">
            <a:extLst>
              <a:ext uri="{FF2B5EF4-FFF2-40B4-BE49-F238E27FC236}">
                <a16:creationId xmlns:a16="http://schemas.microsoft.com/office/drawing/2014/main" id="{0A96C987-8D88-61F5-2BD4-E7BA83260F77}"/>
              </a:ext>
            </a:extLst>
          </p:cNvPr>
          <p:cNvSpPr>
            <a:spLocks noGrp="1"/>
          </p:cNvSpPr>
          <p:nvPr>
            <p:ph idx="1"/>
          </p:nvPr>
        </p:nvSpPr>
        <p:spPr>
          <a:xfrm>
            <a:off x="838200" y="1551304"/>
            <a:ext cx="10515600" cy="4694047"/>
          </a:xfrm>
        </p:spPr>
        <p:txBody>
          <a:bodyPr>
            <a:normAutofit fontScale="25000" lnSpcReduction="20000"/>
          </a:bodyPr>
          <a:lstStyle/>
          <a:p>
            <a:pPr marL="0" indent="0">
              <a:lnSpc>
                <a:spcPct val="134000"/>
              </a:lnSpc>
              <a:spcBef>
                <a:spcPts val="1200"/>
              </a:spcBef>
              <a:buNone/>
            </a:pPr>
            <a:r>
              <a:rPr lang="en-US" sz="8000">
                <a:latin typeface="Calibri" panose="020F0502020204030204" pitchFamily="34" charset="0"/>
                <a:ea typeface="Calibri" panose="020F0502020204030204" pitchFamily="34" charset="0"/>
                <a:cs typeface="Calibri" panose="020F0502020204030204" pitchFamily="34" charset="0"/>
              </a:rPr>
              <a:t>To support the Accreditation Council for Pharmacy Education’s continuing role of promulgating accreditation standards and guidelines and engaging in sound accreditation processes to ensure quality in the education provided by colleges of pharmacy; further,</a:t>
            </a:r>
          </a:p>
          <a:p>
            <a:pPr marL="0" indent="0">
              <a:lnSpc>
                <a:spcPct val="134000"/>
              </a:lnSpc>
              <a:spcBef>
                <a:spcPts val="1200"/>
              </a:spcBef>
              <a:buNone/>
            </a:pPr>
            <a:r>
              <a:rPr lang="en-US" sz="8000">
                <a:latin typeface="Calibri" panose="020F0502020204030204" pitchFamily="34" charset="0"/>
                <a:ea typeface="Calibri" panose="020F0502020204030204" pitchFamily="34" charset="0"/>
                <a:cs typeface="Calibri" panose="020F0502020204030204" pitchFamily="34" charset="0"/>
              </a:rPr>
              <a:t>To advocate that pharmacy education should proactively incorporate established and emerging practice advancements, practice standards, and innovative technology; further, </a:t>
            </a:r>
          </a:p>
          <a:p>
            <a:pPr marL="0" indent="0">
              <a:lnSpc>
                <a:spcPct val="134000"/>
              </a:lnSpc>
              <a:spcBef>
                <a:spcPts val="1200"/>
              </a:spcBef>
              <a:buNone/>
            </a:pPr>
            <a:r>
              <a:rPr lang="en-US" sz="8000">
                <a:latin typeface="Calibri" panose="020F0502020204030204" pitchFamily="34" charset="0"/>
                <a:ea typeface="Calibri" panose="020F0502020204030204" pitchFamily="34" charset="0"/>
                <a:cs typeface="Calibri" panose="020F0502020204030204" pitchFamily="34" charset="0"/>
              </a:rPr>
              <a:t>To acknowledge that, in addition to a robust curriculum, access to quality experiential educational sites and the availability of qualified faculty (including preceptors) are essential determinants of the ability to provide a quality pharmacy education. </a:t>
            </a:r>
          </a:p>
          <a:p>
            <a:pPr marL="0" indent="0">
              <a:lnSpc>
                <a:spcPct val="134000"/>
              </a:lnSpc>
              <a:spcBef>
                <a:spcPts val="1200"/>
              </a:spcBef>
              <a:buNone/>
            </a:pPr>
            <a:r>
              <a:rPr lang="en-US" sz="8000">
                <a:latin typeface="Calibri" panose="020F0502020204030204" pitchFamily="34" charset="0"/>
                <a:ea typeface="Calibri" panose="020F0502020204030204" pitchFamily="34" charset="0"/>
                <a:cs typeface="Calibri" panose="020F0502020204030204" pitchFamily="34" charset="0"/>
              </a:rPr>
              <a:t> </a:t>
            </a:r>
          </a:p>
          <a:p>
            <a:pPr marL="0" indent="0">
              <a:lnSpc>
                <a:spcPct val="134000"/>
              </a:lnSpc>
              <a:spcBef>
                <a:spcPts val="1200"/>
              </a:spcBef>
              <a:buNone/>
            </a:pPr>
            <a:r>
              <a:rPr lang="en-US" sz="8000" i="1">
                <a:latin typeface="Calibri" panose="020F0502020204030204" pitchFamily="34" charset="0"/>
                <a:ea typeface="Calibri" panose="020F0502020204030204" pitchFamily="34" charset="0"/>
                <a:cs typeface="Calibri" panose="020F0502020204030204" pitchFamily="34" charset="0"/>
              </a:rPr>
              <a:t>This policy supersedes ASHP policy 1108.</a:t>
            </a:r>
            <a:endParaRPr lang="en-US" sz="8000">
              <a:latin typeface="Calibri" panose="020F0502020204030204" pitchFamily="34" charset="0"/>
              <a:ea typeface="Calibri" panose="020F0502020204030204" pitchFamily="34" charset="0"/>
              <a:cs typeface="Calibri" panose="020F0502020204030204" pitchFamily="34" charset="0"/>
            </a:endParaRPr>
          </a:p>
          <a:p>
            <a:endParaRPr lang="en-US"/>
          </a:p>
        </p:txBody>
      </p:sp>
      <p:sp>
        <p:nvSpPr>
          <p:cNvPr id="5" name="Footer Placeholder 1">
            <a:extLst>
              <a:ext uri="{FF2B5EF4-FFF2-40B4-BE49-F238E27FC236}">
                <a16:creationId xmlns:a16="http://schemas.microsoft.com/office/drawing/2014/main" id="{D6A93DB2-0420-0FF7-7622-FAC570071BB3}"/>
              </a:ext>
            </a:extLst>
          </p:cNvPr>
          <p:cNvSpPr>
            <a:spLocks noGrp="1"/>
          </p:cNvSpPr>
          <p:nvPr>
            <p:ph type="ftr" sz="quarter" idx="11"/>
          </p:nvPr>
        </p:nvSpPr>
        <p:spPr>
          <a:xfrm>
            <a:off x="838200" y="6356350"/>
            <a:ext cx="4489174" cy="365125"/>
          </a:xfrm>
        </p:spPr>
        <p:txBody>
          <a:bodyPr/>
          <a:lstStyle/>
          <a:p>
            <a:r>
              <a:rPr lang="en-US"/>
              <a:t>Policies Approved in the June 2026 ASHP House of Delegates</a:t>
            </a:r>
          </a:p>
        </p:txBody>
      </p:sp>
    </p:spTree>
    <p:extLst>
      <p:ext uri="{BB962C8B-B14F-4D97-AF65-F5344CB8AC3E}">
        <p14:creationId xmlns:p14="http://schemas.microsoft.com/office/powerpoint/2010/main" val="1730845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0BBAF-66F2-1073-25CD-9F24B4A7240F}"/>
              </a:ext>
            </a:extLst>
          </p:cNvPr>
          <p:cNvSpPr>
            <a:spLocks noGrp="1"/>
          </p:cNvSpPr>
          <p:nvPr>
            <p:ph type="title"/>
          </p:nvPr>
        </p:nvSpPr>
        <p:spPr>
          <a:xfrm>
            <a:off x="838200" y="526646"/>
            <a:ext cx="10515600" cy="1325563"/>
          </a:xfrm>
        </p:spPr>
        <p:txBody>
          <a:bodyPr>
            <a:normAutofit fontScale="90000"/>
          </a:bodyPr>
          <a:lstStyle/>
          <a:p>
            <a:r>
              <a:rPr lang="en-US" sz="4000">
                <a:latin typeface="Calibri" panose="020F0502020204030204" pitchFamily="34" charset="0"/>
                <a:ea typeface="Calibri" panose="020F0502020204030204" pitchFamily="34" charset="0"/>
                <a:cs typeface="Calibri" panose="020F0502020204030204" pitchFamily="34" charset="0"/>
              </a:rPr>
              <a:t>CPM: Advancing Technology Innovation and Vendor Accountability in Health-system Pharmacy</a:t>
            </a:r>
            <a:br>
              <a:rPr lang="en-US"/>
            </a:br>
            <a:endParaRPr lang="en-US"/>
          </a:p>
        </p:txBody>
      </p:sp>
      <p:sp>
        <p:nvSpPr>
          <p:cNvPr id="3" name="Content Placeholder 2">
            <a:extLst>
              <a:ext uri="{FF2B5EF4-FFF2-40B4-BE49-F238E27FC236}">
                <a16:creationId xmlns:a16="http://schemas.microsoft.com/office/drawing/2014/main" id="{21B29CD2-6358-E9B6-1753-82AD63F020B5}"/>
              </a:ext>
            </a:extLst>
          </p:cNvPr>
          <p:cNvSpPr>
            <a:spLocks noGrp="1"/>
          </p:cNvSpPr>
          <p:nvPr>
            <p:ph idx="1"/>
          </p:nvPr>
        </p:nvSpPr>
        <p:spPr>
          <a:xfrm>
            <a:off x="838200" y="1522650"/>
            <a:ext cx="10515600" cy="4692955"/>
          </a:xfrm>
        </p:spPr>
        <p:txBody>
          <a:bodyPr>
            <a:normAutofit fontScale="40000" lnSpcReduction="20000"/>
          </a:bodyPr>
          <a:lstStyle/>
          <a:p>
            <a:pPr marL="0" indent="0">
              <a:lnSpc>
                <a:spcPct val="134000"/>
              </a:lnSpc>
              <a:spcBef>
                <a:spcPts val="1200"/>
              </a:spcBef>
              <a:buNone/>
            </a:pPr>
            <a:r>
              <a:rPr lang="en-US" sz="4300">
                <a:latin typeface="Calibri" panose="020F0502020204030204" pitchFamily="34" charset="0"/>
                <a:ea typeface="Calibri" panose="020F0502020204030204" pitchFamily="34" charset="0"/>
                <a:cs typeface="Calibri" panose="020F0502020204030204" pitchFamily="34" charset="0"/>
              </a:rPr>
              <a:t>To urge hospitals and health systems to actively engage pharmacy departments in prospective assessment, governance, competitive procurement, ongoing performance monitoring, and evaluation of technologies impacting patient care, inclusive of pharmacy informatics leadership; further,</a:t>
            </a:r>
          </a:p>
          <a:p>
            <a:pPr marL="0" indent="0">
              <a:lnSpc>
                <a:spcPct val="134000"/>
              </a:lnSpc>
              <a:spcBef>
                <a:spcPts val="1200"/>
              </a:spcBef>
              <a:buNone/>
            </a:pPr>
            <a:r>
              <a:rPr lang="en-US" sz="4300">
                <a:latin typeface="Calibri" panose="020F0502020204030204" pitchFamily="34" charset="0"/>
                <a:ea typeface="Calibri" panose="020F0502020204030204" pitchFamily="34" charset="0"/>
                <a:cs typeface="Calibri" panose="020F0502020204030204" pitchFamily="34" charset="0"/>
              </a:rPr>
              <a:t>To encourage pharmacy leaders to take ownership of pharmacy’s role in implementing, maintaining, and optimizing medication-related technologies, including associated processes and governance; further,</a:t>
            </a:r>
          </a:p>
          <a:p>
            <a:pPr marL="0" indent="0">
              <a:lnSpc>
                <a:spcPct val="134000"/>
              </a:lnSpc>
              <a:spcBef>
                <a:spcPts val="1200"/>
              </a:spcBef>
              <a:buNone/>
            </a:pPr>
            <a:r>
              <a:rPr lang="en-US" sz="4300">
                <a:latin typeface="Calibri" panose="020F0502020204030204" pitchFamily="34" charset="0"/>
                <a:ea typeface="Calibri" panose="020F0502020204030204" pitchFamily="34" charset="0"/>
                <a:cs typeface="Calibri" panose="020F0502020204030204" pitchFamily="34" charset="0"/>
              </a:rPr>
              <a:t>To support collaboration between pharmacy leaders and technology vendors in the design, implementation, maintenance, and ongoing optimization of technologies that improve patient-care outcomes and the user experience, consistent with appropriate procurement and contracting requirements; further, </a:t>
            </a:r>
          </a:p>
          <a:p>
            <a:pPr marL="0" indent="0">
              <a:lnSpc>
                <a:spcPct val="134000"/>
              </a:lnSpc>
              <a:spcBef>
                <a:spcPts val="1200"/>
              </a:spcBef>
              <a:buNone/>
            </a:pPr>
            <a:r>
              <a:rPr lang="en-US" sz="4300">
                <a:latin typeface="Calibri" panose="020F0502020204030204" pitchFamily="34" charset="0"/>
                <a:ea typeface="Calibri" panose="020F0502020204030204" pitchFamily="34" charset="0"/>
                <a:cs typeface="Calibri" panose="020F0502020204030204" pitchFamily="34" charset="0"/>
              </a:rPr>
              <a:t>To encourage technology vendors to provide transparent estimates of the resources required for implementation, integration, training, maintenance, and long-term support; further,</a:t>
            </a:r>
          </a:p>
          <a:p>
            <a:pPr marL="0" indent="0">
              <a:lnSpc>
                <a:spcPct val="134000"/>
              </a:lnSpc>
              <a:spcBef>
                <a:spcPts val="1200"/>
              </a:spcBef>
              <a:buNone/>
            </a:pPr>
            <a:r>
              <a:rPr lang="en-US" sz="4300">
                <a:latin typeface="Calibri" panose="020F0502020204030204" pitchFamily="34" charset="0"/>
                <a:ea typeface="Calibri" panose="020F0502020204030204" pitchFamily="34" charset="0"/>
                <a:cs typeface="Calibri" panose="020F0502020204030204" pitchFamily="34" charset="0"/>
              </a:rPr>
              <a:t>To advocate for federal laws and regulations that establish appropriate oversight mechanisms and define technology vendors’ responsibilities for safety, performance transparency, and timely remediation of identified risks.  </a:t>
            </a:r>
          </a:p>
          <a:p>
            <a:pPr marL="0" indent="0">
              <a:lnSpc>
                <a:spcPct val="134000"/>
              </a:lnSpc>
              <a:spcBef>
                <a:spcPts val="600"/>
              </a:spcBef>
              <a:buNone/>
            </a:pPr>
            <a:r>
              <a:rPr lang="en-US" sz="4300">
                <a:latin typeface="Calibri" panose="020F0502020204030204" pitchFamily="34" charset="0"/>
                <a:ea typeface="Calibri" panose="020F0502020204030204" pitchFamily="34" charset="0"/>
                <a:cs typeface="Calibri" panose="020F0502020204030204" pitchFamily="34" charset="0"/>
              </a:rPr>
              <a:t> </a:t>
            </a:r>
            <a:r>
              <a:rPr lang="en-US" sz="4300" i="1">
                <a:latin typeface="Calibri" panose="020F0502020204030204" pitchFamily="34" charset="0"/>
                <a:ea typeface="Calibri" panose="020F0502020204030204" pitchFamily="34" charset="0"/>
                <a:cs typeface="Calibri" panose="020F0502020204030204" pitchFamily="34" charset="0"/>
              </a:rPr>
              <a:t>This policy supersedes ASHP Policy 2406.</a:t>
            </a:r>
            <a:endParaRPr lang="en-US" sz="4300">
              <a:latin typeface="Calibri" panose="020F0502020204030204" pitchFamily="34" charset="0"/>
              <a:ea typeface="Calibri" panose="020F0502020204030204" pitchFamily="34" charset="0"/>
              <a:cs typeface="Calibri" panose="020F0502020204030204" pitchFamily="34" charset="0"/>
            </a:endParaRPr>
          </a:p>
        </p:txBody>
      </p:sp>
      <p:sp>
        <p:nvSpPr>
          <p:cNvPr id="5" name="Footer Placeholder 1">
            <a:extLst>
              <a:ext uri="{FF2B5EF4-FFF2-40B4-BE49-F238E27FC236}">
                <a16:creationId xmlns:a16="http://schemas.microsoft.com/office/drawing/2014/main" id="{3F5CFCED-0DCB-EF58-5438-77367058EB14}"/>
              </a:ext>
            </a:extLst>
          </p:cNvPr>
          <p:cNvSpPr>
            <a:spLocks noGrp="1"/>
          </p:cNvSpPr>
          <p:nvPr>
            <p:ph type="ftr" sz="quarter" idx="11"/>
          </p:nvPr>
        </p:nvSpPr>
        <p:spPr>
          <a:xfrm>
            <a:off x="838200" y="6356350"/>
            <a:ext cx="4489174" cy="365125"/>
          </a:xfrm>
        </p:spPr>
        <p:txBody>
          <a:bodyPr/>
          <a:lstStyle/>
          <a:p>
            <a:r>
              <a:rPr lang="en-US"/>
              <a:t>Policies Approved in the June 2026 ASHP House of Delegates</a:t>
            </a:r>
          </a:p>
        </p:txBody>
      </p:sp>
    </p:spTree>
    <p:extLst>
      <p:ext uri="{BB962C8B-B14F-4D97-AF65-F5344CB8AC3E}">
        <p14:creationId xmlns:p14="http://schemas.microsoft.com/office/powerpoint/2010/main" val="15028249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D6510-EB8B-65FA-2735-2B18D9EEBFDF}"/>
              </a:ext>
            </a:extLst>
          </p:cNvPr>
          <p:cNvSpPr>
            <a:spLocks noGrp="1"/>
          </p:cNvSpPr>
          <p:nvPr>
            <p:ph type="title"/>
          </p:nvPr>
        </p:nvSpPr>
        <p:spPr/>
        <p:txBody>
          <a:bodyPr>
            <a:normAutofit/>
          </a:bodyPr>
          <a:lstStyle/>
          <a:p>
            <a:r>
              <a:rPr lang="en-US">
                <a:latin typeface="Calibri" panose="020F0502020204030204" pitchFamily="34" charset="0"/>
                <a:ea typeface="Calibri" panose="020F0502020204030204" pitchFamily="34" charset="0"/>
                <a:cs typeface="Calibri" panose="020F0502020204030204" pitchFamily="34" charset="0"/>
              </a:rPr>
              <a:t>CPM: Standard of Care Regulatory Model</a:t>
            </a:r>
            <a:endParaRPr lang="en-US"/>
          </a:p>
        </p:txBody>
      </p:sp>
      <p:sp>
        <p:nvSpPr>
          <p:cNvPr id="3" name="Content Placeholder 2">
            <a:extLst>
              <a:ext uri="{FF2B5EF4-FFF2-40B4-BE49-F238E27FC236}">
                <a16:creationId xmlns:a16="http://schemas.microsoft.com/office/drawing/2014/main" id="{E8B38887-8B13-16CB-729D-2BA720ACB14C}"/>
              </a:ext>
            </a:extLst>
          </p:cNvPr>
          <p:cNvSpPr>
            <a:spLocks noGrp="1"/>
          </p:cNvSpPr>
          <p:nvPr>
            <p:ph idx="1"/>
          </p:nvPr>
        </p:nvSpPr>
        <p:spPr/>
        <p:txBody>
          <a:bodyPr/>
          <a:lstStyle/>
          <a:p>
            <a:pPr marL="0" indent="0">
              <a:buNone/>
            </a:pPr>
            <a:r>
              <a:rPr lang="en-US">
                <a:latin typeface="Calibri" panose="020F0502020204030204" pitchFamily="34" charset="0"/>
                <a:ea typeface="Calibri" panose="020F0502020204030204" pitchFamily="34" charset="0"/>
                <a:cs typeface="Calibri" panose="020F0502020204030204" pitchFamily="34" charset="0"/>
              </a:rPr>
              <a:t>To promote the adoption of a standard of care regulatory model for pharmacy practice.</a:t>
            </a:r>
          </a:p>
          <a:p>
            <a:endParaRPr lang="en-US"/>
          </a:p>
        </p:txBody>
      </p:sp>
      <p:sp>
        <p:nvSpPr>
          <p:cNvPr id="5" name="Footer Placeholder 1">
            <a:extLst>
              <a:ext uri="{FF2B5EF4-FFF2-40B4-BE49-F238E27FC236}">
                <a16:creationId xmlns:a16="http://schemas.microsoft.com/office/drawing/2014/main" id="{36ED8556-DFD0-2B9C-DCFB-A80EBA62C18E}"/>
              </a:ext>
            </a:extLst>
          </p:cNvPr>
          <p:cNvSpPr>
            <a:spLocks noGrp="1"/>
          </p:cNvSpPr>
          <p:nvPr>
            <p:ph type="ftr" sz="quarter" idx="11"/>
          </p:nvPr>
        </p:nvSpPr>
        <p:spPr>
          <a:xfrm>
            <a:off x="838200" y="6356350"/>
            <a:ext cx="4489174" cy="365125"/>
          </a:xfrm>
        </p:spPr>
        <p:txBody>
          <a:bodyPr/>
          <a:lstStyle/>
          <a:p>
            <a:r>
              <a:rPr lang="en-US"/>
              <a:t>Policies Approved in the June 2026 ASHP House of Delegates</a:t>
            </a:r>
          </a:p>
        </p:txBody>
      </p:sp>
    </p:spTree>
    <p:extLst>
      <p:ext uri="{BB962C8B-B14F-4D97-AF65-F5344CB8AC3E}">
        <p14:creationId xmlns:p14="http://schemas.microsoft.com/office/powerpoint/2010/main" val="21870799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78F08-FF6C-60B2-F895-3EB391C11FAA}"/>
              </a:ext>
            </a:extLst>
          </p:cNvPr>
          <p:cNvSpPr>
            <a:spLocks noGrp="1"/>
          </p:cNvSpPr>
          <p:nvPr>
            <p:ph type="title"/>
          </p:nvPr>
        </p:nvSpPr>
        <p:spPr/>
        <p:txBody>
          <a:bodyPr>
            <a:normAutofit/>
          </a:bodyPr>
          <a:lstStyle/>
          <a:p>
            <a:r>
              <a:rPr lang="en-US">
                <a:latin typeface="Calibri" panose="020F0502020204030204" pitchFamily="34" charset="0"/>
                <a:ea typeface="Calibri" panose="020F0502020204030204" pitchFamily="34" charset="0"/>
                <a:cs typeface="Calibri" panose="020F0502020204030204" pitchFamily="34" charset="0"/>
              </a:rPr>
              <a:t>CPhP: Promoting Environmental Sustainability in Healthcare</a:t>
            </a:r>
            <a:endParaRPr lang="en-US"/>
          </a:p>
        </p:txBody>
      </p:sp>
      <p:sp>
        <p:nvSpPr>
          <p:cNvPr id="3" name="Content Placeholder 2">
            <a:extLst>
              <a:ext uri="{FF2B5EF4-FFF2-40B4-BE49-F238E27FC236}">
                <a16:creationId xmlns:a16="http://schemas.microsoft.com/office/drawing/2014/main" id="{3B5A3451-6815-BEA4-1F4E-C735598DD901}"/>
              </a:ext>
            </a:extLst>
          </p:cNvPr>
          <p:cNvSpPr>
            <a:spLocks noGrp="1"/>
          </p:cNvSpPr>
          <p:nvPr>
            <p:ph idx="1"/>
          </p:nvPr>
        </p:nvSpPr>
        <p:spPr/>
        <p:txBody>
          <a:bodyPr>
            <a:normAutofit fontScale="70000" lnSpcReduction="20000"/>
          </a:bodyPr>
          <a:lstStyle/>
          <a:p>
            <a:pPr marL="0" indent="0">
              <a:lnSpc>
                <a:spcPct val="13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To acknowledge the importance of environmental sustainability in promoting and preserving public health; further, </a:t>
            </a:r>
          </a:p>
          <a:p>
            <a:pPr marL="0" indent="0">
              <a:lnSpc>
                <a:spcPct val="13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To encourage implementation of environmentally conscious practices that reduce waste within the healthcare system; further,</a:t>
            </a:r>
          </a:p>
          <a:p>
            <a:pPr marL="0" indent="0">
              <a:lnSpc>
                <a:spcPct val="13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To advocate for legislation and regulation that enables waste-minimization efforts in medication-use practices across all points of the pharmacy supply chain; further,</a:t>
            </a:r>
          </a:p>
          <a:p>
            <a:pPr marL="0" indent="0">
              <a:lnSpc>
                <a:spcPct val="13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To advocate for environmentally sustainable drug manufacturing processes that minimize the environmental impact across the full medication and supply life cycle; further,</a:t>
            </a:r>
          </a:p>
          <a:p>
            <a:pPr marL="0" indent="0">
              <a:lnSpc>
                <a:spcPct val="134000"/>
              </a:lnSpc>
              <a:spcBef>
                <a:spcPts val="1200"/>
              </a:spcBef>
              <a:buNone/>
            </a:pPr>
            <a:r>
              <a:rPr lang="en-US">
                <a:latin typeface="Calibri" panose="020F0502020204030204" pitchFamily="34" charset="0"/>
                <a:ea typeface="Calibri" panose="020F0502020204030204" pitchFamily="34" charset="0"/>
                <a:cs typeface="Calibri" panose="020F0502020204030204" pitchFamily="34" charset="0"/>
              </a:rPr>
              <a:t>To encourage members of the pharmacy workforce to seek out opportunities that promote environmental sustainability and health.</a:t>
            </a:r>
          </a:p>
          <a:p>
            <a:endParaRPr lang="en-US"/>
          </a:p>
        </p:txBody>
      </p:sp>
      <p:sp>
        <p:nvSpPr>
          <p:cNvPr id="5" name="Footer Placeholder 1">
            <a:extLst>
              <a:ext uri="{FF2B5EF4-FFF2-40B4-BE49-F238E27FC236}">
                <a16:creationId xmlns:a16="http://schemas.microsoft.com/office/drawing/2014/main" id="{E1CB04A0-52C4-1A8D-557D-DDB9FCE05C6A}"/>
              </a:ext>
            </a:extLst>
          </p:cNvPr>
          <p:cNvSpPr>
            <a:spLocks noGrp="1"/>
          </p:cNvSpPr>
          <p:nvPr>
            <p:ph type="ftr" sz="quarter" idx="11"/>
          </p:nvPr>
        </p:nvSpPr>
        <p:spPr>
          <a:xfrm>
            <a:off x="838200" y="6356350"/>
            <a:ext cx="4489174" cy="365125"/>
          </a:xfrm>
        </p:spPr>
        <p:txBody>
          <a:bodyPr/>
          <a:lstStyle/>
          <a:p>
            <a:r>
              <a:rPr lang="en-US"/>
              <a:t>Policies Approved in the June 2026 ASHP House of Delegates</a:t>
            </a:r>
          </a:p>
        </p:txBody>
      </p:sp>
    </p:spTree>
    <p:extLst>
      <p:ext uri="{BB962C8B-B14F-4D97-AF65-F5344CB8AC3E}">
        <p14:creationId xmlns:p14="http://schemas.microsoft.com/office/powerpoint/2010/main" val="998768729"/>
      </p:ext>
    </p:extLst>
  </p:cSld>
  <p:clrMapOvr>
    <a:masterClrMapping/>
  </p:clrMapOvr>
</p:sld>
</file>

<file path=ppt/theme/theme1.xml><?xml version="1.0" encoding="utf-8"?>
<a:theme xmlns:a="http://schemas.openxmlformats.org/drawingml/2006/main" name="ASHP Master Template 2023">
  <a:themeElements>
    <a:clrScheme name="ASHP PPT">
      <a:dk1>
        <a:srgbClr val="44546A"/>
      </a:dk1>
      <a:lt1>
        <a:sysClr val="window" lastClr="FFFFFF"/>
      </a:lt1>
      <a:dk2>
        <a:srgbClr val="002852"/>
      </a:dk2>
      <a:lt2>
        <a:srgbClr val="C8E8F3"/>
      </a:lt2>
      <a:accent1>
        <a:srgbClr val="006EB7"/>
      </a:accent1>
      <a:accent2>
        <a:srgbClr val="5DC9E7"/>
      </a:accent2>
      <a:accent3>
        <a:srgbClr val="70AD47"/>
      </a:accent3>
      <a:accent4>
        <a:srgbClr val="F47932"/>
      </a:accent4>
      <a:accent5>
        <a:srgbClr val="FFC000"/>
      </a:accent5>
      <a:accent6>
        <a:srgbClr val="002852"/>
      </a:accent6>
      <a:hlink>
        <a:srgbClr val="006EB7"/>
      </a:hlink>
      <a:folHlink>
        <a:srgbClr val="5DC9E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SHP Master Template 2023.potx" id="{06D6047E-51EE-4E37-8447-E45D426F0C79}" vid="{F0A01331-CC41-4D6F-938B-493744B705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5511f91-dbf9-4f6e-bb5d-9a6474992674">
      <Terms xmlns="http://schemas.microsoft.com/office/infopath/2007/PartnerControls"/>
    </lcf76f155ced4ddcb4097134ff3c332f>
    <TaxCatchAll xmlns="2e5dc6c2-5aac-4242-bea2-0fb687276be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3A4BF3B34352241BAF9B90D1AABB212" ma:contentTypeVersion="13" ma:contentTypeDescription="Create a new document." ma:contentTypeScope="" ma:versionID="62d03e1cf84609ee43a4e983405f791f">
  <xsd:schema xmlns:xsd="http://www.w3.org/2001/XMLSchema" xmlns:xs="http://www.w3.org/2001/XMLSchema" xmlns:p="http://schemas.microsoft.com/office/2006/metadata/properties" xmlns:ns2="85511f91-dbf9-4f6e-bb5d-9a6474992674" xmlns:ns3="2e5dc6c2-5aac-4242-bea2-0fb687276beb" targetNamespace="http://schemas.microsoft.com/office/2006/metadata/properties" ma:root="true" ma:fieldsID="b1ec7e0d8d23ae65dafdd503fdb6cc5a" ns2:_="" ns3:_="">
    <xsd:import namespace="85511f91-dbf9-4f6e-bb5d-9a6474992674"/>
    <xsd:import namespace="2e5dc6c2-5aac-4242-bea2-0fb687276be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511f91-dbf9-4f6e-bb5d-9a647499267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32d68d1a-ea82-452c-bf2f-d734c326d180"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e5dc6c2-5aac-4242-bea2-0fb687276beb"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4d58b30a-84cf-47f4-bb84-d0485ab1268b}" ma:internalName="TaxCatchAll" ma:showField="CatchAllData" ma:web="2e5dc6c2-5aac-4242-bea2-0fb687276be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0C2BE7C-B816-46CB-A9B3-6F0CD21988AE}">
  <ds:schemaRefs>
    <ds:schemaRef ds:uri="2e5dc6c2-5aac-4242-bea2-0fb687276beb"/>
    <ds:schemaRef ds:uri="85511f91-dbf9-4f6e-bb5d-9a647499267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02E4F81-24BF-4F73-8813-DF1D14006C5D}">
  <ds:schemaRefs>
    <ds:schemaRef ds:uri="2e5dc6c2-5aac-4242-bea2-0fb687276beb"/>
    <ds:schemaRef ds:uri="85511f91-dbf9-4f6e-bb5d-9a647499267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546493E-FF30-433A-95CF-ABD5FAD2F8F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ASHP Master Template 2023</Template>
  <TotalTime>0</TotalTime>
  <Words>2222</Words>
  <Application>Microsoft Office PowerPoint</Application>
  <PresentationFormat>Widescreen</PresentationFormat>
  <Paragraphs>125</Paragraphs>
  <Slides>21</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Franklin Gothic Book</vt:lpstr>
      <vt:lpstr>Franklin Gothic Medium</vt:lpstr>
      <vt:lpstr>Garamond</vt:lpstr>
      <vt:lpstr>Wingdings</vt:lpstr>
      <vt:lpstr>ASHP Master Template 2023</vt:lpstr>
      <vt:lpstr>Policies Approved  in the June 2026 ASHP House of Delegates</vt:lpstr>
      <vt:lpstr>The ASHP House of Delegates</vt:lpstr>
      <vt:lpstr>ASHP Policy Process</vt:lpstr>
      <vt:lpstr>June 2026 House of Delegates</vt:lpstr>
      <vt:lpstr>CEWD: Optimizing Career Fulfillment in Pharmacy</vt:lpstr>
      <vt:lpstr>CEWD: Quality Of Pharmacy Education </vt:lpstr>
      <vt:lpstr>CPM: Advancing Technology Innovation and Vendor Accountability in Health-system Pharmacy </vt:lpstr>
      <vt:lpstr>CPM: Standard of Care Regulatory Model</vt:lpstr>
      <vt:lpstr>CPhP: Promoting Environmental Sustainability in Healthcare</vt:lpstr>
      <vt:lpstr>CPhP: Body Size Inclusivity</vt:lpstr>
      <vt:lpstr>CPhP: Pharmacy Workforce Leadership in Improving Vaccine Access</vt:lpstr>
      <vt:lpstr>CPhP: Pharmacy Workforce Right of Conscience and the Patient’s Right of Access to Therapy</vt:lpstr>
      <vt:lpstr>CPhP: Safe and Effective Compounding</vt:lpstr>
      <vt:lpstr>CPhP: Role of the Pharmacy Workforce to Combat Public Health Disinformation and Misinformation</vt:lpstr>
      <vt:lpstr>CPuP: FDA’s Public Health Role</vt:lpstr>
      <vt:lpstr>CPuP: Protecting the Pharmacy Workforce Against Unauthorized Synthetic Media</vt:lpstr>
      <vt:lpstr>COT: Tobacco and Nicotine Cessation and Control</vt:lpstr>
      <vt:lpstr>COT: Safe and Effective Use of Long-acting Injectable Antipsychotics</vt:lpstr>
      <vt:lpstr>COT: Dosing of Combination Antibiotics</vt:lpstr>
      <vt:lpstr>COT: Evidence-based Medicine</vt:lpstr>
      <vt:lpstr>Questions or Suggestions?</vt:lpstr>
    </vt:vector>
  </TitlesOfParts>
  <Company>ASHP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Kathleen Hemming</dc:creator>
  <cp:lastModifiedBy>Moyo Myers</cp:lastModifiedBy>
  <cp:revision>1</cp:revision>
  <cp:lastPrinted>2025-02-04T21:22:03Z</cp:lastPrinted>
  <dcterms:created xsi:type="dcterms:W3CDTF">2020-03-04T15:28:27Z</dcterms:created>
  <dcterms:modified xsi:type="dcterms:W3CDTF">2026-07-29T19:31:51Z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0x01010073A4BF3B34352241BAF9B90D1AABB212</vt:lpwstr>
  </property>
  <property fmtid="{D5CDD505-2E9C-101B-9397-08002B2CF9AE}" pid="3" name="MediaServiceImageTags">
    <vt:lpwstr/>
  </property>
</Properties>
</file>