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1" r:id="rId4"/>
  </p:sldMasterIdLst>
  <p:notesMasterIdLst>
    <p:notesMasterId r:id="rId12"/>
  </p:notesMasterIdLst>
  <p:sldIdLst>
    <p:sldId id="256" r:id="rId5"/>
    <p:sldId id="258" r:id="rId6"/>
    <p:sldId id="267" r:id="rId7"/>
    <p:sldId id="263" r:id="rId8"/>
    <p:sldId id="269" r:id="rId9"/>
    <p:sldId id="266" r:id="rId10"/>
    <p:sldId id="268" r:id="rId11"/>
  </p:sldIdLst>
  <p:sldSz cx="12188825" cy="6858000"/>
  <p:notesSz cx="20104100" cy="11309350"/>
  <p:embeddedFontLst>
    <p:embeddedFont>
      <p:font typeface="☞EINA02-REGULAR" panose="020B0604020202020204" charset="0"/>
      <p:regular r:id="rId13"/>
      <p:bold r:id="rId14"/>
      <p:italic r:id="rId15"/>
      <p:boldItalic r:id="rId16"/>
    </p:embeddedFont>
    <p:embeddedFont>
      <p:font typeface="Eina 02" panose="02000000000000000000" pitchFamily="50" charset="0"/>
      <p:regular r:id="rId17"/>
    </p:embeddedFont>
    <p:embeddedFont>
      <p:font typeface="Eina 02 SemiBold" panose="02000000000000000000" pitchFamily="50" charset="0"/>
      <p:regular r:id="rId18"/>
      <p:bold r:id="rId19"/>
    </p:embeddedFont>
    <p:embeddedFont>
      <p:font typeface="Eina02-Regular" panose="02000000000000000000" pitchFamily="50" charset="0"/>
      <p:regular r:id="rId20"/>
    </p:embeddedFont>
  </p:embeddedFontLst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3AD57383-1F70-194E-9FC0-0363C8D1F9FD}">
          <p14:sldIdLst>
            <p14:sldId id="256"/>
            <p14:sldId id="258"/>
            <p14:sldId id="267"/>
            <p14:sldId id="263"/>
            <p14:sldId id="269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FD3"/>
    <a:srgbClr val="162224"/>
    <a:srgbClr val="FFA269"/>
    <a:srgbClr val="FFDA48"/>
    <a:srgbClr val="1B79FF"/>
    <a:srgbClr val="B7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ABA45-78BE-499C-9BF9-1670938989EC}" v="4" dt="2024-05-22T11:42:20.1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0"/>
    <p:restoredTop sz="83777" autoAdjust="0"/>
  </p:normalViewPr>
  <p:slideViewPr>
    <p:cSldViewPr snapToGrid="0">
      <p:cViewPr varScale="1">
        <p:scale>
          <a:sx n="89" d="100"/>
          <a:sy n="89" d="100"/>
        </p:scale>
        <p:origin x="1788" y="84"/>
      </p:cViewPr>
      <p:guideLst>
        <p:guide orient="horz" pos="1746"/>
        <p:guide pos="1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C0346-9D0A-4D44-87C1-26C4AFBE64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414463"/>
            <a:ext cx="6781800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FB5B8-4E92-D548-9086-664A7B57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3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b="0" i="0" kern="1200">
        <a:solidFill>
          <a:schemeClr val="tx1"/>
        </a:solidFill>
        <a:latin typeface="Eina 02" panose="02000000000000000000" pitchFamily="2" charset="77"/>
        <a:ea typeface="+mn-ea"/>
        <a:cs typeface="+mn-cs"/>
      </a:defRPr>
    </a:lvl1pPr>
    <a:lvl2pPr marL="277200" algn="l" defTabSz="554401" rtl="0" eaLnBrk="1" latinLnBrk="0" hangingPunct="1">
      <a:defRPr sz="728" b="0" i="0" kern="1200">
        <a:solidFill>
          <a:schemeClr val="tx1"/>
        </a:solidFill>
        <a:latin typeface="Eina 02" panose="02000000000000000000" pitchFamily="2" charset="77"/>
        <a:ea typeface="+mn-ea"/>
        <a:cs typeface="+mn-cs"/>
      </a:defRPr>
    </a:lvl2pPr>
    <a:lvl3pPr marL="554401" algn="l" defTabSz="554401" rtl="0" eaLnBrk="1" latinLnBrk="0" hangingPunct="1">
      <a:defRPr sz="728" b="0" i="0" kern="1200">
        <a:solidFill>
          <a:schemeClr val="tx1"/>
        </a:solidFill>
        <a:latin typeface="Eina 02" panose="02000000000000000000" pitchFamily="2" charset="77"/>
        <a:ea typeface="+mn-ea"/>
        <a:cs typeface="+mn-cs"/>
      </a:defRPr>
    </a:lvl3pPr>
    <a:lvl4pPr marL="831601" algn="l" defTabSz="554401" rtl="0" eaLnBrk="1" latinLnBrk="0" hangingPunct="1">
      <a:defRPr sz="728" b="0" i="0" kern="1200">
        <a:solidFill>
          <a:schemeClr val="tx1"/>
        </a:solidFill>
        <a:latin typeface="Eina 02" panose="02000000000000000000" pitchFamily="2" charset="77"/>
        <a:ea typeface="+mn-ea"/>
        <a:cs typeface="+mn-cs"/>
      </a:defRPr>
    </a:lvl4pPr>
    <a:lvl5pPr marL="1108801" algn="l" defTabSz="554401" rtl="0" eaLnBrk="1" latinLnBrk="0" hangingPunct="1">
      <a:defRPr sz="728" b="0" i="0" kern="1200">
        <a:solidFill>
          <a:schemeClr val="tx1"/>
        </a:solidFill>
        <a:latin typeface="Eina 02" panose="02000000000000000000" pitchFamily="2" charset="77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Your Pharmacist</a:t>
            </a:r>
          </a:p>
          <a:p>
            <a:endParaRPr lang="en-US" dirty="0"/>
          </a:p>
          <a:p>
            <a:r>
              <a:rPr lang="en-US" dirty="0"/>
              <a:t>We’re – to capture the idea that pharmacists aren’t just one thing. They have many different areas of expertise, specialties, and practice settings. Pharmacists are many things.</a:t>
            </a:r>
          </a:p>
          <a:p>
            <a:r>
              <a:rPr lang="en-US" dirty="0"/>
              <a:t>Your – to immediately make the campaign personal to the patient or care giver who is viewing this content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FB5B8-4E92-D548-9086-664A7B57A1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patients and care givers to know that their hospital and health-system pharmacists are accessible to them, and are vital, active member of their patient care team across the continuum of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FB5B8-4E92-D548-9086-664A7B57A1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FB5B8-4E92-D548-9086-664A7B57A1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Your Pharmacist</a:t>
            </a:r>
          </a:p>
          <a:p>
            <a:endParaRPr lang="en-US" dirty="0"/>
          </a:p>
          <a:p>
            <a:r>
              <a:rPr lang="en-US" dirty="0"/>
              <a:t>We’re – to capture the idea that pharmacists aren’t just one thing. They have many different areas of expertise, specialties, and practice settings. Pharmacists are many things.</a:t>
            </a:r>
          </a:p>
          <a:p>
            <a:r>
              <a:rPr lang="en-US" dirty="0"/>
              <a:t>Your – to immediately make the campaign personal to the patient or care giver who is viewing this content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FB5B8-4E92-D548-9086-664A7B57A1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ai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rgbClr val="1622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9FD770E-D4C1-436C-46EC-4C126F770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8052" y="5609063"/>
            <a:ext cx="3360774" cy="1248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4C161-A346-22C6-51F1-A0EB88FEA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7926" y="6263510"/>
            <a:ext cx="785580" cy="34235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9E7F35-2CE0-50C3-1F07-49DED95D4D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accent6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title in no more than two lines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82236E-5B4E-0298-169B-962AA1160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11E11F8-CE54-3690-74E6-3B4A68E434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867" y="626942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99D611B-3B68-8D89-3988-9D3076466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536" y="3507578"/>
            <a:ext cx="9554110" cy="429541"/>
          </a:xfrm>
          <a:noFill/>
        </p:spPr>
        <p:txBody>
          <a:bodyPr wrap="square" rtlCol="0">
            <a:spAutoFit/>
          </a:bodyPr>
          <a:lstStyle>
            <a:lvl1pPr>
              <a:defRPr lang="en-US" sz="2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Document subheading</a:t>
            </a:r>
          </a:p>
        </p:txBody>
      </p:sp>
    </p:spTree>
    <p:extLst>
      <p:ext uri="{BB962C8B-B14F-4D97-AF65-F5344CB8AC3E}">
        <p14:creationId xmlns:p14="http://schemas.microsoft.com/office/powerpoint/2010/main" val="413170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Divider-Periwink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7D9C7-91FA-6DB5-7A6A-E1E9E93F50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B6429-07AB-A15C-2A87-23FFC969E4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6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Divider-Periwinkle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A0AD5149-5CC1-4EB2-1122-DBB07BAEF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2"/>
            <a:ext cx="12190415" cy="6857107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01D55-668B-47D4-1F72-0E41E6F1FA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D0ABA-82A9-95B8-B0A7-0491F39513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Divider-Periwinkle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AD5149-5CC1-4EB2-1122-DBB07BAEF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0412" cy="6857107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01D55-668B-47D4-1F72-0E41E6F1FA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D0ABA-82A9-95B8-B0A7-0491F39513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6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atementSlide_Periwink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E22B22-4061-F6B1-CAC4-7BA03FCAA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88" y="1166414"/>
            <a:ext cx="3643994" cy="348195"/>
          </a:xfrm>
        </p:spPr>
        <p:txBody>
          <a:bodyPr>
            <a:noAutofit/>
          </a:bodyPr>
          <a:lstStyle>
            <a:lvl1pPr marL="7700">
              <a:spcBef>
                <a:spcPts val="58"/>
              </a:spcBef>
              <a:defRPr lang="en-US" sz="2000" b="1" i="0" spc="-39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</a:defRPr>
            </a:lvl1pPr>
          </a:lstStyle>
          <a:p>
            <a:r>
              <a:rPr lang="en-US" dirty="0"/>
              <a:t>Eyebrow title: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CAD2575-BB71-9E0F-7EF9-1F7B48717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101" y="2083559"/>
            <a:ext cx="10129562" cy="37876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Statement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eget</a:t>
            </a:r>
            <a:r>
              <a:rPr lang="en-US" dirty="0"/>
              <a:t> eros porta, pulvinar </a:t>
            </a:r>
            <a:r>
              <a:rPr lang="en-US" dirty="0" err="1"/>
              <a:t>erat</a:t>
            </a:r>
            <a:r>
              <a:rPr lang="en-US" dirty="0"/>
              <a:t> id,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sed lorem </a:t>
            </a:r>
            <a:r>
              <a:rPr lang="en-US" dirty="0" err="1"/>
              <a:t>laoreet</a:t>
            </a:r>
            <a:r>
              <a:rPr lang="en-US" dirty="0"/>
              <a:t>, ac </a:t>
            </a:r>
            <a:r>
              <a:rPr lang="en-US" dirty="0" err="1"/>
              <a:t>condimentum</a:t>
            </a:r>
            <a:r>
              <a:rPr lang="en-US" dirty="0"/>
              <a:t> ligula </a:t>
            </a:r>
            <a:r>
              <a:rPr lang="en-US" dirty="0" err="1"/>
              <a:t>luctus</a:t>
            </a:r>
            <a:r>
              <a:rPr lang="en-US" dirty="0"/>
              <a:t>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EEFE7B-C98C-8342-3CF4-32F8C2C89F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B8753D-17BC-9BE6-0889-ABB73FC67B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5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Divider-Pea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2BDE5-8515-E2E9-B8DC-A7DFB5CA9D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DBFAF-BC36-50AE-9BE0-B4958D41B6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14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Divider-PeachGradient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AD5149-5CC1-4EB2-1122-DBB07BAEF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0412" cy="6857107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01D55-668B-47D4-1F72-0E41E6F1FA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D0ABA-82A9-95B8-B0A7-0491F39513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Divider-PeachGradi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46A97B-956F-1138-6B77-919D97F205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93"/>
            <a:ext cx="12188821" cy="685621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AFF2A-5827-6488-27E7-15A178B458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C4B6F-A281-C409-90D3-D4892E3128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95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Divider-OrangeGradien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46A97B-956F-1138-6B77-919D97F205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93"/>
            <a:ext cx="12188821" cy="6856212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AFF2A-5827-6488-27E7-15A178B458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C4B6F-A281-C409-90D3-D4892E3128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7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Divider-OrangeGradi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8D0BFF-0904-7C83-D7E1-CEF2C74F5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3"/>
            <a:ext cx="12189728" cy="6856722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47F2B8-4A07-CE6A-713A-5FC6C8DC16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A25F6-7C39-EB99-47C4-9205622A13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59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Divider-OrangeGradient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8D0BFF-0904-7C83-D7E1-CEF2C74F5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3"/>
            <a:ext cx="12189728" cy="6856722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47F2B8-4A07-CE6A-713A-5FC6C8DC16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A25F6-7C39-EB99-47C4-9205622A13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Description automatically generated">
            <a:extLst>
              <a:ext uri="{FF2B5EF4-FFF2-40B4-BE49-F238E27FC236}">
                <a16:creationId xmlns:a16="http://schemas.microsoft.com/office/drawing/2014/main" id="{E1E7068A-F4B8-2C2A-8EB7-684423269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3"/>
            <a:ext cx="12189731" cy="6856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4C161-A346-22C6-51F1-A0EB88FEA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7926" y="6263510"/>
            <a:ext cx="785580" cy="34235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9E7F35-2CE0-50C3-1F07-49DED95D4D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accent6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title in no more than two lines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82236E-5B4E-0298-169B-962AA1160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11E11F8-CE54-3690-74E6-3B4A68E434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867" y="626942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99D611B-3B68-8D89-3988-9D3076466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536" y="3507578"/>
            <a:ext cx="9554110" cy="429541"/>
          </a:xfrm>
          <a:noFill/>
        </p:spPr>
        <p:txBody>
          <a:bodyPr wrap="square" rtlCol="0">
            <a:spAutoFit/>
          </a:bodyPr>
          <a:lstStyle>
            <a:lvl1pPr>
              <a:defRPr lang="en-US" sz="2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Document subheading</a:t>
            </a:r>
          </a:p>
        </p:txBody>
      </p:sp>
    </p:spTree>
    <p:extLst>
      <p:ext uri="{BB962C8B-B14F-4D97-AF65-F5344CB8AC3E}">
        <p14:creationId xmlns:p14="http://schemas.microsoft.com/office/powerpoint/2010/main" val="1410163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atementSlide_PeriPeach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E22B22-4061-F6B1-CAC4-7BA03FCAA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88" y="1166414"/>
            <a:ext cx="3643994" cy="348195"/>
          </a:xfrm>
        </p:spPr>
        <p:txBody>
          <a:bodyPr>
            <a:noAutofit/>
          </a:bodyPr>
          <a:lstStyle>
            <a:lvl1pPr marL="7700">
              <a:spcBef>
                <a:spcPts val="58"/>
              </a:spcBef>
              <a:defRPr lang="en-US" sz="2000" b="1" i="0" spc="-39" dirty="0">
                <a:solidFill>
                  <a:schemeClr val="bg1"/>
                </a:solidFill>
                <a:latin typeface="Eina 02 SemiBold" panose="02000000000000000000" pitchFamily="2" charset="77"/>
                <a:ea typeface="+mj-ea"/>
              </a:defRPr>
            </a:lvl1pPr>
          </a:lstStyle>
          <a:p>
            <a:r>
              <a:rPr lang="en-US" dirty="0"/>
              <a:t>Eyebrow title: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CAD2575-BB71-9E0F-7EF9-1F7B48717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101" y="2083559"/>
            <a:ext cx="10129562" cy="37876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 i="0">
                <a:gradFill>
                  <a:gsLst>
                    <a:gs pos="0">
                      <a:schemeClr val="accent2"/>
                    </a:gs>
                    <a:gs pos="72000">
                      <a:schemeClr val="bg2"/>
                    </a:gs>
                  </a:gsLst>
                  <a:lin ang="7800000" scaled="0"/>
                </a:gra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Statement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eget</a:t>
            </a:r>
            <a:r>
              <a:rPr lang="en-US" dirty="0"/>
              <a:t> eros porta, pulvinar </a:t>
            </a:r>
            <a:r>
              <a:rPr lang="en-US" dirty="0" err="1"/>
              <a:t>erat</a:t>
            </a:r>
            <a:r>
              <a:rPr lang="en-US" dirty="0"/>
              <a:t> id,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sed lorem </a:t>
            </a:r>
            <a:r>
              <a:rPr lang="en-US" dirty="0" err="1"/>
              <a:t>laoreet</a:t>
            </a:r>
            <a:r>
              <a:rPr lang="en-US" dirty="0"/>
              <a:t>, ac </a:t>
            </a:r>
            <a:r>
              <a:rPr lang="en-US" dirty="0" err="1"/>
              <a:t>condimentum</a:t>
            </a:r>
            <a:r>
              <a:rPr lang="en-US" dirty="0"/>
              <a:t> ligula </a:t>
            </a:r>
            <a:r>
              <a:rPr lang="en-US" dirty="0" err="1"/>
              <a:t>luctus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3DAB8-9BFC-D266-66F5-151DB830D6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We're Your Pharmacist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C1A0E3-3CD8-AA42-8EC2-DCC08E0314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5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Divider-S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55B31-5557-899E-EA16-4315901EAA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2BAA-CBD9-2491-F60E-86CA1CFA02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6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Divider-Sun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orange background&#10;&#10;Description automatically generated">
            <a:extLst>
              <a:ext uri="{FF2B5EF4-FFF2-40B4-BE49-F238E27FC236}">
                <a16:creationId xmlns:a16="http://schemas.microsoft.com/office/drawing/2014/main" id="{3BC285AE-C852-D419-FBCD-7AF52F3C7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3"/>
            <a:ext cx="12189731" cy="6856722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55B31-5557-899E-EA16-4315901EAA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2BAA-CBD9-2491-F60E-86CA1CFA02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2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Divider-SunGradi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C285AE-C852-D419-FBCD-7AF52F3C7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3"/>
            <a:ext cx="12189728" cy="6856722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55B31-5557-899E-EA16-4315901EAA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2BAA-CBD9-2491-F60E-86CA1CFA02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0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atementSlide_PeriSun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E22B22-4061-F6B1-CAC4-7BA03FCAA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88" y="1166414"/>
            <a:ext cx="3643994" cy="348195"/>
          </a:xfrm>
        </p:spPr>
        <p:txBody>
          <a:bodyPr>
            <a:noAutofit/>
          </a:bodyPr>
          <a:lstStyle>
            <a:lvl1pPr marL="7700">
              <a:spcBef>
                <a:spcPts val="58"/>
              </a:spcBef>
              <a:defRPr lang="en-US" sz="2000" b="1" i="0" spc="-39" dirty="0">
                <a:solidFill>
                  <a:schemeClr val="bg1"/>
                </a:solidFill>
                <a:latin typeface="Eina 02 SemiBold" panose="02000000000000000000" pitchFamily="2" charset="77"/>
                <a:ea typeface="+mj-ea"/>
              </a:defRPr>
            </a:lvl1pPr>
          </a:lstStyle>
          <a:p>
            <a:r>
              <a:rPr lang="en-US" dirty="0"/>
              <a:t>Eyebrow title: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CAD2575-BB71-9E0F-7EF9-1F7B48717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101" y="2083559"/>
            <a:ext cx="10129562" cy="37876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 i="0">
                <a:gradFill>
                  <a:gsLst>
                    <a:gs pos="0">
                      <a:schemeClr val="accent3"/>
                    </a:gs>
                    <a:gs pos="72000">
                      <a:schemeClr val="bg2"/>
                    </a:gs>
                  </a:gsLst>
                  <a:lin ang="7800000" scaled="0"/>
                </a:gra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Statement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eget</a:t>
            </a:r>
            <a:r>
              <a:rPr lang="en-US" dirty="0"/>
              <a:t> eros porta, pulvinar </a:t>
            </a:r>
            <a:r>
              <a:rPr lang="en-US" dirty="0" err="1"/>
              <a:t>erat</a:t>
            </a:r>
            <a:r>
              <a:rPr lang="en-US" dirty="0"/>
              <a:t> id,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sed lorem </a:t>
            </a:r>
            <a:r>
              <a:rPr lang="en-US" dirty="0" err="1"/>
              <a:t>laoreet</a:t>
            </a:r>
            <a:r>
              <a:rPr lang="en-US" dirty="0"/>
              <a:t>, ac </a:t>
            </a:r>
            <a:r>
              <a:rPr lang="en-US" dirty="0" err="1"/>
              <a:t>condimentum</a:t>
            </a:r>
            <a:r>
              <a:rPr lang="en-US" dirty="0"/>
              <a:t> ligula </a:t>
            </a:r>
            <a:r>
              <a:rPr lang="en-US" dirty="0" err="1"/>
              <a:t>luctus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0D0F4-2406-F4A1-5A82-B39CAE7453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We're Your Pharmacist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4F53A3-45A3-AD73-D62D-2562E7B3C5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58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atementSlide_Dusky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A3D582C-9DB9-0328-8FD1-781FCF2FDE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607236-DF56-5817-9588-3DD54C2758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88" y="1166414"/>
            <a:ext cx="3643994" cy="348195"/>
          </a:xfrm>
        </p:spPr>
        <p:txBody>
          <a:bodyPr>
            <a:noAutofit/>
          </a:bodyPr>
          <a:lstStyle>
            <a:lvl1pPr marL="7700">
              <a:spcBef>
                <a:spcPts val="58"/>
              </a:spcBef>
              <a:defRPr lang="en-US" sz="2000" b="1" i="0" spc="-39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</a:defRPr>
            </a:lvl1pPr>
          </a:lstStyle>
          <a:p>
            <a:r>
              <a:rPr lang="en-US" dirty="0"/>
              <a:t>Eyebrow title: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0B19AFE-44DC-4E70-A335-D4C769C7CF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101" y="2083559"/>
            <a:ext cx="10129562" cy="37876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Statement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eget</a:t>
            </a:r>
            <a:r>
              <a:rPr lang="en-US" dirty="0"/>
              <a:t> eros porta, pulvinar </a:t>
            </a:r>
            <a:r>
              <a:rPr lang="en-US" dirty="0" err="1"/>
              <a:t>erat</a:t>
            </a:r>
            <a:r>
              <a:rPr lang="en-US" dirty="0"/>
              <a:t> id,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sed lorem </a:t>
            </a:r>
            <a:r>
              <a:rPr lang="en-US" dirty="0" err="1"/>
              <a:t>laoreet</a:t>
            </a:r>
            <a:r>
              <a:rPr lang="en-US" dirty="0"/>
              <a:t>, ac </a:t>
            </a:r>
            <a:r>
              <a:rPr lang="en-US" dirty="0" err="1"/>
              <a:t>condimentum</a:t>
            </a:r>
            <a:r>
              <a:rPr lang="en-US" dirty="0"/>
              <a:t> ligula </a:t>
            </a:r>
            <a:r>
              <a:rPr lang="en-US" dirty="0" err="1"/>
              <a:t>luctus</a:t>
            </a:r>
            <a:r>
              <a:rPr lang="en-US" dirty="0"/>
              <a:t>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FC52A6-6A33-9F29-2C7E-CB28F02992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DF2DD-1B24-9CCE-9846-D966FD9573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42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atementSlide_PeriDusk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E22B22-4061-F6B1-CAC4-7BA03FCAA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88" y="1166414"/>
            <a:ext cx="3643994" cy="348195"/>
          </a:xfrm>
        </p:spPr>
        <p:txBody>
          <a:bodyPr>
            <a:noAutofit/>
          </a:bodyPr>
          <a:lstStyle>
            <a:lvl1pPr marL="7700">
              <a:spcBef>
                <a:spcPts val="58"/>
              </a:spcBef>
              <a:defRPr lang="en-US" sz="2000" b="1" i="0" spc="-39" dirty="0">
                <a:solidFill>
                  <a:schemeClr val="bg1"/>
                </a:solidFill>
                <a:latin typeface="Eina 02 SemiBold" panose="02000000000000000000" pitchFamily="2" charset="77"/>
                <a:ea typeface="+mj-ea"/>
              </a:defRPr>
            </a:lvl1pPr>
          </a:lstStyle>
          <a:p>
            <a:r>
              <a:rPr lang="en-US" dirty="0"/>
              <a:t>Eyebrow title: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CAD2575-BB71-9E0F-7EF9-1F7B48717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101" y="2083559"/>
            <a:ext cx="10129562" cy="37876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tabLst>
                <a:tab pos="6908800" algn="l"/>
              </a:tabLst>
              <a:defRPr sz="4000" b="1" i="0">
                <a:gradFill>
                  <a:gsLst>
                    <a:gs pos="0">
                      <a:schemeClr val="accent5"/>
                    </a:gs>
                    <a:gs pos="72000">
                      <a:schemeClr val="bg2"/>
                    </a:gs>
                  </a:gsLst>
                  <a:lin ang="7800000" scaled="0"/>
                </a:gra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Statement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eget</a:t>
            </a:r>
            <a:r>
              <a:rPr lang="en-US" dirty="0"/>
              <a:t> eros porta, pulvinar </a:t>
            </a:r>
            <a:r>
              <a:rPr lang="en-US" dirty="0" err="1"/>
              <a:t>erat</a:t>
            </a:r>
            <a:r>
              <a:rPr lang="en-US" dirty="0"/>
              <a:t> id,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ligula sed lorem </a:t>
            </a:r>
            <a:r>
              <a:rPr lang="en-US" dirty="0" err="1"/>
              <a:t>laoreet</a:t>
            </a:r>
            <a:r>
              <a:rPr lang="en-US" dirty="0"/>
              <a:t>, ac </a:t>
            </a:r>
            <a:r>
              <a:rPr lang="en-US" dirty="0" err="1"/>
              <a:t>condimentum</a:t>
            </a:r>
            <a:r>
              <a:rPr lang="en-US" dirty="0"/>
              <a:t> ligula </a:t>
            </a:r>
            <a:r>
              <a:rPr lang="en-US" dirty="0" err="1"/>
              <a:t>luctus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7288F-2855-99D6-7B96-662864BFD9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We're Your Pharmacist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617947-0B51-25EE-CA3B-BEE9F84236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8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bar-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CBA588-2758-D712-2F05-50E8D2DD6CB2}"/>
              </a:ext>
            </a:extLst>
          </p:cNvPr>
          <p:cNvSpPr/>
          <p:nvPr userDrawn="1"/>
        </p:nvSpPr>
        <p:spPr>
          <a:xfrm>
            <a:off x="3236913" y="0"/>
            <a:ext cx="89519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916773-7C86-3A5E-CA1E-D56C0A17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1080555"/>
            <a:ext cx="2466021" cy="7482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4" y="2017217"/>
            <a:ext cx="2450876" cy="341203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34119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888B95-FCCE-71C5-E7FA-76FE4CEEFD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45402" y="427600"/>
            <a:ext cx="3534911" cy="6011300"/>
          </a:xfrm>
          <a:prstGeom prst="roundRect">
            <a:avLst>
              <a:gd name="adj" fmla="val 2191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B0758133-36CF-7CAF-E2BE-D6EFB20F05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17030" y="427600"/>
            <a:ext cx="3534911" cy="6011300"/>
          </a:xfrm>
          <a:prstGeom prst="roundRect">
            <a:avLst>
              <a:gd name="adj" fmla="val 2191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C25026F-0B37-6CA0-F841-AC65A960F2B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48E9F92-BD98-C4FC-23B1-1CD3200941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bar-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CBA588-2758-D712-2F05-50E8D2DD6CB2}"/>
              </a:ext>
            </a:extLst>
          </p:cNvPr>
          <p:cNvSpPr/>
          <p:nvPr userDrawn="1"/>
        </p:nvSpPr>
        <p:spPr>
          <a:xfrm>
            <a:off x="3236913" y="0"/>
            <a:ext cx="89519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916773-7C86-3A5E-CA1E-D56C0A17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1080555"/>
            <a:ext cx="2466021" cy="7482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4" y="2017217"/>
            <a:ext cx="2450876" cy="341203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34119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888B95-FCCE-71C5-E7FA-76FE4CEEFD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45402" y="427600"/>
            <a:ext cx="7306539" cy="6011300"/>
          </a:xfrm>
          <a:prstGeom prst="roundRect">
            <a:avLst>
              <a:gd name="adj" fmla="val 2191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DE09CB-0ADB-CE52-86E2-3F9DE6EE24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1872D8-ACE8-9D22-98CD-914E229FEF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83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bar-6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CBA588-2758-D712-2F05-50E8D2DD6CB2}"/>
              </a:ext>
            </a:extLst>
          </p:cNvPr>
          <p:cNvSpPr/>
          <p:nvPr userDrawn="1"/>
        </p:nvSpPr>
        <p:spPr>
          <a:xfrm>
            <a:off x="3236913" y="0"/>
            <a:ext cx="89519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1000CF4-A72A-69F6-4F26-50F14F5B03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05991" y="3427254"/>
            <a:ext cx="2982834" cy="3430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916773-7C86-3A5E-CA1E-D56C0A17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1080555"/>
            <a:ext cx="2466021" cy="7482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4" y="2017217"/>
            <a:ext cx="2450876" cy="341203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34119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48FC1-BC64-9B47-16AF-576A4F2B13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6913" y="0"/>
            <a:ext cx="3016196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04BD8B8-9DC7-A6C5-5E02-76A9D32A5F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6945" y="0"/>
            <a:ext cx="2968654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FFAC696-23CE-3E9F-AD11-4D70E9CBE3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5991" y="0"/>
            <a:ext cx="2982834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F1F6F0-A32A-0EA4-CC21-D046C11CBF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36913" y="3427254"/>
            <a:ext cx="3016196" cy="343074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40451E-9A97-F1F4-AB11-7C0660CF1D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6945" y="3427254"/>
            <a:ext cx="2968654" cy="343074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DF3B0B1-64E1-047F-3D87-B7578C9FE5A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0E1F9F-B632-14CD-0054-D612C2313DF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1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4C161-A346-22C6-51F1-A0EB88FEA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1312" y="6263510"/>
            <a:ext cx="718808" cy="34235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9E7F35-2CE0-50C3-1F07-49DED95D4D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6335153" cy="154512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Presentation title in no more than two lines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82236E-5B4E-0298-169B-962AA1160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11E11F8-CE54-3690-74E6-3B4A68E434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867" y="626942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99D611B-3B68-8D89-3988-9D3076466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322" y="3077049"/>
            <a:ext cx="6335153" cy="429541"/>
          </a:xfrm>
          <a:noFill/>
        </p:spPr>
        <p:txBody>
          <a:bodyPr wrap="square" rtlCol="0">
            <a:spAutoFit/>
          </a:bodyPr>
          <a:lstStyle>
            <a:lvl1pPr>
              <a:defRPr lang="en-US" sz="2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Document subheading</a:t>
            </a:r>
          </a:p>
        </p:txBody>
      </p:sp>
    </p:spTree>
    <p:extLst>
      <p:ext uri="{BB962C8B-B14F-4D97-AF65-F5344CB8AC3E}">
        <p14:creationId xmlns:p14="http://schemas.microsoft.com/office/powerpoint/2010/main" val="948415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bar-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CBA588-2758-D712-2F05-50E8D2DD6CB2}"/>
              </a:ext>
            </a:extLst>
          </p:cNvPr>
          <p:cNvSpPr/>
          <p:nvPr userDrawn="1"/>
        </p:nvSpPr>
        <p:spPr>
          <a:xfrm>
            <a:off x="3236913" y="0"/>
            <a:ext cx="89519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1000CF4-A72A-69F6-4F26-50F14F5B03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7363" y="3427254"/>
            <a:ext cx="5351462" cy="343074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916773-7C86-3A5E-CA1E-D56C0A17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1080555"/>
            <a:ext cx="2466021" cy="7482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4" y="2017217"/>
            <a:ext cx="2450876" cy="341203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34119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48FC1-BC64-9B47-16AF-576A4F2B13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6913" y="0"/>
            <a:ext cx="3600450" cy="685625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FFAC696-23CE-3E9F-AD11-4D70E9CBE3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7363" y="0"/>
            <a:ext cx="5351462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DCBFA5-9BB2-51AE-6A08-656EE0B58D5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C06A3-D5A3-6F86-8A98-257E50BD8EF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36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Content-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CBA588-2758-D712-2F05-50E8D2DD6CB2}"/>
              </a:ext>
            </a:extLst>
          </p:cNvPr>
          <p:cNvSpPr/>
          <p:nvPr userDrawn="1"/>
        </p:nvSpPr>
        <p:spPr>
          <a:xfrm>
            <a:off x="6094413" y="0"/>
            <a:ext cx="60944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916773-7C86-3A5E-CA1E-D56C0A17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1080555"/>
            <a:ext cx="5371232" cy="7482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41203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E9A241C0-5DC9-F540-1605-520BB3D16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37363" y="427600"/>
            <a:ext cx="4514578" cy="6011300"/>
          </a:xfrm>
          <a:prstGeom prst="roundRect">
            <a:avLst>
              <a:gd name="adj" fmla="val 2191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A375F-3C40-7104-EEBD-66DCFF0420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4B13F-DF4D-995E-47F4-7F54A1E6AE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25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Content-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CBA588-2758-D712-2F05-50E8D2DD6CB2}"/>
              </a:ext>
            </a:extLst>
          </p:cNvPr>
          <p:cNvSpPr/>
          <p:nvPr userDrawn="1"/>
        </p:nvSpPr>
        <p:spPr>
          <a:xfrm>
            <a:off x="6094413" y="0"/>
            <a:ext cx="60944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916773-7C86-3A5E-CA1E-D56C0A17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1080555"/>
            <a:ext cx="5371232" cy="7482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41203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E9A241C0-5DC9-F540-1605-520BB3D16C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37363" y="427600"/>
            <a:ext cx="4514578" cy="2860884"/>
          </a:xfrm>
          <a:prstGeom prst="roundRect">
            <a:avLst>
              <a:gd name="adj" fmla="val 2191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7621FBBD-8FA5-DF4D-CB5A-B9C83F5C7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7363" y="3581861"/>
            <a:ext cx="4514578" cy="2860884"/>
          </a:xfrm>
          <a:prstGeom prst="roundRect">
            <a:avLst>
              <a:gd name="adj" fmla="val 2191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07AF5-4AAB-5802-225B-B9FCE9802F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ED6AA-72A9-4FAD-F632-9EC827627E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70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Content-1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CBA588-2758-D712-2F05-50E8D2DD6CB2}"/>
              </a:ext>
            </a:extLst>
          </p:cNvPr>
          <p:cNvSpPr/>
          <p:nvPr userDrawn="1"/>
        </p:nvSpPr>
        <p:spPr>
          <a:xfrm>
            <a:off x="6094413" y="0"/>
            <a:ext cx="60944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916773-7C86-3A5E-CA1E-D56C0A17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1080555"/>
            <a:ext cx="5371232" cy="74824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41203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7621FBBD-8FA5-DF4D-CB5A-B9C83F5C7F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7363" y="1306060"/>
            <a:ext cx="4514578" cy="4123189"/>
          </a:xfrm>
          <a:prstGeom prst="roundRect">
            <a:avLst>
              <a:gd name="adj" fmla="val 2191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B77AEE-A39E-F1BA-5A5C-A2B5E859DC2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760555" y="5497369"/>
            <a:ext cx="4691217" cy="293830"/>
          </a:xfrm>
        </p:spPr>
        <p:txBody>
          <a:bodyPr>
            <a:normAutofit/>
          </a:bodyPr>
          <a:lstStyle>
            <a:lvl1pPr>
              <a:defRPr sz="900" i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Optional caption text below the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F4BEB-5A15-6447-40DC-BFC13F0DF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B69A-A079-B978-2EF5-98F31735448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68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Content-HalfContent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4CBA588-2758-D712-2F05-50E8D2DD6CB2}"/>
              </a:ext>
            </a:extLst>
          </p:cNvPr>
          <p:cNvSpPr/>
          <p:nvPr userDrawn="1"/>
        </p:nvSpPr>
        <p:spPr>
          <a:xfrm>
            <a:off x="6094413" y="0"/>
            <a:ext cx="609441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EE5EFE-D460-8DBD-21DC-D1812B92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B09788-9CE0-45A7-6158-56A11596B5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71168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72B525-D414-01B0-1E31-014487545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F33FE2B-17B2-6950-2B71-F58B23D88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3528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F8622FC-1246-8D17-4F6F-57DEB1ECB1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A69137-9B9C-A3B9-9F95-8CAA8B2BDD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6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Content-HalfContentGradient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B6EFC-84A4-ADC2-14A2-8ECB95755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826" y="892"/>
            <a:ext cx="6087585" cy="6857107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EE5EFE-D460-8DBD-21DC-D1812B92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B09788-9CE0-45A7-6158-56A11596B5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71168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72B525-D414-01B0-1E31-014487545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F33FE2B-17B2-6950-2B71-F58B23D88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3528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926B7-C01D-0EFB-AB1B-BDBA652944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DF45E-0E21-E7E5-F943-E8AE7F20F1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Content-HalfContentGradientDus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B6EFC-84A4-ADC2-14A2-8ECB95755A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826" y="892"/>
            <a:ext cx="6087585" cy="6857107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EE5EFE-D460-8DBD-21DC-D1812B92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B09788-9CE0-45A7-6158-56A11596B5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71168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72B525-D414-01B0-1E31-014487545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F33FE2B-17B2-6950-2B71-F58B23D88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3528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F926B7-C01D-0EFB-AB1B-BDBA6529442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DF45E-0E21-E7E5-F943-E8AE7F20F1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77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Content-HalfContentGradient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B6EFC-84A4-ADC2-14A2-8ECB95755A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826" y="892"/>
            <a:ext cx="6087585" cy="6857107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EE5EFE-D460-8DBD-21DC-D1812B92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B09788-9CE0-45A7-6158-56A11596B5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71168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72B525-D414-01B0-1E31-014487545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F33FE2B-17B2-6950-2B71-F58B23D88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3528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6C1DF-49AC-9298-65D8-0B1F5C5848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028A-34F8-45C5-2664-AE220A1101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68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Content-HalfContentGradientPeriwink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B6EFC-84A4-ADC2-14A2-8ECB95755A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826" y="892"/>
            <a:ext cx="6087585" cy="6857107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EE5EFE-D460-8DBD-21DC-D1812B92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B09788-9CE0-45A7-6158-56A11596B52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71168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72B525-D414-01B0-1E31-014487545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F33FE2B-17B2-6950-2B71-F58B23D88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53528" y="1166881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6C1DF-49AC-9298-65D8-0B1F5C5848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028A-34F8-45C5-2664-AE220A1101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9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Content-HalfContent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D7F947-8DA7-7BF0-61D7-608F27E2B3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3854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378A3-DE66-871B-576E-298143644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93A18C-510C-2670-7A54-9631E1FF98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6214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B6879-A45A-8788-24EA-610D95FB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918111"/>
            <a:ext cx="11429999" cy="5110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1C10D-D20B-5244-6F47-6A00BB2B00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97B1C-60D3-9723-630E-127B62E449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0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059988C-CBD6-D89F-32FF-DF0600AD65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136DAC-B475-7AA5-1D71-4A7F92E96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999" y="1166414"/>
            <a:ext cx="3643994" cy="348195"/>
          </a:xfrm>
        </p:spPr>
        <p:txBody>
          <a:bodyPr>
            <a:noAutofit/>
          </a:bodyPr>
          <a:lstStyle>
            <a:lvl1pPr marL="7700">
              <a:spcBef>
                <a:spcPts val="58"/>
              </a:spcBef>
              <a:defRPr lang="en-US" sz="2000" b="1" i="0" spc="-39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</a:defRPr>
            </a:lvl1pPr>
          </a:lstStyle>
          <a:p>
            <a:r>
              <a:rPr lang="en-US" dirty="0"/>
              <a:t>Contents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5AF2A4-D39C-9E2B-2850-469B8ED1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412033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 typeface="+mj-lt"/>
              <a:buNone/>
              <a:defRPr sz="1100"/>
            </a:lvl1pPr>
            <a:lvl2pPr marL="217170" indent="-228600">
              <a:buClr>
                <a:schemeClr val="tx1"/>
              </a:buClr>
              <a:buFont typeface="+mj-lt"/>
              <a:buAutoNum type="arabicPeriod"/>
              <a:defRPr sz="1100"/>
            </a:lvl2pPr>
            <a:lvl3pPr marL="476250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09613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87425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F78E710-86E3-C64C-B60A-8DFE1625C1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We're Your Pharmacist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825521-7376-0FEB-6EE1-5209C95BCD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fld id="{CE87209A-B222-A34B-AC91-4922367D72EE}" type="slidenum">
              <a:rPr lang="en-US" smtClean="0"/>
              <a:pPr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alfContent-HalfContent+Title_Dus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A3D582C-9DB9-0328-8FD1-781FCF2FDE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0C42DD-AE29-BD6D-1B9B-096F0637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F872C-A9BB-DCD1-557D-6F06285DA48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3854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05EE206-E2A5-4019-2AD1-688EB1460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7B852E-7C33-891D-1578-DF7BE1E55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6214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DFBB9C-EBC9-A01A-FC55-568535F3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918111"/>
            <a:ext cx="11429999" cy="5110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7B7FCF0-2384-44EB-AF82-6B9E6D7D7A4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5B0FA7-A8EA-FD53-1996-32B0918FE2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93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alfContent-HalfContent+Title_Pea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A3D582C-9DB9-0328-8FD1-781FCF2FDE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0C42DD-AE29-BD6D-1B9B-096F0637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F872C-A9BB-DCD1-557D-6F06285DA48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3854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05EE206-E2A5-4019-2AD1-688EB1460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7B852E-7C33-891D-1578-DF7BE1E55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6214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DFBB9C-EBC9-A01A-FC55-568535F3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918111"/>
            <a:ext cx="11429999" cy="5110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5FD0EB9-37AD-8099-F42F-08AF919EF0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06E15E1-AC51-F6B6-69C9-22A3582AA9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69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alfContent-HalfContent+Title_Periwink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A3D582C-9DB9-0328-8FD1-781FCF2FDE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0C42DD-AE29-BD6D-1B9B-096F0637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F872C-A9BB-DCD1-557D-6F06285DA48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3854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05EE206-E2A5-4019-2AD1-688EB1460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7B852E-7C33-891D-1578-DF7BE1E55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6214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DFBB9C-EBC9-A01A-FC55-568535F3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918111"/>
            <a:ext cx="11429999" cy="5110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4DF9475-1162-8CF3-CD8F-3096AE79A2C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4C07E35-9204-16FE-0462-9F438F0902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15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alfContent-HalfContent+Title_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A3D582C-9DB9-0328-8FD1-781FCF2FDE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0C42DD-AE29-BD6D-1B9B-096F0637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F872C-A9BB-DCD1-557D-6F06285DA48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3854" y="2139138"/>
            <a:ext cx="533824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05EE206-E2A5-4019-2AD1-688EB1460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7B852E-7C33-891D-1578-DF7BE1E55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6214" y="1583135"/>
            <a:ext cx="533876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DFBB9C-EBC9-A01A-FC55-568535F3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918111"/>
            <a:ext cx="11429999" cy="5110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36814D4-45A3-169C-69FE-820A2B862BF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013429-43F3-DA79-1807-18F257AAB8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17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1758870"/>
            <a:ext cx="11416395" cy="407043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B6879-A45A-8788-24EA-610D95FB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918111"/>
            <a:ext cx="11429999" cy="511062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3C4F5-3ADD-F9BB-3048-57E20C0E89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EBAFD-2F2A-75D3-3396-814B353D45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10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Conten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139138"/>
            <a:ext cx="11416395" cy="369016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378A3-DE66-871B-576E-298143644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583135"/>
            <a:ext cx="11417503" cy="434082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B6879-A45A-8788-24EA-610D95FB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918111"/>
            <a:ext cx="11429999" cy="511062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67851-78E9-A846-D0B4-7DC34A5235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11039-F8F4-71CB-0444-4DB53EAA99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56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Conten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1758870"/>
            <a:ext cx="5359539" cy="426093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B6879-A45A-8788-24EA-610D95FB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918111"/>
            <a:ext cx="11429999" cy="5110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108666A7-B05E-CC7D-810A-156ED8BB70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1563" y="1828800"/>
            <a:ext cx="5657850" cy="4400550"/>
          </a:xfrm>
          <a:prstGeom prst="roundRect">
            <a:avLst>
              <a:gd name="adj" fmla="val 2191"/>
            </a:avLst>
          </a:prstGeom>
          <a:solidFill>
            <a:schemeClr val="accent6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1BB02-F8E3-22FB-5041-FF615E6DD3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79530-EFAA-CFD7-9E2E-5D6C8E47AF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49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Content+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D7F947-8DA7-7BF0-61D7-608F27E2B3A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13854" y="2017217"/>
            <a:ext cx="5338245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378A3-DE66-871B-576E-298143644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166880"/>
            <a:ext cx="5338763" cy="661919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93A18C-510C-2670-7A54-9631E1FF98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6214" y="1166880"/>
            <a:ext cx="5338763" cy="661919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627A0AA-DD30-489E-F776-9021C5514AC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65B6BB4-A951-36E2-2033-CA71EF10B6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32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Column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40025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A2052888-5C4A-452C-356E-6F3EB2114D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51563" y="1028700"/>
            <a:ext cx="5657850" cy="5200650"/>
          </a:xfrm>
          <a:prstGeom prst="roundRect">
            <a:avLst>
              <a:gd name="adj" fmla="val 2191"/>
            </a:avLst>
          </a:prstGeom>
          <a:solidFill>
            <a:schemeClr val="accent6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9A1AA-AB09-57F1-28E1-9831DC53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23" y="922515"/>
            <a:ext cx="5338245" cy="82830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>
              <a:lnSpc>
                <a:spcPct val="12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1DB2B-BA74-9082-5BC1-A2E17ACA200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1AE9-F875-571C-92E2-628DC0392C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67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4" y="2017217"/>
            <a:ext cx="3551888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378A3-DE66-871B-576E-298143644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166880"/>
            <a:ext cx="3552233" cy="661919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62B5EC-33FC-80B0-D7BF-CF9FBA3105C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85055" y="2017217"/>
            <a:ext cx="3551888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DDFF67-FE13-57F5-8158-BD87A6D8A4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6122" y="1166880"/>
            <a:ext cx="3552233" cy="661919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CEC098-0F5B-464B-50A8-0B33D5F65FF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990701" y="2017217"/>
            <a:ext cx="3551888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E5506C-DBDC-7646-51C4-84ED733531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81768" y="1166880"/>
            <a:ext cx="3552233" cy="661919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8E0107-63B7-C5A1-2A78-9EBF3C465E6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48A18E-B501-4EAA-4D4A-2D56235B24B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5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059988C-CBD6-D89F-32FF-DF0600AD65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5AF2A4-D39C-9E2B-2850-469B8ED1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3" y="2017217"/>
            <a:ext cx="5338245" cy="3412033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Font typeface="+mj-lt"/>
              <a:buNone/>
              <a:defRPr sz="1100"/>
            </a:lvl1pPr>
            <a:lvl2pPr marL="217170" indent="-228600">
              <a:buClr>
                <a:schemeClr val="tx1"/>
              </a:buClr>
              <a:buFont typeface="+mj-lt"/>
              <a:buAutoNum type="arabicPeriod"/>
              <a:defRPr sz="1100"/>
            </a:lvl2pPr>
            <a:lvl3pPr marL="476250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09613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87425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D0D68-6D97-F857-7737-97570075A5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320C7-8816-E134-0D95-0032B41A26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lnSpc>
                <a:spcPct val="120000"/>
              </a:lnSpc>
            </a:pPr>
            <a:fld id="{CE87209A-B222-A34B-AC91-4922367D72EE}" type="slidenum">
              <a:rPr lang="en-US" smtClean="0"/>
              <a:pPr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F2D9440-F3E9-1F55-DBD7-299E5523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810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Column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4" y="2017217"/>
            <a:ext cx="3651580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378A3-DE66-871B-576E-298143644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166880"/>
            <a:ext cx="3651935" cy="661919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62B5EC-33FC-80B0-D7BF-CF9FBA3105C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85055" y="2017217"/>
            <a:ext cx="3651580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DDFF67-FE13-57F5-8158-BD87A6D8A4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6122" y="1166880"/>
            <a:ext cx="3660513" cy="661919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C869867C-52A0-B76F-B0FC-956BE5023C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4173" y="419100"/>
            <a:ext cx="3725239" cy="5810250"/>
          </a:xfrm>
          <a:prstGeom prst="roundRect">
            <a:avLst>
              <a:gd name="adj" fmla="val 2191"/>
            </a:avLst>
          </a:prstGeom>
          <a:solidFill>
            <a:schemeClr val="accent6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8A6B6A-5FA4-D138-C539-901B95E1F7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07262-6679-9BF3-59D7-22F34ABD8A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0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Column+Title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4" y="2628900"/>
            <a:ext cx="3651580" cy="32004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62B5EC-33FC-80B0-D7BF-CF9FBA3105C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85055" y="2628900"/>
            <a:ext cx="3280958" cy="32004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C869867C-52A0-B76F-B0FC-956BE5023C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4173" y="419100"/>
            <a:ext cx="3725239" cy="5810250"/>
          </a:xfrm>
          <a:prstGeom prst="roundRect">
            <a:avLst>
              <a:gd name="adj" fmla="val 2191"/>
            </a:avLst>
          </a:prstGeom>
          <a:solidFill>
            <a:schemeClr val="accent6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084F23-AB9A-4DA2-5E93-C91BF91C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20" y="918111"/>
            <a:ext cx="7187294" cy="5110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2CBFD41-A0D2-5E8E-4368-CE2DF988BA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966982"/>
            <a:ext cx="3651935" cy="580276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CA0A442-C950-B177-F523-0C5C0DF008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6122" y="1966982"/>
            <a:ext cx="3660513" cy="580276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ECBCB8B-76A2-E7F9-C6A8-DFE5CEF9381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773868-6745-6B92-CEAD-E556D1526CF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7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ColumnText_2Column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74C109-3D44-ADBB-9CA4-BC8CCC97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4" y="2017217"/>
            <a:ext cx="3630389" cy="381208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968E176-BCAB-7FAD-20AC-0806467F1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6804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378A3-DE66-871B-576E-298143644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391" y="1166880"/>
            <a:ext cx="3821261" cy="661919"/>
          </a:xfrm>
        </p:spPr>
        <p:txBody>
          <a:bodyPr>
            <a:normAutofit/>
          </a:bodyPr>
          <a:lstStyle>
            <a:lvl1pPr>
              <a:defRPr lang="en-US" sz="1600" b="1" i="0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C869867C-52A0-B76F-B0FC-956BE5023C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5613" y="419100"/>
            <a:ext cx="7543799" cy="5810250"/>
          </a:xfrm>
          <a:prstGeom prst="roundRect">
            <a:avLst>
              <a:gd name="adj" fmla="val 1741"/>
            </a:avLst>
          </a:prstGeom>
          <a:solidFill>
            <a:schemeClr val="accent6"/>
          </a:solidFill>
        </p:spPr>
        <p:txBody>
          <a:bodyPr/>
          <a:lstStyle/>
          <a:p>
            <a:r>
              <a:rPr lang="en-US" dirty="0"/>
              <a:t>insert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DFDEC-98A4-289B-4C40-90C4B642C05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FD8C4-0BFD-4CF8-6C79-C17BB5AF3C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75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284D711-A415-373E-0B60-C7734B6C8D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186479B-7DC5-9533-CBE1-0C64821046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2C8D86-5843-E0F9-E54F-B78499E709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Dusky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A3D582C-9DB9-0328-8FD1-781FCF2FDE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EA1BE9-6E5A-8B6C-340A-AC7011ABC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339A1A-51AC-55B3-B6F7-D90C4C2D7E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84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CE04F1F-83AF-EEFA-E691-64416FF556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58DBD6-994F-81DB-AC00-EF95F5F875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We're Your Pharmacist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A818D6-9DB4-8DAA-17C4-47B752BE36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33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Periwink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CE04F1F-83AF-EEFA-E691-64416FF556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56BB2-C690-D80A-F914-250F8094B4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265CF-5F80-FB03-1A75-193581E303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00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S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CE04F1F-83AF-EEFA-E691-64416FF556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B085-6E48-AD62-232C-750E32DB70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D2805-4322-9053-F22E-1B2CDBFF05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53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>
            <a:extLst>
              <a:ext uri="{FF2B5EF4-FFF2-40B4-BE49-F238E27FC236}">
                <a16:creationId xmlns:a16="http://schemas.microsoft.com/office/drawing/2014/main" id="{016DA6D2-E91E-9945-2FBA-9DBCE2D684FB}"/>
              </a:ext>
            </a:extLst>
          </p:cNvPr>
          <p:cNvSpPr/>
          <p:nvPr userDrawn="1"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7F24C4F-1FF8-65A0-70AB-9CAD19F3A1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F5F40-344C-45B7-8907-4AEFD8A4F8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6765AA-E038-6026-EB52-4CF0D5B16A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24H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rgbClr val="162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BD3208E-A42C-1E65-5F8C-8A1FDF34E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96650-76D8-3CF4-5C21-7E9C7F6C5F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We're Your Pharmacist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7DF41-7DE0-C2AB-0DB5-FB1D0C01E5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53BAA0-ED55-3335-7ECC-2B1D4DB53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0412" cy="6857107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059988C-CBD6-D89F-32FF-DF0600AD65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1610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tx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136DAC-B475-7AA5-1D71-4A7F92E96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999" y="1166414"/>
            <a:ext cx="3643994" cy="348195"/>
          </a:xfrm>
        </p:spPr>
        <p:txBody>
          <a:bodyPr>
            <a:noAutofit/>
          </a:bodyPr>
          <a:lstStyle>
            <a:lvl1pPr marL="7700">
              <a:spcBef>
                <a:spcPts val="58"/>
              </a:spcBef>
              <a:defRPr lang="en-US" sz="2000" b="1" i="0" spc="-39" dirty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</a:defRPr>
            </a:lvl1pPr>
          </a:lstStyle>
          <a:p>
            <a:r>
              <a:rPr lang="en-US" dirty="0"/>
              <a:t>Contents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5AF2A4-D39C-9E2B-2850-469B8ED1B1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2323" y="2017217"/>
            <a:ext cx="5338245" cy="34120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tx1"/>
              </a:buClr>
              <a:buFont typeface="+mj-lt"/>
              <a:buNone/>
              <a:defRPr sz="3600" spc="-100" baseline="0"/>
            </a:lvl1pPr>
            <a:lvl2pPr marL="217170" indent="-228600">
              <a:buClr>
                <a:schemeClr val="tx1"/>
              </a:buClr>
              <a:buFont typeface="+mj-lt"/>
              <a:buAutoNum type="arabicPeriod"/>
              <a:defRPr sz="3600"/>
            </a:lvl2pPr>
            <a:lvl3pPr marL="476250" indent="-228600">
              <a:buClr>
                <a:schemeClr val="tx1"/>
              </a:buClr>
              <a:buFont typeface="+mj-lt"/>
              <a:buAutoNum type="arabicPeriod"/>
              <a:defRPr sz="3600"/>
            </a:lvl3pPr>
            <a:lvl4pPr marL="709613" indent="-228600">
              <a:buClr>
                <a:schemeClr val="tx1"/>
              </a:buClr>
              <a:buFont typeface="+mj-lt"/>
              <a:buAutoNum type="arabicPeriod"/>
              <a:defRPr sz="3600"/>
            </a:lvl4pPr>
            <a:lvl5pPr marL="987425" indent="-228600">
              <a:buClr>
                <a:schemeClr val="tx1"/>
              </a:buClr>
              <a:buFont typeface="+mj-lt"/>
              <a:buAutoNum type="arabicPeriod"/>
              <a:defRPr sz="3600"/>
            </a:lvl5pPr>
          </a:lstStyle>
          <a:p>
            <a:pPr lvl="0"/>
            <a:r>
              <a:rPr lang="en-US" dirty="0"/>
              <a:t>01 — Section Title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02 — Section Title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03 — Section Title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04 — Section Title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05 — Section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338A58E-8183-D280-C271-63A051813D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A8CC3B-1725-9679-7A05-00E68E9EEA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8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rgbClr val="1622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1194724-46A3-47BE-2458-4EA16880BA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CCEBBD-C696-19A3-1599-08574DC01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153836"/>
            <a:ext cx="9403390" cy="4890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+mj-lt"/>
              <a:buNone/>
              <a:tabLst/>
              <a:defRPr sz="4800" b="0" i="0" u="none">
                <a:solidFill>
                  <a:schemeClr val="bg2"/>
                </a:solidFill>
                <a:latin typeface="☞EINA02-REGULAR" panose="02000000000000000000" pitchFamily="2" charset="77"/>
              </a:defRPr>
            </a:lvl1pPr>
          </a:lstStyle>
          <a:p>
            <a:pPr marL="6350" marR="2163703">
              <a:spcBef>
                <a:spcPts val="179"/>
              </a:spcBef>
              <a:tabLst>
                <a:tab pos="854075" algn="l"/>
                <a:tab pos="1597025" algn="l"/>
              </a:tabLst>
            </a:pPr>
            <a:r>
              <a:rPr lang="en-US" sz="4800" u="sng" spc="-233" dirty="0">
                <a:solidFill>
                  <a:schemeClr val="bg1"/>
                </a:solidFill>
                <a:latin typeface="Eina02-Regular"/>
              </a:rPr>
              <a:t>01	—	Subsection 1</a:t>
            </a:r>
            <a:br>
              <a:rPr lang="en-US" sz="4800" spc="-233" dirty="0">
                <a:solidFill>
                  <a:srgbClr val="B7BBFF"/>
                </a:solidFill>
                <a:latin typeface="Eina02-Regular"/>
              </a:rPr>
            </a:br>
            <a:r>
              <a:rPr lang="en-US" sz="4800" spc="-233" dirty="0">
                <a:solidFill>
                  <a:srgbClr val="B7BBFF"/>
                </a:solidFill>
                <a:latin typeface="Eina02-Regular"/>
              </a:rPr>
              <a:t>02 	—	Subsection title</a:t>
            </a:r>
            <a:br>
              <a:rPr lang="en-US" sz="4800" spc="-233" dirty="0">
                <a:solidFill>
                  <a:srgbClr val="B7BBFF"/>
                </a:solidFill>
                <a:latin typeface="Eina02-Regular"/>
              </a:rPr>
            </a:br>
            <a:r>
              <a:rPr lang="en-US" sz="4800" spc="-233" dirty="0">
                <a:solidFill>
                  <a:srgbClr val="B7BBFF"/>
                </a:solidFill>
                <a:latin typeface="Eina02-Regular"/>
              </a:rPr>
              <a:t>03 	—	Subsection title</a:t>
            </a:r>
            <a:br>
              <a:rPr lang="en-US" sz="4800" spc="-233" dirty="0">
                <a:solidFill>
                  <a:srgbClr val="B7BBFF"/>
                </a:solidFill>
                <a:latin typeface="Eina02-Regular"/>
              </a:rPr>
            </a:br>
            <a:r>
              <a:rPr lang="en-US" sz="4800" spc="-233" dirty="0">
                <a:solidFill>
                  <a:srgbClr val="B7BBFF"/>
                </a:solidFill>
                <a:latin typeface="Eina02-Regular"/>
              </a:rPr>
              <a:t>04 	—	Subsection title</a:t>
            </a:r>
            <a:br>
              <a:rPr lang="en-US" sz="4800" spc="-233" dirty="0">
                <a:solidFill>
                  <a:srgbClr val="B7BBFF"/>
                </a:solidFill>
                <a:latin typeface="Eina02-Regular"/>
              </a:rPr>
            </a:br>
            <a:r>
              <a:rPr lang="en-US" sz="4800" spc="-233" dirty="0">
                <a:solidFill>
                  <a:srgbClr val="B7BBFF"/>
                </a:solidFill>
                <a:latin typeface="Eina02-Regular"/>
              </a:rPr>
              <a:t>05 	—	Subsection title</a:t>
            </a:r>
            <a:br>
              <a:rPr lang="en-US" sz="4800" spc="-233" dirty="0">
                <a:solidFill>
                  <a:srgbClr val="B7BBFF"/>
                </a:solidFill>
                <a:latin typeface="Eina02-Regular"/>
              </a:rPr>
            </a:br>
            <a:r>
              <a:rPr lang="en-US" sz="4800" spc="-233" dirty="0">
                <a:solidFill>
                  <a:srgbClr val="B7BBFF"/>
                </a:solidFill>
                <a:latin typeface="Eina02-Regular"/>
              </a:rPr>
              <a:t>06	—	Subsection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1C0292-B6B9-9BF8-F624-F2CFDDF941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We're Your Pharmacist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D08F3-F329-97A7-2E44-E8C0E37A0C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5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Divider-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4" y="0"/>
            <a:ext cx="12185745" cy="6857615"/>
          </a:xfrm>
          <a:custGeom>
            <a:avLst/>
            <a:gdLst/>
            <a:ahLst/>
            <a:cxnLst/>
            <a:rect l="l" t="t" r="r" b="b"/>
            <a:pathLst>
              <a:path w="20099020" h="11308715">
                <a:moveTo>
                  <a:pt x="20098853" y="0"/>
                </a:moveTo>
                <a:lnTo>
                  <a:pt x="0" y="0"/>
                </a:lnTo>
                <a:lnTo>
                  <a:pt x="0" y="11308556"/>
                </a:lnTo>
                <a:lnTo>
                  <a:pt x="20098853" y="11308556"/>
                </a:lnTo>
                <a:lnTo>
                  <a:pt x="20098853" y="0"/>
                </a:lnTo>
                <a:close/>
              </a:path>
            </a:pathLst>
          </a:custGeom>
          <a:solidFill>
            <a:srgbClr val="1622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1194724-46A3-47BE-2458-4EA16880BA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CCEBBD-C696-19A3-1599-08574DC01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accent6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39D8E99-64EA-37C7-998F-48E3F4CDD7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We're Your Pharmacist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0D19A0-9EF4-ED63-B458-602076C380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Divider-Dusk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AD5149-5CC1-4EB2-1122-DBB07BAEF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"/>
            <a:ext cx="12190412" cy="6857107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5597D7-FAE4-BE85-6AD2-BBEA6B52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867" y="327042"/>
            <a:ext cx="3016196" cy="260969"/>
          </a:xfrm>
          <a:noFill/>
        </p:spPr>
        <p:txBody>
          <a:bodyPr wrap="square" rtlCol="0">
            <a:spAutoFit/>
          </a:bodyPr>
          <a:lstStyle>
            <a:lvl1pPr>
              <a:defRPr lang="en-US" sz="1000" b="0" i="0" spc="-50" dirty="0">
                <a:solidFill>
                  <a:schemeClr val="bg1"/>
                </a:solidFill>
                <a:latin typeface="Eina 02" panose="02000000000000000000" pitchFamily="2" charset="77"/>
              </a:defRPr>
            </a:lvl1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02093ED-2D7F-4530-9BC1-135250C50A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23" y="1054280"/>
            <a:ext cx="9597654" cy="197467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tx1"/>
                </a:solidFill>
                <a:latin typeface="Eina 02 SemiBold" panose="02000000000000000000" pitchFamily="2" charset="77"/>
              </a:defRPr>
            </a:lvl1pPr>
          </a:lstStyle>
          <a:p>
            <a:pPr lvl="0"/>
            <a:r>
              <a:rPr lang="en-US" dirty="0"/>
              <a:t>Section title in no more than two lines.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01D55-668B-47D4-1F72-0E41E6F1FA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5D0ABA-82A9-95B8-B0A7-0491F39513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2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58EBF457-5592-0D05-333B-BAB5BFD7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19" y="899900"/>
            <a:ext cx="11429999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5CB557-F2A4-B694-FE26-3ECED2002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324" y="2017217"/>
            <a:ext cx="11612293" cy="4212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90984555-E267-479A-809B-45B17B9B77EF}"/>
              </a:ext>
            </a:extLst>
          </p:cNvPr>
          <p:cNvSpPr txBox="1">
            <a:spLocks/>
          </p:cNvSpPr>
          <p:nvPr userDrawn="1"/>
        </p:nvSpPr>
        <p:spPr>
          <a:xfrm>
            <a:off x="11351941" y="6303618"/>
            <a:ext cx="559018" cy="21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r">
              <a:lnSpc>
                <a:spcPct val="120000"/>
              </a:lnSpc>
              <a:defRPr lang="en-US" sz="700" spc="-20" dirty="0">
                <a:solidFill>
                  <a:schemeClr val="bg1"/>
                </a:solidFill>
                <a:latin typeface="☞EINA02-REGULAR" panose="02000000000000000000" pitchFamily="2" charset="77"/>
                <a:ea typeface="+mn-ea"/>
                <a:cs typeface="+mn-cs"/>
              </a:defRPr>
            </a:lvl1pPr>
            <a:lvl2pPr marL="91440" indent="-102870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☞EINA02-REGULAR" panose="02000000000000000000" pitchFamily="2" charset="77"/>
                <a:ea typeface="+mn-ea"/>
                <a:cs typeface="+mn-cs"/>
              </a:defRPr>
            </a:lvl2pPr>
            <a:lvl3pPr marL="342900" indent="-95250">
              <a:lnSpc>
                <a:spcPct val="12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tx1"/>
                </a:solidFill>
                <a:latin typeface="☞EINA02-REGULAR" panose="02000000000000000000" pitchFamily="2" charset="77"/>
                <a:ea typeface="+mn-ea"/>
                <a:cs typeface="+mn-cs"/>
              </a:defRPr>
            </a:lvl3pPr>
            <a:lvl4pPr marL="576263" indent="-95250">
              <a:lnSpc>
                <a:spcPct val="12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tx1"/>
                </a:solidFill>
                <a:latin typeface="☞EINA02-REGULAR" panose="02000000000000000000" pitchFamily="2" charset="77"/>
                <a:ea typeface="+mn-ea"/>
                <a:cs typeface="+mn-cs"/>
              </a:defRPr>
            </a:lvl4pPr>
            <a:lvl5pPr marL="860425" indent="-101600">
              <a:lnSpc>
                <a:spcPct val="12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tx1"/>
                </a:solidFill>
                <a:latin typeface="☞EINA02-REGULAR" panose="02000000000000000000" pitchFamily="2" charset="77"/>
                <a:ea typeface="+mn-ea"/>
                <a:cs typeface="+mn-cs"/>
              </a:defRPr>
            </a:lvl5pPr>
            <a:lvl6pPr marL="1386002">
              <a:defRPr>
                <a:latin typeface="+mn-lt"/>
                <a:ea typeface="+mn-ea"/>
                <a:cs typeface="+mn-cs"/>
              </a:defRPr>
            </a:lvl6pPr>
            <a:lvl7pPr marL="1663202">
              <a:defRPr>
                <a:latin typeface="+mn-lt"/>
                <a:ea typeface="+mn-ea"/>
                <a:cs typeface="+mn-cs"/>
              </a:defRPr>
            </a:lvl7pPr>
            <a:lvl8pPr marL="1940403">
              <a:defRPr>
                <a:latin typeface="+mn-lt"/>
                <a:ea typeface="+mn-ea"/>
                <a:cs typeface="+mn-cs"/>
              </a:defRPr>
            </a:lvl8pPr>
            <a:lvl9pPr marL="2217603">
              <a:defRPr>
                <a:latin typeface="+mn-lt"/>
                <a:ea typeface="+mn-ea"/>
                <a:cs typeface="+mn-cs"/>
              </a:defRPr>
            </a:lvl9pPr>
          </a:lstStyle>
          <a:p>
            <a:fld id="{118B857C-F997-854D-9986-50EEDD1D7E11}" type="slidenum">
              <a:rPr lang="en-US" b="0" i="0" smtClean="0">
                <a:latin typeface="Eina 02" panose="02000000000000000000" pitchFamily="2" charset="77"/>
              </a:rPr>
              <a:pPr/>
              <a:t>‹#›</a:t>
            </a:fld>
            <a:endParaRPr lang="en-US" b="0" i="0" dirty="0">
              <a:latin typeface="Eina 02" panose="02000000000000000000" pitchFamily="2" charset="77"/>
            </a:endParaRP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65F14DD3-C772-CAE3-6BB3-77E1BD6B5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5597" y="6294205"/>
            <a:ext cx="559019" cy="21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700" b="0" i="0" spc="-20" smtClean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1pPr>
          </a:lstStyle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‹#›</a:t>
            </a:fld>
            <a:endParaRPr lang="en-US" dirty="0"/>
          </a:p>
        </p:txBody>
      </p:sp>
      <p:sp>
        <p:nvSpPr>
          <p:cNvPr id="53" name="Footer Placeholder 52">
            <a:extLst>
              <a:ext uri="{FF2B5EF4-FFF2-40B4-BE49-F238E27FC236}">
                <a16:creationId xmlns:a16="http://schemas.microsoft.com/office/drawing/2014/main" id="{7CDCDBED-7868-0589-F054-7C50F58FC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575" y="6139843"/>
            <a:ext cx="364484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700" b="0" i="0" spc="-20" dirty="0" smtClean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1pPr>
          </a:lstStyle>
          <a:p>
            <a:r>
              <a:rPr lang="en-US" dirty="0"/>
              <a:t>We're Your Pharmacist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720" r:id="rId3"/>
    <p:sldLayoutId id="2147483666" r:id="rId4"/>
    <p:sldLayoutId id="2147483675" r:id="rId5"/>
    <p:sldLayoutId id="2147483683" r:id="rId6"/>
    <p:sldLayoutId id="2147483681" r:id="rId7"/>
    <p:sldLayoutId id="2147483662" r:id="rId8"/>
    <p:sldLayoutId id="2147483717" r:id="rId9"/>
    <p:sldLayoutId id="2147483667" r:id="rId10"/>
    <p:sldLayoutId id="2147483685" r:id="rId11"/>
    <p:sldLayoutId id="2147483714" r:id="rId12"/>
    <p:sldLayoutId id="2147483673" r:id="rId13"/>
    <p:sldLayoutId id="2147483676" r:id="rId14"/>
    <p:sldLayoutId id="2147483711" r:id="rId15"/>
    <p:sldLayoutId id="2147483715" r:id="rId16"/>
    <p:sldLayoutId id="2147483686" r:id="rId17"/>
    <p:sldLayoutId id="2147483684" r:id="rId18"/>
    <p:sldLayoutId id="2147483716" r:id="rId19"/>
    <p:sldLayoutId id="2147483679" r:id="rId20"/>
    <p:sldLayoutId id="2147483677" r:id="rId21"/>
    <p:sldLayoutId id="2147483712" r:id="rId22"/>
    <p:sldLayoutId id="2147483713" r:id="rId23"/>
    <p:sldLayoutId id="2147483678" r:id="rId24"/>
    <p:sldLayoutId id="2147483674" r:id="rId25"/>
    <p:sldLayoutId id="2147483680" r:id="rId26"/>
    <p:sldLayoutId id="2147483665" r:id="rId27"/>
    <p:sldLayoutId id="2147483689" r:id="rId28"/>
    <p:sldLayoutId id="2147483690" r:id="rId29"/>
    <p:sldLayoutId id="2147483691" r:id="rId30"/>
    <p:sldLayoutId id="2147483672" r:id="rId31"/>
    <p:sldLayoutId id="2147483692" r:id="rId32"/>
    <p:sldLayoutId id="2147483693" r:id="rId33"/>
    <p:sldLayoutId id="2147483700" r:id="rId34"/>
    <p:sldLayoutId id="2147483701" r:id="rId35"/>
    <p:sldLayoutId id="2147483718" r:id="rId36"/>
    <p:sldLayoutId id="2147483702" r:id="rId37"/>
    <p:sldLayoutId id="2147483719" r:id="rId38"/>
    <p:sldLayoutId id="2147483695" r:id="rId39"/>
    <p:sldLayoutId id="2147483703" r:id="rId40"/>
    <p:sldLayoutId id="2147483704" r:id="rId41"/>
    <p:sldLayoutId id="2147483705" r:id="rId42"/>
    <p:sldLayoutId id="2147483706" r:id="rId43"/>
    <p:sldLayoutId id="2147483697" r:id="rId44"/>
    <p:sldLayoutId id="2147483696" r:id="rId45"/>
    <p:sldLayoutId id="2147483698" r:id="rId46"/>
    <p:sldLayoutId id="2147483694" r:id="rId47"/>
    <p:sldLayoutId id="2147483699" r:id="rId48"/>
    <p:sldLayoutId id="2147483707" r:id="rId49"/>
    <p:sldLayoutId id="2147483708" r:id="rId50"/>
    <p:sldLayoutId id="2147483710" r:id="rId51"/>
    <p:sldLayoutId id="2147483709" r:id="rId52"/>
    <p:sldLayoutId id="2147483661" r:id="rId53"/>
    <p:sldLayoutId id="2147483668" r:id="rId54"/>
    <p:sldLayoutId id="2147483669" r:id="rId55"/>
    <p:sldLayoutId id="2147483687" r:id="rId56"/>
    <p:sldLayoutId id="2147483688" r:id="rId57"/>
    <p:sldLayoutId id="2147483663" r:id="rId58"/>
    <p:sldLayoutId id="2147483664" r:id="rId59"/>
  </p:sldLayoutIdLst>
  <p:hf hdr="0" dt="0"/>
  <p:txStyles>
    <p:titleStyle>
      <a:lvl1pPr>
        <a:defRPr sz="3600" b="1" i="0">
          <a:solidFill>
            <a:schemeClr val="tx1"/>
          </a:solidFill>
          <a:latin typeface="Eina 02 SemiBold" panose="02000000000000000000" pitchFamily="2" charset="77"/>
          <a:ea typeface="+mj-ea"/>
          <a:cs typeface="+mj-cs"/>
        </a:defRPr>
      </a:lvl1pPr>
    </p:titleStyle>
    <p:bodyStyle>
      <a:lvl1pPr marL="0">
        <a:lnSpc>
          <a:spcPct val="120000"/>
        </a:lnSpc>
        <a:defRPr sz="1100" b="0" i="0">
          <a:solidFill>
            <a:schemeClr val="tx1"/>
          </a:solidFill>
          <a:latin typeface="Eina 02" panose="02000000000000000000" pitchFamily="2" charset="77"/>
          <a:ea typeface="+mn-ea"/>
          <a:cs typeface="+mn-cs"/>
        </a:defRPr>
      </a:lvl1pPr>
      <a:lvl2pPr marL="91440" indent="-102870">
        <a:lnSpc>
          <a:spcPct val="120000"/>
        </a:lnSpc>
        <a:buClr>
          <a:schemeClr val="tx2"/>
        </a:buClr>
        <a:buFont typeface="Arial" panose="020B0604020202020204" pitchFamily="34" charset="0"/>
        <a:buChar char="•"/>
        <a:defRPr sz="1100" b="0" i="0">
          <a:solidFill>
            <a:schemeClr val="tx1"/>
          </a:solidFill>
          <a:latin typeface="Eina 02" panose="02000000000000000000" pitchFamily="2" charset="77"/>
          <a:ea typeface="+mn-ea"/>
          <a:cs typeface="+mn-cs"/>
        </a:defRPr>
      </a:lvl2pPr>
      <a:lvl3pPr marL="342900" indent="-95250">
        <a:lnSpc>
          <a:spcPct val="120000"/>
        </a:lnSpc>
        <a:buClr>
          <a:schemeClr val="bg2"/>
        </a:buClr>
        <a:buFont typeface="Arial" panose="020B0604020202020204" pitchFamily="34" charset="0"/>
        <a:buChar char="•"/>
        <a:tabLst/>
        <a:defRPr sz="1100" b="0" i="0">
          <a:solidFill>
            <a:schemeClr val="tx1"/>
          </a:solidFill>
          <a:latin typeface="Eina 02" panose="02000000000000000000" pitchFamily="2" charset="77"/>
          <a:ea typeface="+mn-ea"/>
          <a:cs typeface="+mn-cs"/>
        </a:defRPr>
      </a:lvl3pPr>
      <a:lvl4pPr marL="576263" indent="-95250">
        <a:lnSpc>
          <a:spcPct val="120000"/>
        </a:lnSpc>
        <a:buClr>
          <a:schemeClr val="bg2"/>
        </a:buClr>
        <a:buFont typeface="Arial" panose="020B0604020202020204" pitchFamily="34" charset="0"/>
        <a:buChar char="•"/>
        <a:tabLst/>
        <a:defRPr sz="1100" b="0" i="0">
          <a:solidFill>
            <a:schemeClr val="tx1"/>
          </a:solidFill>
          <a:latin typeface="Eina 02" panose="02000000000000000000" pitchFamily="2" charset="77"/>
          <a:ea typeface="+mn-ea"/>
          <a:cs typeface="+mn-cs"/>
        </a:defRPr>
      </a:lvl4pPr>
      <a:lvl5pPr marL="860425" indent="-101600">
        <a:lnSpc>
          <a:spcPct val="120000"/>
        </a:lnSpc>
        <a:buClr>
          <a:schemeClr val="bg2"/>
        </a:buClr>
        <a:buFont typeface="Arial" panose="020B0604020202020204" pitchFamily="34" charset="0"/>
        <a:buChar char="•"/>
        <a:tabLst/>
        <a:defRPr sz="1100" b="0" i="0">
          <a:solidFill>
            <a:schemeClr val="tx1"/>
          </a:solidFill>
          <a:latin typeface="Eina 02" panose="02000000000000000000" pitchFamily="2" charset="77"/>
          <a:ea typeface="+mn-ea"/>
          <a:cs typeface="+mn-cs"/>
        </a:defRPr>
      </a:lvl5pPr>
      <a:lvl6pPr marL="1386002">
        <a:defRPr>
          <a:latin typeface="+mn-lt"/>
          <a:ea typeface="+mn-ea"/>
          <a:cs typeface="+mn-cs"/>
        </a:defRPr>
      </a:lvl6pPr>
      <a:lvl7pPr marL="1663202">
        <a:defRPr>
          <a:latin typeface="+mn-lt"/>
          <a:ea typeface="+mn-ea"/>
          <a:cs typeface="+mn-cs"/>
        </a:defRPr>
      </a:lvl7pPr>
      <a:lvl8pPr marL="1940403">
        <a:defRPr>
          <a:latin typeface="+mn-lt"/>
          <a:ea typeface="+mn-ea"/>
          <a:cs typeface="+mn-cs"/>
        </a:defRPr>
      </a:lvl8pPr>
      <a:lvl9pPr marL="22176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00">
        <a:defRPr>
          <a:latin typeface="+mn-lt"/>
          <a:ea typeface="+mn-ea"/>
          <a:cs typeface="+mn-cs"/>
        </a:defRPr>
      </a:lvl2pPr>
      <a:lvl3pPr marL="554401">
        <a:defRPr>
          <a:latin typeface="+mn-lt"/>
          <a:ea typeface="+mn-ea"/>
          <a:cs typeface="+mn-cs"/>
        </a:defRPr>
      </a:lvl3pPr>
      <a:lvl4pPr marL="831601">
        <a:defRPr>
          <a:latin typeface="+mn-lt"/>
          <a:ea typeface="+mn-ea"/>
          <a:cs typeface="+mn-cs"/>
        </a:defRPr>
      </a:lvl4pPr>
      <a:lvl5pPr marL="1108801">
        <a:defRPr>
          <a:latin typeface="+mn-lt"/>
          <a:ea typeface="+mn-ea"/>
          <a:cs typeface="+mn-cs"/>
        </a:defRPr>
      </a:lvl5pPr>
      <a:lvl6pPr marL="1386002">
        <a:defRPr>
          <a:latin typeface="+mn-lt"/>
          <a:ea typeface="+mn-ea"/>
          <a:cs typeface="+mn-cs"/>
        </a:defRPr>
      </a:lvl6pPr>
      <a:lvl7pPr marL="1663202">
        <a:defRPr>
          <a:latin typeface="+mn-lt"/>
          <a:ea typeface="+mn-ea"/>
          <a:cs typeface="+mn-cs"/>
        </a:defRPr>
      </a:lvl7pPr>
      <a:lvl8pPr marL="1940403">
        <a:defRPr>
          <a:latin typeface="+mn-lt"/>
          <a:ea typeface="+mn-ea"/>
          <a:cs typeface="+mn-cs"/>
        </a:defRPr>
      </a:lvl8pPr>
      <a:lvl9pPr marL="2217603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239" userDrawn="1">
          <p15:clr>
            <a:srgbClr val="F26B43"/>
          </p15:clr>
        </p15:guide>
        <p15:guide id="4" pos="7439" userDrawn="1">
          <p15:clr>
            <a:srgbClr val="F26B43"/>
          </p15:clr>
        </p15:guide>
        <p15:guide id="5" pos="5639" userDrawn="1">
          <p15:clr>
            <a:srgbClr val="9FCC3B"/>
          </p15:clr>
        </p15:guide>
        <p15:guide id="6" pos="2039" userDrawn="1">
          <p15:clr>
            <a:srgbClr val="9FCC3B"/>
          </p15:clr>
        </p15:guide>
        <p15:guide id="7" pos="2939" userDrawn="1">
          <p15:clr>
            <a:srgbClr val="9FCC3B"/>
          </p15:clr>
        </p15:guide>
        <p15:guide id="9" pos="4739" userDrawn="1">
          <p15:clr>
            <a:srgbClr val="9FCC3B"/>
          </p15:clr>
        </p15:guide>
        <p15:guide id="10" pos="6539" userDrawn="1">
          <p15:clr>
            <a:srgbClr val="9FCC3B"/>
          </p15:clr>
        </p15:guide>
        <p15:guide id="11" pos="1103" userDrawn="1">
          <p15:clr>
            <a:srgbClr val="F26B43"/>
          </p15:clr>
        </p15:guide>
        <p15:guide id="12" pos="1175" userDrawn="1">
          <p15:clr>
            <a:srgbClr val="F26B43"/>
          </p15:clr>
        </p15:guide>
        <p15:guide id="13" pos="2003" userDrawn="1">
          <p15:clr>
            <a:srgbClr val="F26B43"/>
          </p15:clr>
        </p15:guide>
        <p15:guide id="14" pos="2075" userDrawn="1">
          <p15:clr>
            <a:srgbClr val="F26B43"/>
          </p15:clr>
        </p15:guide>
        <p15:guide id="15" pos="2903" userDrawn="1">
          <p15:clr>
            <a:srgbClr val="F26B43"/>
          </p15:clr>
        </p15:guide>
        <p15:guide id="16" pos="2975" userDrawn="1">
          <p15:clr>
            <a:srgbClr val="F26B43"/>
          </p15:clr>
        </p15:guide>
        <p15:guide id="17" pos="3803" userDrawn="1">
          <p15:clr>
            <a:srgbClr val="F26B43"/>
          </p15:clr>
        </p15:guide>
        <p15:guide id="18" pos="3875" userDrawn="1">
          <p15:clr>
            <a:srgbClr val="F26B43"/>
          </p15:clr>
        </p15:guide>
        <p15:guide id="19" pos="4703" userDrawn="1">
          <p15:clr>
            <a:srgbClr val="F26B43"/>
          </p15:clr>
        </p15:guide>
        <p15:guide id="20" pos="4775" userDrawn="1">
          <p15:clr>
            <a:srgbClr val="F26B43"/>
          </p15:clr>
        </p15:guide>
        <p15:guide id="21" pos="5603" userDrawn="1">
          <p15:clr>
            <a:srgbClr val="F26B43"/>
          </p15:clr>
        </p15:guide>
        <p15:guide id="22" pos="5675" userDrawn="1">
          <p15:clr>
            <a:srgbClr val="F26B43"/>
          </p15:clr>
        </p15:guide>
        <p15:guide id="23" pos="6503" userDrawn="1">
          <p15:clr>
            <a:srgbClr val="F26B43"/>
          </p15:clr>
        </p15:guide>
        <p15:guide id="24" pos="6575" userDrawn="1">
          <p15:clr>
            <a:srgbClr val="F26B43"/>
          </p15:clr>
        </p15:guide>
        <p15:guide id="25" pos="7403" userDrawn="1">
          <p15:clr>
            <a:srgbClr val="F26B43"/>
          </p15:clr>
        </p15:guide>
        <p15:guide id="28" orient="horz" pos="4176" userDrawn="1">
          <p15:clr>
            <a:srgbClr val="F26B43"/>
          </p15:clr>
        </p15:guide>
        <p15:guide id="29" pos="275" userDrawn="1">
          <p15:clr>
            <a:srgbClr val="F26B43"/>
          </p15:clr>
        </p15:guide>
        <p15:guide id="30" pos="1151" userDrawn="1">
          <p15:clr>
            <a:srgbClr val="9FCC3B"/>
          </p15:clr>
        </p15:guide>
        <p15:guide id="31" orient="horz" pos="1152" userDrawn="1">
          <p15:clr>
            <a:srgbClr val="F26B43"/>
          </p15:clr>
        </p15:guide>
        <p15:guide id="32" orient="horz" pos="3168" userDrawn="1">
          <p15:clr>
            <a:srgbClr val="F26B43"/>
          </p15:clr>
        </p15:guide>
        <p15:guide id="33" orient="horz" pos="648" userDrawn="1">
          <p15:clr>
            <a:srgbClr val="F26B43"/>
          </p15:clr>
        </p15:guide>
        <p15:guide id="34" orient="horz" pos="1656" userDrawn="1">
          <p15:clr>
            <a:srgbClr val="F26B43"/>
          </p15:clr>
        </p15:guide>
        <p15:guide id="35" orient="horz" pos="2664" userDrawn="1">
          <p15:clr>
            <a:srgbClr val="F26B43"/>
          </p15:clr>
        </p15:guide>
        <p15:guide id="36" orient="horz" pos="3672" userDrawn="1">
          <p15:clr>
            <a:srgbClr val="F26B43"/>
          </p15:clr>
        </p15:guide>
        <p15:guide id="37" orient="horz" pos="396" userDrawn="1">
          <p15:clr>
            <a:srgbClr val="9FCC3B"/>
          </p15:clr>
        </p15:guide>
        <p15:guide id="38" orient="horz" pos="900" userDrawn="1">
          <p15:clr>
            <a:srgbClr val="9FCC3B"/>
          </p15:clr>
        </p15:guide>
        <p15:guide id="39" orient="horz" pos="1404" userDrawn="1">
          <p15:clr>
            <a:srgbClr val="9FCC3B"/>
          </p15:clr>
        </p15:guide>
        <p15:guide id="40" orient="horz" pos="1908" userDrawn="1">
          <p15:clr>
            <a:srgbClr val="9FCC3B"/>
          </p15:clr>
        </p15:guide>
        <p15:guide id="41" orient="horz" pos="2412" userDrawn="1">
          <p15:clr>
            <a:srgbClr val="9FCC3B"/>
          </p15:clr>
        </p15:guide>
        <p15:guide id="42" orient="horz" pos="2916" userDrawn="1">
          <p15:clr>
            <a:srgbClr val="9FCC3B"/>
          </p15:clr>
        </p15:guide>
        <p15:guide id="43" orient="horz" pos="3420" userDrawn="1">
          <p15:clr>
            <a:srgbClr val="9FCC3B"/>
          </p15:clr>
        </p15:guide>
        <p15:guide id="44" orient="horz" pos="3924" userDrawn="1">
          <p15:clr>
            <a:srgbClr val="9FCC3B"/>
          </p15:clr>
        </p15:guide>
        <p15:guide id="45" pos="671" userDrawn="1">
          <p15:clr>
            <a:srgbClr val="9FCC3B"/>
          </p15:clr>
        </p15:guide>
        <p15:guide id="46" pos="1571" userDrawn="1">
          <p15:clr>
            <a:srgbClr val="9FCC3B"/>
          </p15:clr>
        </p15:guide>
        <p15:guide id="47" pos="2471" userDrawn="1">
          <p15:clr>
            <a:srgbClr val="9FCC3B"/>
          </p15:clr>
        </p15:guide>
        <p15:guide id="48" pos="3371" userDrawn="1">
          <p15:clr>
            <a:srgbClr val="9FCC3B"/>
          </p15:clr>
        </p15:guide>
        <p15:guide id="49" pos="4307" userDrawn="1">
          <p15:clr>
            <a:srgbClr val="9FCC3B"/>
          </p15:clr>
        </p15:guide>
        <p15:guide id="50" pos="5207" userDrawn="1">
          <p15:clr>
            <a:srgbClr val="9FCC3B"/>
          </p15:clr>
        </p15:guide>
        <p15:guide id="51" pos="6071" userDrawn="1">
          <p15:clr>
            <a:srgbClr val="9FCC3B"/>
          </p15:clr>
        </p15:guide>
        <p15:guide id="52" pos="6971" userDrawn="1">
          <p15:clr>
            <a:srgbClr val="9FCC3B"/>
          </p15:clr>
        </p15:guide>
        <p15:guide id="53" orient="horz" pos="144" userDrawn="1">
          <p15:clr>
            <a:srgbClr val="F26B43"/>
          </p15:clr>
        </p15:guide>
        <p15:guide id="54" orient="horz" pos="264" userDrawn="1">
          <p15:clr>
            <a:srgbClr val="9FCC3B"/>
          </p15:clr>
        </p15:guide>
        <p15:guide id="55" orient="horz" pos="528" userDrawn="1">
          <p15:clr>
            <a:srgbClr val="9FCC3B"/>
          </p15:clr>
        </p15:guide>
        <p15:guide id="56" orient="horz" pos="4056" userDrawn="1">
          <p15:clr>
            <a:srgbClr val="9FCC3B"/>
          </p15:clr>
        </p15:guide>
        <p15:guide id="57" orient="horz" pos="3792" userDrawn="1">
          <p15:clr>
            <a:srgbClr val="9FCC3B"/>
          </p15:clr>
        </p15:guide>
        <p15:guide id="58" pos="5039" userDrawn="1">
          <p15:clr>
            <a:srgbClr val="FDE53C"/>
          </p15:clr>
        </p15:guide>
        <p15:guide id="59" pos="5087" userDrawn="1">
          <p15:clr>
            <a:srgbClr val="A4A3A4"/>
          </p15:clr>
        </p15:guide>
        <p15:guide id="60" pos="4991" userDrawn="1">
          <p15:clr>
            <a:srgbClr val="A4A3A4"/>
          </p15:clr>
        </p15:guide>
        <p15:guide id="61" pos="2639" userDrawn="1">
          <p15:clr>
            <a:srgbClr val="FDE53C"/>
          </p15:clr>
        </p15:guide>
        <p15:guide id="62" pos="2591" userDrawn="1">
          <p15:clr>
            <a:srgbClr val="A4A3A4"/>
          </p15:clr>
        </p15:guide>
        <p15:guide id="63" pos="268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E3DE7-A3E9-A67B-DFB3-421005089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695" y="1054280"/>
            <a:ext cx="6104781" cy="1545127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We’re Your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Pharmacist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B51D0-344D-5D38-A2A7-E423DC2194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May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4B468-D0B7-2AFE-D73D-F7721B2D9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626" y="2999459"/>
            <a:ext cx="6335153" cy="429541"/>
          </a:xfrm>
        </p:spPr>
        <p:txBody>
          <a:bodyPr/>
          <a:lstStyle/>
          <a:p>
            <a:r>
              <a:rPr lang="en-US" b="1" dirty="0"/>
              <a:t>A National Awareness Campaign from ASHP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44166F9-E0A0-F152-722D-44E40EEC044B}"/>
              </a:ext>
            </a:extLst>
          </p:cNvPr>
          <p:cNvSpPr txBox="1">
            <a:spLocks/>
          </p:cNvSpPr>
          <p:nvPr/>
        </p:nvSpPr>
        <p:spPr>
          <a:xfrm>
            <a:off x="569626" y="3375306"/>
            <a:ext cx="6335153" cy="39581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>
              <a:lnSpc>
                <a:spcPct val="120000"/>
              </a:lnSpc>
              <a:defRPr lang="en-US" sz="2000" b="0" i="0" spc="-50" dirty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1pPr>
            <a:lvl2pPr marL="91440" indent="-102870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2pPr>
            <a:lvl3pPr marL="342900" indent="-95250">
              <a:lnSpc>
                <a:spcPct val="12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3pPr>
            <a:lvl4pPr marL="576263" indent="-95250">
              <a:lnSpc>
                <a:spcPct val="12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4pPr>
            <a:lvl5pPr marL="860425" indent="-101600">
              <a:lnSpc>
                <a:spcPct val="12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5pPr>
            <a:lvl6pPr marL="1386002">
              <a:defRPr>
                <a:latin typeface="+mn-lt"/>
                <a:ea typeface="+mn-ea"/>
                <a:cs typeface="+mn-cs"/>
              </a:defRPr>
            </a:lvl6pPr>
            <a:lvl7pPr marL="1663202">
              <a:defRPr>
                <a:latin typeface="+mn-lt"/>
                <a:ea typeface="+mn-ea"/>
                <a:cs typeface="+mn-cs"/>
              </a:defRPr>
            </a:lvl7pPr>
            <a:lvl8pPr marL="1940403">
              <a:defRPr>
                <a:latin typeface="+mn-lt"/>
                <a:ea typeface="+mn-ea"/>
                <a:cs typeface="+mn-cs"/>
              </a:defRPr>
            </a:lvl8pPr>
            <a:lvl9pPr marL="2217603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/>
              <a:t>With support from the ASHP Foundation</a:t>
            </a:r>
          </a:p>
        </p:txBody>
      </p:sp>
    </p:spTree>
    <p:extLst>
      <p:ext uri="{BB962C8B-B14F-4D97-AF65-F5344CB8AC3E}">
        <p14:creationId xmlns:p14="http://schemas.microsoft.com/office/powerpoint/2010/main" val="81646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B3FB2-1644-0D37-ED1F-1254808D2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21" y="1535157"/>
            <a:ext cx="10129562" cy="378768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Campaign vision: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The public will be aware of, seek, and value hospital and health-system pharmacists as essential patient care providers.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316AE-75AB-D6BC-7E1C-2650D3FD5E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91285-C9C5-989F-230E-4E06BC6308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481E4-C67D-C3EA-3A19-892F7365E4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We're Your Pharmacist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25506-4B4C-C28C-169D-F113172656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>
              <a:lnSpc>
                <a:spcPct val="120000"/>
              </a:lnSpc>
            </a:pPr>
            <a:fld id="{CE87209A-B222-A34B-AC91-4922367D72EE}" type="slidenum">
              <a:rPr lang="en-US" smtClean="0"/>
              <a:pPr algn="r">
                <a:lnSpc>
                  <a:spcPct val="120000"/>
                </a:lnSpc>
              </a:pPr>
              <a:t>3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4C33E65-086F-95BF-8687-E0D394415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7867" y="327042"/>
            <a:ext cx="3016196" cy="260969"/>
          </a:xfrm>
        </p:spPr>
        <p:txBody>
          <a:bodyPr/>
          <a:lstStyle/>
          <a:p>
            <a:r>
              <a:rPr lang="en-US" dirty="0"/>
              <a:t>We’re Your Pharmacist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A1F25C-AE7D-9CE5-47FE-09331FD31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142" y="1857772"/>
            <a:ext cx="10271947" cy="435652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To inform the public about the full range of specialties and settings in which hospital and health-system pharmacists practice and impact patient care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To generate increased interest in pharmacy school and careers in health-system and hospital pharmacy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To amplify the voice of pharmacy on critical issues affecting patient care and public health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1337CD-45FF-113B-117D-313ED4BBCCB4}"/>
              </a:ext>
            </a:extLst>
          </p:cNvPr>
          <p:cNvSpPr txBox="1">
            <a:spLocks/>
          </p:cNvSpPr>
          <p:nvPr/>
        </p:nvSpPr>
        <p:spPr>
          <a:xfrm>
            <a:off x="531844" y="532210"/>
            <a:ext cx="105124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>
                <a:solidFill>
                  <a:schemeClr val="tx1"/>
                </a:solidFill>
                <a:latin typeface="Eina 02 SemiBold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Primary Campaign Objectives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4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69D07-E4C9-E5C6-3B8F-31A8867948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We’re Your Pharmacist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891F-49A5-BF11-D0B8-EC2985DB6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1867" y="1913574"/>
            <a:ext cx="9597654" cy="4289474"/>
          </a:xfrm>
        </p:spPr>
        <p:txBody>
          <a:bodyPr/>
          <a:lstStyle/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Hospital and health-system pharmacists are essential patient care providers.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Hospital and Health-system pharmacists use their deep knowledge and expertise on the selection, administration, and management of safe and effective medications to improve patient outcomes.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Careers in hospital and health-system pharmacy are rewarding and provide opportunities to practice in many different patient care settings, across many clinical and operational specialty areas.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1C2A0-D15B-F044-7ACA-AA8D93D65A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4482" y="588011"/>
            <a:ext cx="10512425" cy="1325563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Campaign Themes</a:t>
            </a:r>
          </a:p>
        </p:txBody>
      </p:sp>
    </p:spTree>
    <p:extLst>
      <p:ext uri="{BB962C8B-B14F-4D97-AF65-F5344CB8AC3E}">
        <p14:creationId xmlns:p14="http://schemas.microsoft.com/office/powerpoint/2010/main" val="287351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69D07-E4C9-E5C6-3B8F-31A8867948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We’re Your Pharmacist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891F-49A5-BF11-D0B8-EC2985DB6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1867" y="1816755"/>
            <a:ext cx="10512424" cy="4289474"/>
          </a:xfrm>
        </p:spPr>
        <p:txBody>
          <a:bodyPr/>
          <a:lstStyle/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Campaign website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National paid media campaign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Extensive social media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Public relations efforts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New, multi-media stories and content added monthly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1C2A0-D15B-F044-7ACA-AA8D93D65A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4482" y="588011"/>
            <a:ext cx="10512425" cy="1325563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ASHP National Awareness Efforts</a:t>
            </a:r>
          </a:p>
        </p:txBody>
      </p:sp>
    </p:spTree>
    <p:extLst>
      <p:ext uri="{BB962C8B-B14F-4D97-AF65-F5344CB8AC3E}">
        <p14:creationId xmlns:p14="http://schemas.microsoft.com/office/powerpoint/2010/main" val="65895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69D07-E4C9-E5C6-3B8F-31A8867948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We’re Your Pharmacist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3891F-49A5-BF11-D0B8-EC2985DB6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714" y="1688949"/>
            <a:ext cx="11096958" cy="4658061"/>
          </a:xfrm>
        </p:spPr>
        <p:txBody>
          <a:bodyPr/>
          <a:lstStyle/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Refer patients, care givers, friends, and family 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yourpharmacist.org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to share all that hospital and</a:t>
            </a:r>
            <a:b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health-system pharmacists do.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Use our tips and tools to share campaign messages across your social networks.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Use our banner ads, images, and sample messages for local promotion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Share your story 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ashp.org/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yourstory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1C2A0-D15B-F044-7ACA-AA8D93D65A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6" y="674072"/>
            <a:ext cx="10512425" cy="1111697"/>
          </a:xfrm>
        </p:spPr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Help Make the Campaign Local</a:t>
            </a:r>
          </a:p>
        </p:txBody>
      </p:sp>
    </p:spTree>
    <p:extLst>
      <p:ext uri="{BB962C8B-B14F-4D97-AF65-F5344CB8AC3E}">
        <p14:creationId xmlns:p14="http://schemas.microsoft.com/office/powerpoint/2010/main" val="154725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E3DE7-A3E9-A67B-DFB3-421005089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695" y="1054280"/>
            <a:ext cx="6104781" cy="1545127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We’re Your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Pharmacist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B51D0-344D-5D38-A2A7-E423DC2194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May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4B468-D0B7-2AFE-D73D-F7721B2D9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626" y="2999459"/>
            <a:ext cx="6335153" cy="429541"/>
          </a:xfrm>
        </p:spPr>
        <p:txBody>
          <a:bodyPr/>
          <a:lstStyle/>
          <a:p>
            <a:r>
              <a:rPr lang="en-US" b="1" dirty="0"/>
              <a:t>A National Awareness Campaign from ASHP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44166F9-E0A0-F152-722D-44E40EEC044B}"/>
              </a:ext>
            </a:extLst>
          </p:cNvPr>
          <p:cNvSpPr txBox="1">
            <a:spLocks/>
          </p:cNvSpPr>
          <p:nvPr/>
        </p:nvSpPr>
        <p:spPr>
          <a:xfrm>
            <a:off x="569626" y="3375306"/>
            <a:ext cx="6335153" cy="39581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>
              <a:lnSpc>
                <a:spcPct val="120000"/>
              </a:lnSpc>
              <a:defRPr lang="en-US" sz="2000" b="0" i="0" spc="-50" dirty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1pPr>
            <a:lvl2pPr marL="91440" indent="-102870">
              <a:lnSpc>
                <a:spcPct val="12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2pPr>
            <a:lvl3pPr marL="342900" indent="-95250">
              <a:lnSpc>
                <a:spcPct val="12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3pPr>
            <a:lvl4pPr marL="576263" indent="-95250">
              <a:lnSpc>
                <a:spcPct val="12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4pPr>
            <a:lvl5pPr marL="860425" indent="-101600">
              <a:lnSpc>
                <a:spcPct val="1200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tx1"/>
                </a:solidFill>
                <a:latin typeface="Eina 02" panose="02000000000000000000" pitchFamily="2" charset="77"/>
                <a:ea typeface="+mn-ea"/>
                <a:cs typeface="+mn-cs"/>
              </a:defRPr>
            </a:lvl5pPr>
            <a:lvl6pPr marL="1386002">
              <a:defRPr>
                <a:latin typeface="+mn-lt"/>
                <a:ea typeface="+mn-ea"/>
                <a:cs typeface="+mn-cs"/>
              </a:defRPr>
            </a:lvl6pPr>
            <a:lvl7pPr marL="1663202">
              <a:defRPr>
                <a:latin typeface="+mn-lt"/>
                <a:ea typeface="+mn-ea"/>
                <a:cs typeface="+mn-cs"/>
              </a:defRPr>
            </a:lvl7pPr>
            <a:lvl8pPr marL="1940403">
              <a:defRPr>
                <a:latin typeface="+mn-lt"/>
                <a:ea typeface="+mn-ea"/>
                <a:cs typeface="+mn-cs"/>
              </a:defRPr>
            </a:lvl8pPr>
            <a:lvl9pPr marL="2217603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/>
              <a:t>With support from the ASHP Foundation</a:t>
            </a:r>
          </a:p>
        </p:txBody>
      </p:sp>
    </p:spTree>
    <p:extLst>
      <p:ext uri="{BB962C8B-B14F-4D97-AF65-F5344CB8AC3E}">
        <p14:creationId xmlns:p14="http://schemas.microsoft.com/office/powerpoint/2010/main" val="392536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HP We're Your Pharmacist Campaign">
      <a:dk1>
        <a:srgbClr val="162224"/>
      </a:dk1>
      <a:lt1>
        <a:srgbClr val="FFFFFF"/>
      </a:lt1>
      <a:dk2>
        <a:srgbClr val="1B79FF"/>
      </a:dk2>
      <a:lt2>
        <a:srgbClr val="B7BBFF"/>
      </a:lt2>
      <a:accent1>
        <a:srgbClr val="F37932"/>
      </a:accent1>
      <a:accent2>
        <a:srgbClr val="FFA269"/>
      </a:accent2>
      <a:accent3>
        <a:srgbClr val="FFDA48"/>
      </a:accent3>
      <a:accent4>
        <a:srgbClr val="162224"/>
      </a:accent4>
      <a:accent5>
        <a:srgbClr val="E8DFD3"/>
      </a:accent5>
      <a:accent6>
        <a:srgbClr val="F4F4F4"/>
      </a:accent6>
      <a:hlink>
        <a:srgbClr val="1B79FF"/>
      </a:hlink>
      <a:folHlink>
        <a:srgbClr val="B7BB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5d046c-711d-41bd-a4e5-65263183c05d">
      <Terms xmlns="http://schemas.microsoft.com/office/infopath/2007/PartnerControls"/>
    </lcf76f155ced4ddcb4097134ff3c332f>
    <TaxCatchAll xmlns="53c7762a-2d35-4e4c-bd14-30c5a055423e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4EC1D2F9CB74E98B358AF973E2DBF" ma:contentTypeVersion="21" ma:contentTypeDescription="Create a new document." ma:contentTypeScope="" ma:versionID="b2ed8f50d75be38e9f88cd16e48ae865">
  <xsd:schema xmlns:xsd="http://www.w3.org/2001/XMLSchema" xmlns:xs="http://www.w3.org/2001/XMLSchema" xmlns:p="http://schemas.microsoft.com/office/2006/metadata/properties" xmlns:ns1="http://schemas.microsoft.com/sharepoint/v3" xmlns:ns2="195d046c-711d-41bd-a4e5-65263183c05d" xmlns:ns3="53c7762a-2d35-4e4c-bd14-30c5a055423e" targetNamespace="http://schemas.microsoft.com/office/2006/metadata/properties" ma:root="true" ma:fieldsID="5edfec2745f051719b3d8d7949c9c653" ns1:_="" ns2:_="" ns3:_="">
    <xsd:import namespace="http://schemas.microsoft.com/sharepoint/v3"/>
    <xsd:import namespace="195d046c-711d-41bd-a4e5-65263183c05d"/>
    <xsd:import namespace="53c7762a-2d35-4e4c-bd14-30c5a0554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d046c-711d-41bd-a4e5-65263183c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2d68d1a-ea82-452c-bf2f-d734c326d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7762a-2d35-4e4c-bd14-30c5a0554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a5f1ae5-5f22-4b36-bad7-a5ea3da9e815}" ma:internalName="TaxCatchAll" ma:showField="CatchAllData" ma:web="53c7762a-2d35-4e4c-bd14-30c5a0554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792073-5352-427C-91FB-9524CCD7D026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1273ec28-225e-4eb5-8607-67b760b10f13"/>
    <ds:schemaRef ds:uri="http://schemas.microsoft.com/office/infopath/2007/PartnerControls"/>
    <ds:schemaRef ds:uri="http://schemas.openxmlformats.org/package/2006/metadata/core-properties"/>
    <ds:schemaRef ds:uri="f25134fc-65cc-45cf-b286-bd36bae75c3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78E4802-31E2-478B-83DE-A5C8DA273F72}"/>
</file>

<file path=customXml/itemProps3.xml><?xml version="1.0" encoding="utf-8"?>
<ds:datastoreItem xmlns:ds="http://schemas.openxmlformats.org/officeDocument/2006/customXml" ds:itemID="{0123307B-5373-4446-AE6D-D97E7D0A2E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5455</TotalTime>
  <Words>442</Words>
  <Application>Microsoft Office PowerPoint</Application>
  <PresentationFormat>Custom</PresentationFormat>
  <Paragraphs>50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Eina02-Regular</vt:lpstr>
      <vt:lpstr>Eina 02 SemiBold</vt:lpstr>
      <vt:lpstr>Arial</vt:lpstr>
      <vt:lpstr>☞EINA02-REGULAR</vt:lpstr>
      <vt:lpstr>Eina 02</vt:lpstr>
      <vt:lpstr>Office Theme</vt:lpstr>
      <vt:lpstr>PowerPoint Presentation</vt:lpstr>
      <vt:lpstr>PowerPoint Presentation</vt:lpstr>
      <vt:lpstr>PowerPoint Presentation</vt:lpstr>
      <vt:lpstr>Campaign Themes</vt:lpstr>
      <vt:lpstr>ASHP National Awareness Efforts</vt:lpstr>
      <vt:lpstr>Help Make the Campaign Local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Pharmacist Can ASHP Vis ID</dc:title>
  <dc:creator>Lois Witkop</dc:creator>
  <cp:lastModifiedBy>Lois Witkop</cp:lastModifiedBy>
  <cp:revision>13</cp:revision>
  <dcterms:created xsi:type="dcterms:W3CDTF">2024-03-08T04:58:23Z</dcterms:created>
  <dcterms:modified xsi:type="dcterms:W3CDTF">2024-05-23T16:15:10Z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2024-03-07T00:00:00Z</vt:filetime>
  </property>
  <property fmtid="{D5CDD505-2E9C-101B-9397-08002B2CF9AE}" pid="3" name="Creator">
    <vt:lpwstr>Adobe InDesign 19.2 (Macintosh)</vt:lpwstr>
  </property>
  <property fmtid="{D5CDD505-2E9C-101B-9397-08002B2CF9AE}" pid="4" name="LastSaved">
    <vt:filetime>2024-03-08T00:00:00Z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0x010100E494EC1D2F9CB74E98B358AF973E2DBF</vt:lpwstr>
  </property>
  <property fmtid="{D5CDD505-2E9C-101B-9397-08002B2CF9AE}" pid="7" name="MediaServiceImageTags">
    <vt:lpwstr/>
  </property>
</Properties>
</file>