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9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4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43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44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45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8"/>
  </p:notesMasterIdLst>
  <p:handoutMasterIdLst>
    <p:handoutMasterId r:id="rId179"/>
  </p:handoutMasterIdLst>
  <p:sldIdLst>
    <p:sldId id="263" r:id="rId5"/>
    <p:sldId id="452" r:id="rId6"/>
    <p:sldId id="382" r:id="rId7"/>
    <p:sldId id="637" r:id="rId8"/>
    <p:sldId id="483" r:id="rId9"/>
    <p:sldId id="384" r:id="rId10"/>
    <p:sldId id="386" r:id="rId11"/>
    <p:sldId id="638" r:id="rId12"/>
    <p:sldId id="388" r:id="rId13"/>
    <p:sldId id="480" r:id="rId14"/>
    <p:sldId id="484" r:id="rId15"/>
    <p:sldId id="373" r:id="rId16"/>
    <p:sldId id="374" r:id="rId17"/>
    <p:sldId id="611" r:id="rId18"/>
    <p:sldId id="612" r:id="rId19"/>
    <p:sldId id="613" r:id="rId20"/>
    <p:sldId id="614" r:id="rId21"/>
    <p:sldId id="615" r:id="rId22"/>
    <p:sldId id="616" r:id="rId23"/>
    <p:sldId id="617" r:id="rId24"/>
    <p:sldId id="618" r:id="rId25"/>
    <p:sldId id="619" r:id="rId26"/>
    <p:sldId id="620" r:id="rId27"/>
    <p:sldId id="621" r:id="rId28"/>
    <p:sldId id="622" r:id="rId29"/>
    <p:sldId id="623" r:id="rId30"/>
    <p:sldId id="624" r:id="rId31"/>
    <p:sldId id="625" r:id="rId32"/>
    <p:sldId id="626" r:id="rId33"/>
    <p:sldId id="627" r:id="rId34"/>
    <p:sldId id="628" r:id="rId35"/>
    <p:sldId id="630" r:id="rId36"/>
    <p:sldId id="631" r:id="rId37"/>
    <p:sldId id="632" r:id="rId38"/>
    <p:sldId id="634" r:id="rId39"/>
    <p:sldId id="633" r:id="rId40"/>
    <p:sldId id="635" r:id="rId41"/>
    <p:sldId id="636" r:id="rId42"/>
    <p:sldId id="371" r:id="rId43"/>
    <p:sldId id="485" r:id="rId44"/>
    <p:sldId id="486" r:id="rId45"/>
    <p:sldId id="383" r:id="rId46"/>
    <p:sldId id="379" r:id="rId47"/>
    <p:sldId id="549" r:id="rId48"/>
    <p:sldId id="552" r:id="rId49"/>
    <p:sldId id="553" r:id="rId50"/>
    <p:sldId id="487" r:id="rId51"/>
    <p:sldId id="385" r:id="rId52"/>
    <p:sldId id="550" r:id="rId53"/>
    <p:sldId id="551" r:id="rId54"/>
    <p:sldId id="488" r:id="rId55"/>
    <p:sldId id="389" r:id="rId56"/>
    <p:sldId id="554" r:id="rId57"/>
    <p:sldId id="555" r:id="rId58"/>
    <p:sldId id="489" r:id="rId59"/>
    <p:sldId id="391" r:id="rId60"/>
    <p:sldId id="556" r:id="rId61"/>
    <p:sldId id="557" r:id="rId62"/>
    <p:sldId id="490" r:id="rId63"/>
    <p:sldId id="393" r:id="rId64"/>
    <p:sldId id="558" r:id="rId65"/>
    <p:sldId id="559" r:id="rId66"/>
    <p:sldId id="394" r:id="rId67"/>
    <p:sldId id="491" r:id="rId68"/>
    <p:sldId id="492" r:id="rId69"/>
    <p:sldId id="493" r:id="rId70"/>
    <p:sldId id="494" r:id="rId71"/>
    <p:sldId id="423" r:id="rId72"/>
    <p:sldId id="560" r:id="rId73"/>
    <p:sldId id="561" r:id="rId74"/>
    <p:sldId id="562" r:id="rId75"/>
    <p:sldId id="563" r:id="rId76"/>
    <p:sldId id="564" r:id="rId77"/>
    <p:sldId id="396" r:id="rId78"/>
    <p:sldId id="495" r:id="rId79"/>
    <p:sldId id="496" r:id="rId80"/>
    <p:sldId id="400" r:id="rId81"/>
    <p:sldId id="398" r:id="rId82"/>
    <p:sldId id="565" r:id="rId83"/>
    <p:sldId id="566" r:id="rId84"/>
    <p:sldId id="567" r:id="rId85"/>
    <p:sldId id="497" r:id="rId86"/>
    <p:sldId id="402" r:id="rId87"/>
    <p:sldId id="568" r:id="rId88"/>
    <p:sldId id="569" r:id="rId89"/>
    <p:sldId id="498" r:id="rId90"/>
    <p:sldId id="404" r:id="rId91"/>
    <p:sldId id="570" r:id="rId92"/>
    <p:sldId id="571" r:id="rId93"/>
    <p:sldId id="499" r:id="rId94"/>
    <p:sldId id="406" r:id="rId95"/>
    <p:sldId id="572" r:id="rId96"/>
    <p:sldId id="573" r:id="rId97"/>
    <p:sldId id="500" r:id="rId98"/>
    <p:sldId id="408" r:id="rId99"/>
    <p:sldId id="574" r:id="rId100"/>
    <p:sldId id="575" r:id="rId101"/>
    <p:sldId id="447" r:id="rId102"/>
    <p:sldId id="501" r:id="rId103"/>
    <p:sldId id="502" r:id="rId104"/>
    <p:sldId id="503" r:id="rId105"/>
    <p:sldId id="504" r:id="rId106"/>
    <p:sldId id="449" r:id="rId107"/>
    <p:sldId id="576" r:id="rId108"/>
    <p:sldId id="577" r:id="rId109"/>
    <p:sldId id="578" r:id="rId110"/>
    <p:sldId id="579" r:id="rId111"/>
    <p:sldId id="580" r:id="rId112"/>
    <p:sldId id="409" r:id="rId113"/>
    <p:sldId id="505" r:id="rId114"/>
    <p:sldId id="506" r:id="rId115"/>
    <p:sldId id="507" r:id="rId116"/>
    <p:sldId id="416" r:id="rId117"/>
    <p:sldId id="413" r:id="rId118"/>
    <p:sldId id="581" r:id="rId119"/>
    <p:sldId id="582" r:id="rId120"/>
    <p:sldId id="583" r:id="rId121"/>
    <p:sldId id="584" r:id="rId122"/>
    <p:sldId id="508" r:id="rId123"/>
    <p:sldId id="418" r:id="rId124"/>
    <p:sldId id="585" r:id="rId125"/>
    <p:sldId id="586" r:id="rId126"/>
    <p:sldId id="509" r:id="rId127"/>
    <p:sldId id="420" r:id="rId128"/>
    <p:sldId id="587" r:id="rId129"/>
    <p:sldId id="588" r:id="rId130"/>
    <p:sldId id="510" r:id="rId131"/>
    <p:sldId id="424" r:id="rId132"/>
    <p:sldId id="589" r:id="rId133"/>
    <p:sldId id="590" r:id="rId134"/>
    <p:sldId id="511" r:id="rId135"/>
    <p:sldId id="426" r:id="rId136"/>
    <p:sldId id="591" r:id="rId137"/>
    <p:sldId id="592" r:id="rId138"/>
    <p:sldId id="430" r:id="rId139"/>
    <p:sldId id="512" r:id="rId140"/>
    <p:sldId id="513" r:id="rId141"/>
    <p:sldId id="514" r:id="rId142"/>
    <p:sldId id="515" r:id="rId143"/>
    <p:sldId id="450" r:id="rId144"/>
    <p:sldId id="593" r:id="rId145"/>
    <p:sldId id="594" r:id="rId146"/>
    <p:sldId id="595" r:id="rId147"/>
    <p:sldId id="596" r:id="rId148"/>
    <p:sldId id="597" r:id="rId149"/>
    <p:sldId id="432" r:id="rId150"/>
    <p:sldId id="516" r:id="rId151"/>
    <p:sldId id="517" r:id="rId152"/>
    <p:sldId id="518" r:id="rId153"/>
    <p:sldId id="438" r:id="rId154"/>
    <p:sldId id="434" r:id="rId155"/>
    <p:sldId id="598" r:id="rId156"/>
    <p:sldId id="599" r:id="rId157"/>
    <p:sldId id="600" r:id="rId158"/>
    <p:sldId id="601" r:id="rId159"/>
    <p:sldId id="519" r:id="rId160"/>
    <p:sldId id="440" r:id="rId161"/>
    <p:sldId id="602" r:id="rId162"/>
    <p:sldId id="603" r:id="rId163"/>
    <p:sldId id="520" r:id="rId164"/>
    <p:sldId id="442" r:id="rId165"/>
    <p:sldId id="604" r:id="rId166"/>
    <p:sldId id="605" r:id="rId167"/>
    <p:sldId id="521" r:id="rId168"/>
    <p:sldId id="444" r:id="rId169"/>
    <p:sldId id="606" r:id="rId170"/>
    <p:sldId id="607" r:id="rId171"/>
    <p:sldId id="522" r:id="rId172"/>
    <p:sldId id="446" r:id="rId173"/>
    <p:sldId id="608" r:id="rId174"/>
    <p:sldId id="609" r:id="rId175"/>
    <p:sldId id="451" r:id="rId176"/>
    <p:sldId id="610" r:id="rId177"/>
  </p:sldIdLst>
  <p:sldSz cx="12192000" cy="6858000"/>
  <p:notesSz cx="6858000" cy="9144000"/>
  <p:custDataLst>
    <p:tags r:id="rId18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74CD55-BD18-5492-9D3F-8D1071B7E0B6}" name="Amanda L. Grant" initials="AG" userId="S::agrant@ashp.org::184765e1-ae55-4a54-adf4-845bf38c7a82" providerId="AD"/>
  <p188:author id="{0DD64F88-EBCE-DBA0-B167-D0E66F51FCE0}" name="Ryan Owens" initials="RO" userId="S::rowens@ashp.org::febf0fa4-3e2c-4089-997a-eb00a9d0d9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7030A0"/>
    <a:srgbClr val="FFC000"/>
    <a:srgbClr val="70AD4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2195D5-531A-4A95-85A7-C19354E87B5D}" v="10" dt="2026-07-10T15:47:28.5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032" autoAdjust="0"/>
  </p:normalViewPr>
  <p:slideViewPr>
    <p:cSldViewPr snapToGrid="0">
      <p:cViewPr varScale="1">
        <p:scale>
          <a:sx n="81" d="100"/>
          <a:sy n="81" d="100"/>
        </p:scale>
        <p:origin x="163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presProps" Target="presProps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viewProps" Target="viewProps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slide" Target="slides/slide158.xml"/><Relationship Id="rId183" Type="http://schemas.openxmlformats.org/officeDocument/2006/relationships/theme" Target="theme/theme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notesMaster" Target="notesMasters/notesMaster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tableStyles" Target="tableStyle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79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80" Type="http://schemas.openxmlformats.org/officeDocument/2006/relationships/tags" Target="tags/tag1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microsoft.com/office/2015/10/relationships/revisionInfo" Target="revisionInfo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microsoft.com/office/2018/10/relationships/authors" Target="authors.xml"/><Relationship Id="rId1" Type="http://schemas.openxmlformats.org/officeDocument/2006/relationships/customXml" Target="../customXml/item1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yen Dinh" userId="3fb57a05-697c-48e3-a538-9a3d7bb7373f" providerId="ADAL" clId="{DCA4E62C-8609-46B2-951E-04203DC04581}"/>
    <pc:docChg chg="undo custSel addSld delSld modSld sldOrd">
      <pc:chgData name="Quyen Dinh" userId="3fb57a05-697c-48e3-a538-9a3d7bb7373f" providerId="ADAL" clId="{DCA4E62C-8609-46B2-951E-04203DC04581}" dt="2026-07-10T15:47:45.250" v="2701" actId="403"/>
      <pc:docMkLst>
        <pc:docMk/>
      </pc:docMkLst>
      <pc:sldChg chg="modSp mod">
        <pc:chgData name="Quyen Dinh" userId="3fb57a05-697c-48e3-a538-9a3d7bb7373f" providerId="ADAL" clId="{DCA4E62C-8609-46B2-951E-04203DC04581}" dt="2026-07-07T14:23:12.418" v="698" actId="242"/>
        <pc:sldMkLst>
          <pc:docMk/>
          <pc:sldMk cId="1217104972" sldId="263"/>
        </pc:sldMkLst>
        <pc:spChg chg="mod">
          <ac:chgData name="Quyen Dinh" userId="3fb57a05-697c-48e3-a538-9a3d7bb7373f" providerId="ADAL" clId="{DCA4E62C-8609-46B2-951E-04203DC04581}" dt="2026-07-07T14:23:12.418" v="698" actId="242"/>
          <ac:spMkLst>
            <pc:docMk/>
            <pc:sldMk cId="1217104972" sldId="263"/>
            <ac:spMk id="11" creationId="{300DB70A-EAC9-C095-B6DE-1218C44AB95D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07T16:42:41.339" v="1268" actId="2085"/>
        <pc:sldMkLst>
          <pc:docMk/>
          <pc:sldMk cId="1315175237" sldId="379"/>
        </pc:sldMkLst>
        <pc:spChg chg="mod ord">
          <ac:chgData name="Quyen Dinh" userId="3fb57a05-697c-48e3-a538-9a3d7bb7373f" providerId="ADAL" clId="{DCA4E62C-8609-46B2-951E-04203DC04581}" dt="2026-07-07T16:42:12.712" v="1228" actId="700"/>
          <ac:spMkLst>
            <pc:docMk/>
            <pc:sldMk cId="1315175237" sldId="379"/>
            <ac:spMk id="2" creationId="{16A8364E-5A56-13F4-A1B8-7F8841400F0B}"/>
          </ac:spMkLst>
        </pc:spChg>
        <pc:spChg chg="mod ord">
          <ac:chgData name="Quyen Dinh" userId="3fb57a05-697c-48e3-a538-9a3d7bb7373f" providerId="ADAL" clId="{DCA4E62C-8609-46B2-951E-04203DC04581}" dt="2026-07-07T16:42:16.575" v="1231" actId="27636"/>
          <ac:spMkLst>
            <pc:docMk/>
            <pc:sldMk cId="1315175237" sldId="379"/>
            <ac:spMk id="3" creationId="{BBD05820-BD3F-C033-18F5-E3A6BF1D88A9}"/>
          </ac:spMkLst>
        </pc:spChg>
        <pc:spChg chg="mod">
          <ac:chgData name="Quyen Dinh" userId="3fb57a05-697c-48e3-a538-9a3d7bb7373f" providerId="ADAL" clId="{DCA4E62C-8609-46B2-951E-04203DC04581}" dt="2026-07-07T16:42:41.339" v="1268" actId="2085"/>
          <ac:spMkLst>
            <pc:docMk/>
            <pc:sldMk cId="1315175237" sldId="379"/>
            <ac:spMk id="5" creationId="{D8F5A1ED-C701-7E9E-9C1E-893B6E3BF1F1}"/>
          </ac:spMkLst>
        </pc:spChg>
        <pc:spChg chg="mod">
          <ac:chgData name="Quyen Dinh" userId="3fb57a05-697c-48e3-a538-9a3d7bb7373f" providerId="ADAL" clId="{DCA4E62C-8609-46B2-951E-04203DC04581}" dt="2026-07-07T16:42:41.339" v="1268" actId="2085"/>
          <ac:spMkLst>
            <pc:docMk/>
            <pc:sldMk cId="1315175237" sldId="379"/>
            <ac:spMk id="6" creationId="{011D27D4-66A0-C65A-26ED-86CA7DA4F8D2}"/>
          </ac:spMkLst>
        </pc:spChg>
      </pc:sldChg>
      <pc:sldChg chg="addSp delSp modSp add mod">
        <pc:chgData name="Quyen Dinh" userId="3fb57a05-697c-48e3-a538-9a3d7bb7373f" providerId="ADAL" clId="{DCA4E62C-8609-46B2-951E-04203DC04581}" dt="2026-07-07T14:24:40.297" v="716" actId="1076"/>
        <pc:sldMkLst>
          <pc:docMk/>
          <pc:sldMk cId="1969283766" sldId="382"/>
        </pc:sldMkLst>
        <pc:picChg chg="add mod">
          <ac:chgData name="Quyen Dinh" userId="3fb57a05-697c-48e3-a538-9a3d7bb7373f" providerId="ADAL" clId="{DCA4E62C-8609-46B2-951E-04203DC04581}" dt="2026-07-07T14:24:40.297" v="716" actId="1076"/>
          <ac:picMkLst>
            <pc:docMk/>
            <pc:sldMk cId="1969283766" sldId="382"/>
            <ac:picMk id="8" creationId="{D694736E-990C-58F5-3BCA-EA7485761497}"/>
          </ac:picMkLst>
        </pc:picChg>
      </pc:sldChg>
      <pc:sldChg chg="delSp modSp mod modClrScheme chgLayout">
        <pc:chgData name="Quyen Dinh" userId="3fb57a05-697c-48e3-a538-9a3d7bb7373f" providerId="ADAL" clId="{DCA4E62C-8609-46B2-951E-04203DC04581}" dt="2026-07-07T16:42:32.115" v="1267" actId="1036"/>
        <pc:sldMkLst>
          <pc:docMk/>
          <pc:sldMk cId="660360812" sldId="383"/>
        </pc:sldMkLst>
        <pc:spChg chg="mod ord">
          <ac:chgData name="Quyen Dinh" userId="3fb57a05-697c-48e3-a538-9a3d7bb7373f" providerId="ADAL" clId="{DCA4E62C-8609-46B2-951E-04203DC04581}" dt="2026-07-07T16:41:39.789" v="1221" actId="700"/>
          <ac:spMkLst>
            <pc:docMk/>
            <pc:sldMk cId="660360812" sldId="383"/>
            <ac:spMk id="2" creationId="{440A9589-49A8-C10B-7244-307A95593C99}"/>
          </ac:spMkLst>
        </pc:spChg>
        <pc:spChg chg="mod ord">
          <ac:chgData name="Quyen Dinh" userId="3fb57a05-697c-48e3-a538-9a3d7bb7373f" providerId="ADAL" clId="{DCA4E62C-8609-46B2-951E-04203DC04581}" dt="2026-07-07T16:41:51.644" v="1223" actId="113"/>
          <ac:spMkLst>
            <pc:docMk/>
            <pc:sldMk cId="660360812" sldId="383"/>
            <ac:spMk id="3" creationId="{499F7BA7-D768-20B2-2F4F-E4342E5A7DC8}"/>
          </ac:spMkLst>
        </pc:spChg>
        <pc:spChg chg="mod">
          <ac:chgData name="Quyen Dinh" userId="3fb57a05-697c-48e3-a538-9a3d7bb7373f" providerId="ADAL" clId="{DCA4E62C-8609-46B2-951E-04203DC04581}" dt="2026-07-07T16:42:32.115" v="1267" actId="1036"/>
          <ac:spMkLst>
            <pc:docMk/>
            <pc:sldMk cId="660360812" sldId="383"/>
            <ac:spMk id="5" creationId="{8D4EF97D-0E51-88A0-2E33-47CF1C5502EC}"/>
          </ac:spMkLst>
        </pc:spChg>
        <pc:spChg chg="mod">
          <ac:chgData name="Quyen Dinh" userId="3fb57a05-697c-48e3-a538-9a3d7bb7373f" providerId="ADAL" clId="{DCA4E62C-8609-46B2-951E-04203DC04581}" dt="2026-07-07T16:42:32.115" v="1267" actId="1036"/>
          <ac:spMkLst>
            <pc:docMk/>
            <pc:sldMk cId="660360812" sldId="383"/>
            <ac:spMk id="6" creationId="{88062116-F533-A372-8B97-54224E7F2AC4}"/>
          </ac:spMkLst>
        </pc:spChg>
        <pc:spChg chg="mod">
          <ac:chgData name="Quyen Dinh" userId="3fb57a05-697c-48e3-a538-9a3d7bb7373f" providerId="ADAL" clId="{DCA4E62C-8609-46B2-951E-04203DC04581}" dt="2026-07-07T16:42:32.115" v="1267" actId="1036"/>
          <ac:spMkLst>
            <pc:docMk/>
            <pc:sldMk cId="660360812" sldId="383"/>
            <ac:spMk id="7" creationId="{C3EB90B5-7762-C6E9-78A4-2CD9F068174B}"/>
          </ac:spMkLst>
        </pc:spChg>
      </pc:sldChg>
      <pc:sldChg chg="addSp delSp modSp add mod">
        <pc:chgData name="Quyen Dinh" userId="3fb57a05-697c-48e3-a538-9a3d7bb7373f" providerId="ADAL" clId="{DCA4E62C-8609-46B2-951E-04203DC04581}" dt="2026-07-07T14:41:20.263" v="932" actId="478"/>
        <pc:sldMkLst>
          <pc:docMk/>
          <pc:sldMk cId="945432293" sldId="384"/>
        </pc:sldMkLst>
        <pc:spChg chg="mod">
          <ac:chgData name="Quyen Dinh" userId="3fb57a05-697c-48e3-a538-9a3d7bb7373f" providerId="ADAL" clId="{DCA4E62C-8609-46B2-951E-04203DC04581}" dt="2026-07-07T14:27:58.690" v="756" actId="114"/>
          <ac:spMkLst>
            <pc:docMk/>
            <pc:sldMk cId="945432293" sldId="384"/>
            <ac:spMk id="2" creationId="{94B73E11-6C36-CDF2-A8CE-B20A8239008E}"/>
          </ac:spMkLst>
        </pc:spChg>
        <pc:spChg chg="mod">
          <ac:chgData name="Quyen Dinh" userId="3fb57a05-697c-48e3-a538-9a3d7bb7373f" providerId="ADAL" clId="{DCA4E62C-8609-46B2-951E-04203DC04581}" dt="2026-07-07T14:33:18.309" v="832" actId="114"/>
          <ac:spMkLst>
            <pc:docMk/>
            <pc:sldMk cId="945432293" sldId="384"/>
            <ac:spMk id="3" creationId="{D7F4DED1-BF00-5312-84F7-5D069DAC787C}"/>
          </ac:spMkLst>
        </pc:spChg>
        <pc:spChg chg="add mod">
          <ac:chgData name="Quyen Dinh" userId="3fb57a05-697c-48e3-a538-9a3d7bb7373f" providerId="ADAL" clId="{DCA4E62C-8609-46B2-951E-04203DC04581}" dt="2026-07-07T14:41:15.443" v="931" actId="20577"/>
          <ac:spMkLst>
            <pc:docMk/>
            <pc:sldMk cId="945432293" sldId="384"/>
            <ac:spMk id="6" creationId="{46DE87A6-B2A4-2B7D-121F-C2E28D675FF4}"/>
          </ac:spMkLst>
        </pc:spChg>
        <pc:spChg chg="add">
          <ac:chgData name="Quyen Dinh" userId="3fb57a05-697c-48e3-a538-9a3d7bb7373f" providerId="ADAL" clId="{DCA4E62C-8609-46B2-951E-04203DC04581}" dt="2026-07-07T14:40:54.591" v="918" actId="22"/>
          <ac:spMkLst>
            <pc:docMk/>
            <pc:sldMk cId="945432293" sldId="384"/>
            <ac:spMk id="9" creationId="{A55F89AF-D05E-D4C1-07DE-F5021D43976A}"/>
          </ac:spMkLst>
        </pc:spChg>
      </pc:sldChg>
      <pc:sldChg chg="addSp delSp modSp mod modClrScheme chgLayout">
        <pc:chgData name="Quyen Dinh" userId="3fb57a05-697c-48e3-a538-9a3d7bb7373f" providerId="ADAL" clId="{DCA4E62C-8609-46B2-951E-04203DC04581}" dt="2026-07-07T16:45:21.062" v="1322" actId="1035"/>
        <pc:sldMkLst>
          <pc:docMk/>
          <pc:sldMk cId="2547720066" sldId="385"/>
        </pc:sldMkLst>
        <pc:spChg chg="mod ord">
          <ac:chgData name="Quyen Dinh" userId="3fb57a05-697c-48e3-a538-9a3d7bb7373f" providerId="ADAL" clId="{DCA4E62C-8609-46B2-951E-04203DC04581}" dt="2026-07-07T16:43:56.201" v="1299" actId="700"/>
          <ac:spMkLst>
            <pc:docMk/>
            <pc:sldMk cId="2547720066" sldId="385"/>
            <ac:spMk id="2" creationId="{E2844F9F-7C8C-976A-ECD8-5B7701D6ECBF}"/>
          </ac:spMkLst>
        </pc:spChg>
        <pc:spChg chg="mod ord">
          <ac:chgData name="Quyen Dinh" userId="3fb57a05-697c-48e3-a538-9a3d7bb7373f" providerId="ADAL" clId="{DCA4E62C-8609-46B2-951E-04203DC04581}" dt="2026-07-07T16:45:10.431" v="1312" actId="20577"/>
          <ac:spMkLst>
            <pc:docMk/>
            <pc:sldMk cId="2547720066" sldId="385"/>
            <ac:spMk id="3" creationId="{028996FA-A583-AF82-F6E1-63DC25025472}"/>
          </ac:spMkLst>
        </pc:spChg>
        <pc:spChg chg="mod">
          <ac:chgData name="Quyen Dinh" userId="3fb57a05-697c-48e3-a538-9a3d7bb7373f" providerId="ADAL" clId="{DCA4E62C-8609-46B2-951E-04203DC04581}" dt="2026-07-07T16:45:21.062" v="1322" actId="1035"/>
          <ac:spMkLst>
            <pc:docMk/>
            <pc:sldMk cId="2547720066" sldId="385"/>
            <ac:spMk id="5" creationId="{97C829FB-DDA3-1D56-FDCD-A3CAAF6561B9}"/>
          </ac:spMkLst>
        </pc:spChg>
        <pc:spChg chg="mod">
          <ac:chgData name="Quyen Dinh" userId="3fb57a05-697c-48e3-a538-9a3d7bb7373f" providerId="ADAL" clId="{DCA4E62C-8609-46B2-951E-04203DC04581}" dt="2026-07-07T16:44:45.156" v="1309" actId="113"/>
          <ac:spMkLst>
            <pc:docMk/>
            <pc:sldMk cId="2547720066" sldId="385"/>
            <ac:spMk id="6" creationId="{60CADAC8-D404-4B41-4460-2ABAB2666AFF}"/>
          </ac:spMkLst>
        </pc:spChg>
        <pc:spChg chg="mod">
          <ac:chgData name="Quyen Dinh" userId="3fb57a05-697c-48e3-a538-9a3d7bb7373f" providerId="ADAL" clId="{DCA4E62C-8609-46B2-951E-04203DC04581}" dt="2026-07-07T16:45:21.062" v="1322" actId="1035"/>
          <ac:spMkLst>
            <pc:docMk/>
            <pc:sldMk cId="2547720066" sldId="385"/>
            <ac:spMk id="7" creationId="{37E1099D-5917-484E-F9C9-6C06008F653D}"/>
          </ac:spMkLst>
        </pc:spChg>
        <pc:picChg chg="mod">
          <ac:chgData name="Quyen Dinh" userId="3fb57a05-697c-48e3-a538-9a3d7bb7373f" providerId="ADAL" clId="{DCA4E62C-8609-46B2-951E-04203DC04581}" dt="2026-07-07T16:45:14.478" v="1313" actId="14100"/>
          <ac:picMkLst>
            <pc:docMk/>
            <pc:sldMk cId="2547720066" sldId="385"/>
            <ac:picMk id="9" creationId="{7AA837B5-C036-E7D4-8AF7-0719190C94B9}"/>
          </ac:picMkLst>
        </pc:picChg>
      </pc:sldChg>
      <pc:sldChg chg="addSp modSp add mod">
        <pc:chgData name="Quyen Dinh" userId="3fb57a05-697c-48e3-a538-9a3d7bb7373f" providerId="ADAL" clId="{DCA4E62C-8609-46B2-951E-04203DC04581}" dt="2026-07-07T14:40:37.359" v="917" actId="1076"/>
        <pc:sldMkLst>
          <pc:docMk/>
          <pc:sldMk cId="2836331889" sldId="386"/>
        </pc:sldMkLst>
        <pc:spChg chg="mod">
          <ac:chgData name="Quyen Dinh" userId="3fb57a05-697c-48e3-a538-9a3d7bb7373f" providerId="ADAL" clId="{DCA4E62C-8609-46B2-951E-04203DC04581}" dt="2026-07-07T14:34:55.969" v="843" actId="114"/>
          <ac:spMkLst>
            <pc:docMk/>
            <pc:sldMk cId="2836331889" sldId="386"/>
            <ac:spMk id="2" creationId="{51A3CC38-FBF2-AE85-3516-73F713F60981}"/>
          </ac:spMkLst>
        </pc:spChg>
        <pc:spChg chg="mod">
          <ac:chgData name="Quyen Dinh" userId="3fb57a05-697c-48e3-a538-9a3d7bb7373f" providerId="ADAL" clId="{DCA4E62C-8609-46B2-951E-04203DC04581}" dt="2026-07-07T14:38:11.491" v="859" actId="948"/>
          <ac:spMkLst>
            <pc:docMk/>
            <pc:sldMk cId="2836331889" sldId="386"/>
            <ac:spMk id="3" creationId="{0AF1F281-49AC-CB41-4FD5-D2BAB9F21CD5}"/>
          </ac:spMkLst>
        </pc:spChg>
        <pc:spChg chg="mod">
          <ac:chgData name="Quyen Dinh" userId="3fb57a05-697c-48e3-a538-9a3d7bb7373f" providerId="ADAL" clId="{DCA4E62C-8609-46B2-951E-04203DC04581}" dt="2026-07-07T14:40:34.055" v="916" actId="1036"/>
          <ac:spMkLst>
            <pc:docMk/>
            <pc:sldMk cId="2836331889" sldId="386"/>
            <ac:spMk id="10" creationId="{0D391CF4-CF6B-944B-575F-43D62E477D47}"/>
          </ac:spMkLst>
        </pc:spChg>
        <pc:spChg chg="mod">
          <ac:chgData name="Quyen Dinh" userId="3fb57a05-697c-48e3-a538-9a3d7bb7373f" providerId="ADAL" clId="{DCA4E62C-8609-46B2-951E-04203DC04581}" dt="2026-07-07T14:40:34.055" v="916" actId="1036"/>
          <ac:spMkLst>
            <pc:docMk/>
            <pc:sldMk cId="2836331889" sldId="386"/>
            <ac:spMk id="12" creationId="{DDAE601F-0DEC-F54F-F52B-AF85EFE5D1CB}"/>
          </ac:spMkLst>
        </pc:spChg>
        <pc:picChg chg="add mod">
          <ac:chgData name="Quyen Dinh" userId="3fb57a05-697c-48e3-a538-9a3d7bb7373f" providerId="ADAL" clId="{DCA4E62C-8609-46B2-951E-04203DC04581}" dt="2026-07-07T14:40:37.359" v="917" actId="1076"/>
          <ac:picMkLst>
            <pc:docMk/>
            <pc:sldMk cId="2836331889" sldId="386"/>
            <ac:picMk id="6" creationId="{2C32AADF-C037-F163-CD7B-B71A5A2C3CDC}"/>
          </ac:picMkLst>
        </pc:picChg>
      </pc:sldChg>
      <pc:sldChg chg="addSp modSp add mod">
        <pc:chgData name="Quyen Dinh" userId="3fb57a05-697c-48e3-a538-9a3d7bb7373f" providerId="ADAL" clId="{DCA4E62C-8609-46B2-951E-04203DC04581}" dt="2026-07-07T14:50:01.219" v="1091" actId="1036"/>
        <pc:sldMkLst>
          <pc:docMk/>
          <pc:sldMk cId="2839990260" sldId="388"/>
        </pc:sldMkLst>
        <pc:spChg chg="mod">
          <ac:chgData name="Quyen Dinh" userId="3fb57a05-697c-48e3-a538-9a3d7bb7373f" providerId="ADAL" clId="{DCA4E62C-8609-46B2-951E-04203DC04581}" dt="2026-07-07T14:50:01.219" v="1091" actId="1036"/>
          <ac:spMkLst>
            <pc:docMk/>
            <pc:sldMk cId="2839990260" sldId="388"/>
            <ac:spMk id="4" creationId="{4A03CCE1-4C72-E0D1-208F-9B9C9F6034CF}"/>
          </ac:spMkLst>
        </pc:spChg>
        <pc:spChg chg="add mod">
          <ac:chgData name="Quyen Dinh" userId="3fb57a05-697c-48e3-a538-9a3d7bb7373f" providerId="ADAL" clId="{DCA4E62C-8609-46B2-951E-04203DC04581}" dt="2026-07-07T14:50:01.219" v="1091" actId="1036"/>
          <ac:spMkLst>
            <pc:docMk/>
            <pc:sldMk cId="2839990260" sldId="388"/>
            <ac:spMk id="6" creationId="{629C75EC-0807-BF77-6F4F-E8B12056CCA8}"/>
          </ac:spMkLst>
        </pc:spChg>
        <pc:picChg chg="add mod">
          <ac:chgData name="Quyen Dinh" userId="3fb57a05-697c-48e3-a538-9a3d7bb7373f" providerId="ADAL" clId="{DCA4E62C-8609-46B2-951E-04203DC04581}" dt="2026-07-07T14:50:01.219" v="1091" actId="1036"/>
          <ac:picMkLst>
            <pc:docMk/>
            <pc:sldMk cId="2839990260" sldId="388"/>
            <ac:picMk id="9" creationId="{F2DD39EE-EA20-CA48-0929-80BF58214C80}"/>
          </ac:picMkLst>
        </pc:picChg>
        <pc:picChg chg="mod">
          <ac:chgData name="Quyen Dinh" userId="3fb57a05-697c-48e3-a538-9a3d7bb7373f" providerId="ADAL" clId="{DCA4E62C-8609-46B2-951E-04203DC04581}" dt="2026-07-07T14:50:01.219" v="1091" actId="1036"/>
          <ac:picMkLst>
            <pc:docMk/>
            <pc:sldMk cId="2839990260" sldId="388"/>
            <ac:picMk id="10" creationId="{31A6F484-5784-1EA2-EAF3-BFF32BE0E449}"/>
          </ac:picMkLst>
        </pc:picChg>
      </pc:sldChg>
      <pc:sldChg chg="addSp delSp modSp mod modClrScheme chgLayout">
        <pc:chgData name="Quyen Dinh" userId="3fb57a05-697c-48e3-a538-9a3d7bb7373f" providerId="ADAL" clId="{DCA4E62C-8609-46B2-951E-04203DC04581}" dt="2026-07-07T16:47:30.190" v="1397" actId="2085"/>
        <pc:sldMkLst>
          <pc:docMk/>
          <pc:sldMk cId="3081132653" sldId="389"/>
        </pc:sldMkLst>
        <pc:spChg chg="mod ord">
          <ac:chgData name="Quyen Dinh" userId="3fb57a05-697c-48e3-a538-9a3d7bb7373f" providerId="ADAL" clId="{DCA4E62C-8609-46B2-951E-04203DC04581}" dt="2026-07-07T16:47:18.367" v="1375" actId="700"/>
          <ac:spMkLst>
            <pc:docMk/>
            <pc:sldMk cId="3081132653" sldId="389"/>
            <ac:spMk id="2" creationId="{70621F95-E238-FC1A-D78C-F8E675550A91}"/>
          </ac:spMkLst>
        </pc:spChg>
        <pc:spChg chg="mod ord">
          <ac:chgData name="Quyen Dinh" userId="3fb57a05-697c-48e3-a538-9a3d7bb7373f" providerId="ADAL" clId="{DCA4E62C-8609-46B2-951E-04203DC04581}" dt="2026-07-07T16:47:18.367" v="1375" actId="700"/>
          <ac:spMkLst>
            <pc:docMk/>
            <pc:sldMk cId="3081132653" sldId="389"/>
            <ac:spMk id="3" creationId="{8EE225C1-96A9-1BE0-F1AF-4B9DF2913644}"/>
          </ac:spMkLst>
        </pc:spChg>
        <pc:spChg chg="mod">
          <ac:chgData name="Quyen Dinh" userId="3fb57a05-697c-48e3-a538-9a3d7bb7373f" providerId="ADAL" clId="{DCA4E62C-8609-46B2-951E-04203DC04581}" dt="2026-07-07T16:47:30.190" v="1397" actId="2085"/>
          <ac:spMkLst>
            <pc:docMk/>
            <pc:sldMk cId="3081132653" sldId="389"/>
            <ac:spMk id="5" creationId="{CF94444C-8418-CEE2-875B-98561F5D19B5}"/>
          </ac:spMkLst>
        </pc:spChg>
        <pc:spChg chg="mod">
          <ac:chgData name="Quyen Dinh" userId="3fb57a05-697c-48e3-a538-9a3d7bb7373f" providerId="ADAL" clId="{DCA4E62C-8609-46B2-951E-04203DC04581}" dt="2026-07-07T16:47:30.190" v="1397" actId="2085"/>
          <ac:spMkLst>
            <pc:docMk/>
            <pc:sldMk cId="3081132653" sldId="389"/>
            <ac:spMk id="7" creationId="{9DA03B61-12E6-71C7-2321-FF28E9506F9C}"/>
          </ac:spMkLst>
        </pc:spChg>
      </pc:sldChg>
      <pc:sldChg chg="addSp delSp modSp mod modClrScheme chgLayout">
        <pc:chgData name="Quyen Dinh" userId="3fb57a05-697c-48e3-a538-9a3d7bb7373f" providerId="ADAL" clId="{DCA4E62C-8609-46B2-951E-04203DC04581}" dt="2026-07-10T15:14:40.105" v="1462" actId="2085"/>
        <pc:sldMkLst>
          <pc:docMk/>
          <pc:sldMk cId="452850186" sldId="391"/>
        </pc:sldMkLst>
        <pc:spChg chg="mod ord">
          <ac:chgData name="Quyen Dinh" userId="3fb57a05-697c-48e3-a538-9a3d7bb7373f" providerId="ADAL" clId="{DCA4E62C-8609-46B2-951E-04203DC04581}" dt="2026-07-10T15:14:21.998" v="1459" actId="6264"/>
          <ac:spMkLst>
            <pc:docMk/>
            <pc:sldMk cId="452850186" sldId="391"/>
            <ac:spMk id="2" creationId="{DCAD5F53-5163-CE8A-E17A-31F1BAD3301D}"/>
          </ac:spMkLst>
        </pc:spChg>
        <pc:spChg chg="mod ord">
          <ac:chgData name="Quyen Dinh" userId="3fb57a05-697c-48e3-a538-9a3d7bb7373f" providerId="ADAL" clId="{DCA4E62C-8609-46B2-951E-04203DC04581}" dt="2026-07-10T15:14:24.821" v="1460" actId="12"/>
          <ac:spMkLst>
            <pc:docMk/>
            <pc:sldMk cId="452850186" sldId="391"/>
            <ac:spMk id="3" creationId="{39582726-0FE4-06A4-7648-2C31DE26771F}"/>
          </ac:spMkLst>
        </pc:spChg>
        <pc:spChg chg="del mod ord">
          <ac:chgData name="Quyen Dinh" userId="3fb57a05-697c-48e3-a538-9a3d7bb7373f" providerId="ADAL" clId="{DCA4E62C-8609-46B2-951E-04203DC04581}" dt="2026-07-10T15:14:08.952" v="1431" actId="478"/>
          <ac:spMkLst>
            <pc:docMk/>
            <pc:sldMk cId="452850186" sldId="391"/>
            <ac:spMk id="4" creationId="{7F097742-543C-EA7B-036C-A99675EBA5EC}"/>
          </ac:spMkLst>
        </pc:spChg>
        <pc:spChg chg="mod">
          <ac:chgData name="Quyen Dinh" userId="3fb57a05-697c-48e3-a538-9a3d7bb7373f" providerId="ADAL" clId="{DCA4E62C-8609-46B2-951E-04203DC04581}" dt="2026-07-10T15:14:40.105" v="1462" actId="2085"/>
          <ac:spMkLst>
            <pc:docMk/>
            <pc:sldMk cId="452850186" sldId="391"/>
            <ac:spMk id="5" creationId="{A504CA06-0FC1-6A37-2054-87ABFD1C2A5E}"/>
          </ac:spMkLst>
        </pc:spChg>
        <pc:spChg chg="add del mod">
          <ac:chgData name="Quyen Dinh" userId="3fb57a05-697c-48e3-a538-9a3d7bb7373f" providerId="ADAL" clId="{DCA4E62C-8609-46B2-951E-04203DC04581}" dt="2026-07-10T15:14:21.998" v="1459" actId="6264"/>
          <ac:spMkLst>
            <pc:docMk/>
            <pc:sldMk cId="452850186" sldId="391"/>
            <ac:spMk id="6" creationId="{59B20574-4637-4090-532F-6BFB05D3F9A3}"/>
          </ac:spMkLst>
        </pc:spChg>
        <pc:spChg chg="mod">
          <ac:chgData name="Quyen Dinh" userId="3fb57a05-697c-48e3-a538-9a3d7bb7373f" providerId="ADAL" clId="{DCA4E62C-8609-46B2-951E-04203DC04581}" dt="2026-07-10T15:14:40.105" v="1462" actId="2085"/>
          <ac:spMkLst>
            <pc:docMk/>
            <pc:sldMk cId="452850186" sldId="391"/>
            <ac:spMk id="7" creationId="{927C8F33-E2C3-A63D-6DF9-47372F0F0A25}"/>
          </ac:spMkLst>
        </pc:spChg>
        <pc:spChg chg="add del mod">
          <ac:chgData name="Quyen Dinh" userId="3fb57a05-697c-48e3-a538-9a3d7bb7373f" providerId="ADAL" clId="{DCA4E62C-8609-46B2-951E-04203DC04581}" dt="2026-07-10T15:14:21.998" v="1459" actId="6264"/>
          <ac:spMkLst>
            <pc:docMk/>
            <pc:sldMk cId="452850186" sldId="391"/>
            <ac:spMk id="8" creationId="{3557B692-B298-7272-5953-4B3155367F6B}"/>
          </ac:spMkLst>
        </pc:spChg>
      </pc:sldChg>
      <pc:sldChg chg="addSp delSp modSp mod modClrScheme chgLayout">
        <pc:chgData name="Quyen Dinh" userId="3fb57a05-697c-48e3-a538-9a3d7bb7373f" providerId="ADAL" clId="{DCA4E62C-8609-46B2-951E-04203DC04581}" dt="2026-07-10T15:15:47.367" v="1525" actId="2085"/>
        <pc:sldMkLst>
          <pc:docMk/>
          <pc:sldMk cId="2510593247" sldId="393"/>
        </pc:sldMkLst>
        <pc:spChg chg="mod ord">
          <ac:chgData name="Quyen Dinh" userId="3fb57a05-697c-48e3-a538-9a3d7bb7373f" providerId="ADAL" clId="{DCA4E62C-8609-46B2-951E-04203DC04581}" dt="2026-07-10T15:15:34.304" v="1492" actId="6264"/>
          <ac:spMkLst>
            <pc:docMk/>
            <pc:sldMk cId="2510593247" sldId="393"/>
            <ac:spMk id="2" creationId="{66755331-9227-0BCB-C651-5F3AA456CCA7}"/>
          </ac:spMkLst>
        </pc:spChg>
        <pc:spChg chg="mod ord">
          <ac:chgData name="Quyen Dinh" userId="3fb57a05-697c-48e3-a538-9a3d7bb7373f" providerId="ADAL" clId="{DCA4E62C-8609-46B2-951E-04203DC04581}" dt="2026-07-10T15:15:36.616" v="1493" actId="12"/>
          <ac:spMkLst>
            <pc:docMk/>
            <pc:sldMk cId="2510593247" sldId="393"/>
            <ac:spMk id="3" creationId="{588EAAD4-F0B7-D642-4DB4-AE8F04B0022E}"/>
          </ac:spMkLst>
        </pc:spChg>
        <pc:spChg chg="del mod ord">
          <ac:chgData name="Quyen Dinh" userId="3fb57a05-697c-48e3-a538-9a3d7bb7373f" providerId="ADAL" clId="{DCA4E62C-8609-46B2-951E-04203DC04581}" dt="2026-07-10T15:15:39.304" v="1494" actId="478"/>
          <ac:spMkLst>
            <pc:docMk/>
            <pc:sldMk cId="2510593247" sldId="393"/>
            <ac:spMk id="4" creationId="{2F54BFCD-F5D9-0BAC-26E9-D879E416056C}"/>
          </ac:spMkLst>
        </pc:spChg>
        <pc:spChg chg="mod">
          <ac:chgData name="Quyen Dinh" userId="3fb57a05-697c-48e3-a538-9a3d7bb7373f" providerId="ADAL" clId="{DCA4E62C-8609-46B2-951E-04203DC04581}" dt="2026-07-10T15:15:47.367" v="1525" actId="2085"/>
          <ac:spMkLst>
            <pc:docMk/>
            <pc:sldMk cId="2510593247" sldId="393"/>
            <ac:spMk id="5" creationId="{C6CE2EA3-A54F-55D9-54F3-684696C840B1}"/>
          </ac:spMkLst>
        </pc:spChg>
        <pc:spChg chg="add del mod">
          <ac:chgData name="Quyen Dinh" userId="3fb57a05-697c-48e3-a538-9a3d7bb7373f" providerId="ADAL" clId="{DCA4E62C-8609-46B2-951E-04203DC04581}" dt="2026-07-10T15:15:34.304" v="1492" actId="6264"/>
          <ac:spMkLst>
            <pc:docMk/>
            <pc:sldMk cId="2510593247" sldId="393"/>
            <ac:spMk id="6" creationId="{64022E53-A9C8-717D-14A8-29CD3EAE0732}"/>
          </ac:spMkLst>
        </pc:spChg>
        <pc:spChg chg="mod">
          <ac:chgData name="Quyen Dinh" userId="3fb57a05-697c-48e3-a538-9a3d7bb7373f" providerId="ADAL" clId="{DCA4E62C-8609-46B2-951E-04203DC04581}" dt="2026-07-10T15:15:47.367" v="1525" actId="2085"/>
          <ac:spMkLst>
            <pc:docMk/>
            <pc:sldMk cId="2510593247" sldId="393"/>
            <ac:spMk id="7" creationId="{7676E5E5-1BDA-6FF0-FCE1-7ABBB090310A}"/>
          </ac:spMkLst>
        </pc:spChg>
        <pc:spChg chg="add del mod">
          <ac:chgData name="Quyen Dinh" userId="3fb57a05-697c-48e3-a538-9a3d7bb7373f" providerId="ADAL" clId="{DCA4E62C-8609-46B2-951E-04203DC04581}" dt="2026-07-10T15:15:34.304" v="1492" actId="6264"/>
          <ac:spMkLst>
            <pc:docMk/>
            <pc:sldMk cId="2510593247" sldId="393"/>
            <ac:spMk id="8" creationId="{18729BE0-DBFA-5DF0-DA81-A63C82C483BB}"/>
          </ac:spMkLst>
        </pc:spChg>
        <pc:spChg chg="add del mod">
          <ac:chgData name="Quyen Dinh" userId="3fb57a05-697c-48e3-a538-9a3d7bb7373f" providerId="ADAL" clId="{DCA4E62C-8609-46B2-951E-04203DC04581}" dt="2026-07-10T15:15:34.304" v="1492" actId="6264"/>
          <ac:spMkLst>
            <pc:docMk/>
            <pc:sldMk cId="2510593247" sldId="393"/>
            <ac:spMk id="9" creationId="{6673A891-61E0-68E5-DA95-CFF9D3296245}"/>
          </ac:spMkLst>
        </pc:spChg>
      </pc:sldChg>
      <pc:sldChg chg="modSp mod">
        <pc:chgData name="Quyen Dinh" userId="3fb57a05-697c-48e3-a538-9a3d7bb7373f" providerId="ADAL" clId="{DCA4E62C-8609-46B2-951E-04203DC04581}" dt="2026-07-10T15:16:49.659" v="1549" actId="20577"/>
        <pc:sldMkLst>
          <pc:docMk/>
          <pc:sldMk cId="3645450301" sldId="394"/>
        </pc:sldMkLst>
        <pc:spChg chg="mod">
          <ac:chgData name="Quyen Dinh" userId="3fb57a05-697c-48e3-a538-9a3d7bb7373f" providerId="ADAL" clId="{DCA4E62C-8609-46B2-951E-04203DC04581}" dt="2026-07-10T15:16:49.659" v="1549" actId="20577"/>
          <ac:spMkLst>
            <pc:docMk/>
            <pc:sldMk cId="3645450301" sldId="394"/>
            <ac:spMk id="3" creationId="{ABCA0957-798A-9CBA-B641-C42195906459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19:15.878" v="1665" actId="1035"/>
        <pc:sldMkLst>
          <pc:docMk/>
          <pc:sldMk cId="1536314368" sldId="398"/>
        </pc:sldMkLst>
        <pc:spChg chg="mod ord">
          <ac:chgData name="Quyen Dinh" userId="3fb57a05-697c-48e3-a538-9a3d7bb7373f" providerId="ADAL" clId="{DCA4E62C-8609-46B2-951E-04203DC04581}" dt="2026-07-10T15:18:07.252" v="1619" actId="700"/>
          <ac:spMkLst>
            <pc:docMk/>
            <pc:sldMk cId="1536314368" sldId="398"/>
            <ac:spMk id="2" creationId="{03A20C2E-C7DE-83D9-10DD-409FA3F2A1BB}"/>
          </ac:spMkLst>
        </pc:spChg>
        <pc:spChg chg="mod ord">
          <ac:chgData name="Quyen Dinh" userId="3fb57a05-697c-48e3-a538-9a3d7bb7373f" providerId="ADAL" clId="{DCA4E62C-8609-46B2-951E-04203DC04581}" dt="2026-07-10T15:19:01.911" v="1651" actId="27636"/>
          <ac:spMkLst>
            <pc:docMk/>
            <pc:sldMk cId="1536314368" sldId="398"/>
            <ac:spMk id="3" creationId="{6F951973-1BFF-37F6-683F-E9224C567C3B}"/>
          </ac:spMkLst>
        </pc:spChg>
        <pc:spChg chg="del mod ord">
          <ac:chgData name="Quyen Dinh" userId="3fb57a05-697c-48e3-a538-9a3d7bb7373f" providerId="ADAL" clId="{DCA4E62C-8609-46B2-951E-04203DC04581}" dt="2026-07-10T15:19:09.664" v="1653" actId="478"/>
          <ac:spMkLst>
            <pc:docMk/>
            <pc:sldMk cId="1536314368" sldId="398"/>
            <ac:spMk id="4" creationId="{22DBEECE-4E6A-B716-9887-914B56D0BAF0}"/>
          </ac:spMkLst>
        </pc:spChg>
        <pc:spChg chg="mod">
          <ac:chgData name="Quyen Dinh" userId="3fb57a05-697c-48e3-a538-9a3d7bb7373f" providerId="ADAL" clId="{DCA4E62C-8609-46B2-951E-04203DC04581}" dt="2026-07-10T15:19:15.878" v="1665" actId="1035"/>
          <ac:spMkLst>
            <pc:docMk/>
            <pc:sldMk cId="1536314368" sldId="398"/>
            <ac:spMk id="5" creationId="{009A67EA-080F-8D73-704E-0F9DFE7FD3FE}"/>
          </ac:spMkLst>
        </pc:spChg>
        <pc:spChg chg="mod">
          <ac:chgData name="Quyen Dinh" userId="3fb57a05-697c-48e3-a538-9a3d7bb7373f" providerId="ADAL" clId="{DCA4E62C-8609-46B2-951E-04203DC04581}" dt="2026-07-10T15:19:15.878" v="1665" actId="1035"/>
          <ac:spMkLst>
            <pc:docMk/>
            <pc:sldMk cId="1536314368" sldId="398"/>
            <ac:spMk id="6" creationId="{8F35DDFC-A91B-244A-0F2D-1547A967EB4A}"/>
          </ac:spMkLst>
        </pc:spChg>
      </pc:sldChg>
      <pc:sldChg chg="modSp mod modClrScheme chgLayout">
        <pc:chgData name="Quyen Dinh" userId="3fb57a05-697c-48e3-a538-9a3d7bb7373f" providerId="ADAL" clId="{DCA4E62C-8609-46B2-951E-04203DC04581}" dt="2026-07-10T15:18:43.410" v="1648" actId="113"/>
        <pc:sldMkLst>
          <pc:docMk/>
          <pc:sldMk cId="1829771068" sldId="400"/>
        </pc:sldMkLst>
        <pc:spChg chg="mod ord">
          <ac:chgData name="Quyen Dinh" userId="3fb57a05-697c-48e3-a538-9a3d7bb7373f" providerId="ADAL" clId="{DCA4E62C-8609-46B2-951E-04203DC04581}" dt="2026-07-10T15:18:07.252" v="1619" actId="700"/>
          <ac:spMkLst>
            <pc:docMk/>
            <pc:sldMk cId="1829771068" sldId="400"/>
            <ac:spMk id="2" creationId="{0A2B9831-AE99-AF98-1D49-05BE77180246}"/>
          </ac:spMkLst>
        </pc:spChg>
        <pc:spChg chg="mod ord">
          <ac:chgData name="Quyen Dinh" userId="3fb57a05-697c-48e3-a538-9a3d7bb7373f" providerId="ADAL" clId="{DCA4E62C-8609-46B2-951E-04203DC04581}" dt="2026-07-10T15:18:43.410" v="1648" actId="113"/>
          <ac:spMkLst>
            <pc:docMk/>
            <pc:sldMk cId="1829771068" sldId="400"/>
            <ac:spMk id="3" creationId="{12206EA1-5D80-B6BD-F70D-DFBF393BFDE4}"/>
          </ac:spMkLst>
        </pc:spChg>
        <pc:spChg chg="mod ord">
          <ac:chgData name="Quyen Dinh" userId="3fb57a05-697c-48e3-a538-9a3d7bb7373f" providerId="ADAL" clId="{DCA4E62C-8609-46B2-951E-04203DC04581}" dt="2026-07-10T15:18:07.252" v="1619" actId="700"/>
          <ac:spMkLst>
            <pc:docMk/>
            <pc:sldMk cId="1829771068" sldId="400"/>
            <ac:spMk id="4" creationId="{CDB24056-3D25-40AC-C21E-24126489BBEE}"/>
          </ac:spMkLst>
        </pc:spChg>
        <pc:spChg chg="mod">
          <ac:chgData name="Quyen Dinh" userId="3fb57a05-697c-48e3-a538-9a3d7bb7373f" providerId="ADAL" clId="{DCA4E62C-8609-46B2-951E-04203DC04581}" dt="2026-07-10T15:18:28.491" v="1647" actId="1035"/>
          <ac:spMkLst>
            <pc:docMk/>
            <pc:sldMk cId="1829771068" sldId="400"/>
            <ac:spMk id="5" creationId="{020A4A21-E0D1-853A-0264-33F656FF7722}"/>
          </ac:spMkLst>
        </pc:spChg>
        <pc:spChg chg="mod">
          <ac:chgData name="Quyen Dinh" userId="3fb57a05-697c-48e3-a538-9a3d7bb7373f" providerId="ADAL" clId="{DCA4E62C-8609-46B2-951E-04203DC04581}" dt="2026-07-10T15:18:28.491" v="1647" actId="1035"/>
          <ac:spMkLst>
            <pc:docMk/>
            <pc:sldMk cId="1829771068" sldId="400"/>
            <ac:spMk id="6" creationId="{09E179B3-4103-47C3-0DC5-D98B69167D2E}"/>
          </ac:spMkLst>
        </pc:spChg>
        <pc:spChg chg="mod">
          <ac:chgData name="Quyen Dinh" userId="3fb57a05-697c-48e3-a538-9a3d7bb7373f" providerId="ADAL" clId="{DCA4E62C-8609-46B2-951E-04203DC04581}" dt="2026-07-10T15:18:28.491" v="1647" actId="1035"/>
          <ac:spMkLst>
            <pc:docMk/>
            <pc:sldMk cId="1829771068" sldId="400"/>
            <ac:spMk id="7" creationId="{73B34544-511E-F4AF-4203-95B2E31A9CED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20:52.362" v="1725" actId="1076"/>
        <pc:sldMkLst>
          <pc:docMk/>
          <pc:sldMk cId="3170429093" sldId="402"/>
        </pc:sldMkLst>
        <pc:spChg chg="mod ord">
          <ac:chgData name="Quyen Dinh" userId="3fb57a05-697c-48e3-a538-9a3d7bb7373f" providerId="ADAL" clId="{DCA4E62C-8609-46B2-951E-04203DC04581}" dt="2026-07-10T15:20:00.259" v="1699" actId="700"/>
          <ac:spMkLst>
            <pc:docMk/>
            <pc:sldMk cId="3170429093" sldId="402"/>
            <ac:spMk id="2" creationId="{9620C02F-286C-755A-4BE7-A199F66BC690}"/>
          </ac:spMkLst>
        </pc:spChg>
        <pc:spChg chg="mod ord">
          <ac:chgData name="Quyen Dinh" userId="3fb57a05-697c-48e3-a538-9a3d7bb7373f" providerId="ADAL" clId="{DCA4E62C-8609-46B2-951E-04203DC04581}" dt="2026-07-10T15:20:44.771" v="1724" actId="14100"/>
          <ac:spMkLst>
            <pc:docMk/>
            <pc:sldMk cId="3170429093" sldId="402"/>
            <ac:spMk id="3" creationId="{CC2DEFB0-5615-32F8-2F0F-33975C6197C1}"/>
          </ac:spMkLst>
        </pc:spChg>
        <pc:spChg chg="del">
          <ac:chgData name="Quyen Dinh" userId="3fb57a05-697c-48e3-a538-9a3d7bb7373f" providerId="ADAL" clId="{DCA4E62C-8609-46B2-951E-04203DC04581}" dt="2026-07-10T15:19:55.990" v="1698" actId="478"/>
          <ac:spMkLst>
            <pc:docMk/>
            <pc:sldMk cId="3170429093" sldId="402"/>
            <ac:spMk id="4" creationId="{477C0B9A-2280-6126-7C6D-D9CD3450B018}"/>
          </ac:spMkLst>
        </pc:spChg>
        <pc:spChg chg="mod">
          <ac:chgData name="Quyen Dinh" userId="3fb57a05-697c-48e3-a538-9a3d7bb7373f" providerId="ADAL" clId="{DCA4E62C-8609-46B2-951E-04203DC04581}" dt="2026-07-10T15:20:08.302" v="1718" actId="2085"/>
          <ac:spMkLst>
            <pc:docMk/>
            <pc:sldMk cId="3170429093" sldId="402"/>
            <ac:spMk id="5" creationId="{FCD6635D-87D3-2BB3-3EDC-053A28732758}"/>
          </ac:spMkLst>
        </pc:spChg>
        <pc:spChg chg="mod">
          <ac:chgData name="Quyen Dinh" userId="3fb57a05-697c-48e3-a538-9a3d7bb7373f" providerId="ADAL" clId="{DCA4E62C-8609-46B2-951E-04203DC04581}" dt="2026-07-10T15:20:08.302" v="1718" actId="2085"/>
          <ac:spMkLst>
            <pc:docMk/>
            <pc:sldMk cId="3170429093" sldId="402"/>
            <ac:spMk id="8" creationId="{982F5ED4-B263-1F8A-C598-E9D7B49BAF17}"/>
          </ac:spMkLst>
        </pc:spChg>
        <pc:picChg chg="mod">
          <ac:chgData name="Quyen Dinh" userId="3fb57a05-697c-48e3-a538-9a3d7bb7373f" providerId="ADAL" clId="{DCA4E62C-8609-46B2-951E-04203DC04581}" dt="2026-07-10T15:20:52.362" v="1725" actId="1076"/>
          <ac:picMkLst>
            <pc:docMk/>
            <pc:sldMk cId="3170429093" sldId="402"/>
            <ac:picMk id="6" creationId="{17BE22D5-4E8D-A30A-8069-1863B627E7CD}"/>
          </ac:picMkLst>
        </pc:picChg>
      </pc:sldChg>
      <pc:sldChg chg="delSp modSp mod modClrScheme chgLayout">
        <pc:chgData name="Quyen Dinh" userId="3fb57a05-697c-48e3-a538-9a3d7bb7373f" providerId="ADAL" clId="{DCA4E62C-8609-46B2-951E-04203DC04581}" dt="2026-07-10T15:22:32.745" v="1781" actId="700"/>
        <pc:sldMkLst>
          <pc:docMk/>
          <pc:sldMk cId="2485255524" sldId="404"/>
        </pc:sldMkLst>
        <pc:spChg chg="mod ord">
          <ac:chgData name="Quyen Dinh" userId="3fb57a05-697c-48e3-a538-9a3d7bb7373f" providerId="ADAL" clId="{DCA4E62C-8609-46B2-951E-04203DC04581}" dt="2026-07-10T15:22:32.745" v="1781" actId="700"/>
          <ac:spMkLst>
            <pc:docMk/>
            <pc:sldMk cId="2485255524" sldId="404"/>
            <ac:spMk id="2" creationId="{593A4500-3ED5-D5FE-A6F1-0D716F750629}"/>
          </ac:spMkLst>
        </pc:spChg>
        <pc:spChg chg="mod ord">
          <ac:chgData name="Quyen Dinh" userId="3fb57a05-697c-48e3-a538-9a3d7bb7373f" providerId="ADAL" clId="{DCA4E62C-8609-46B2-951E-04203DC04581}" dt="2026-07-10T15:22:32.745" v="1781" actId="700"/>
          <ac:spMkLst>
            <pc:docMk/>
            <pc:sldMk cId="2485255524" sldId="404"/>
            <ac:spMk id="3" creationId="{A676EB20-A115-CBD4-F666-D2C07ABB9187}"/>
          </ac:spMkLst>
        </pc:spChg>
        <pc:spChg chg="del">
          <ac:chgData name="Quyen Dinh" userId="3fb57a05-697c-48e3-a538-9a3d7bb7373f" providerId="ADAL" clId="{DCA4E62C-8609-46B2-951E-04203DC04581}" dt="2026-07-10T15:22:29.514" v="1780" actId="478"/>
          <ac:spMkLst>
            <pc:docMk/>
            <pc:sldMk cId="2485255524" sldId="404"/>
            <ac:spMk id="4" creationId="{8E02FD97-0418-2328-E9A7-4815D8F57169}"/>
          </ac:spMkLst>
        </pc:spChg>
        <pc:spChg chg="mod">
          <ac:chgData name="Quyen Dinh" userId="3fb57a05-697c-48e3-a538-9a3d7bb7373f" providerId="ADAL" clId="{DCA4E62C-8609-46B2-951E-04203DC04581}" dt="2026-07-10T15:22:27.167" v="1779" actId="2085"/>
          <ac:spMkLst>
            <pc:docMk/>
            <pc:sldMk cId="2485255524" sldId="404"/>
            <ac:spMk id="5" creationId="{4195D785-C908-8126-2967-F1E500E74DCE}"/>
          </ac:spMkLst>
        </pc:spChg>
        <pc:spChg chg="mod">
          <ac:chgData name="Quyen Dinh" userId="3fb57a05-697c-48e3-a538-9a3d7bb7373f" providerId="ADAL" clId="{DCA4E62C-8609-46B2-951E-04203DC04581}" dt="2026-07-10T15:22:27.167" v="1779" actId="2085"/>
          <ac:spMkLst>
            <pc:docMk/>
            <pc:sldMk cId="2485255524" sldId="404"/>
            <ac:spMk id="7" creationId="{D63030F5-6AA6-2109-F3A0-8C6DBD9FF9EE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23:54.683" v="1852" actId="700"/>
        <pc:sldMkLst>
          <pc:docMk/>
          <pc:sldMk cId="4192833601" sldId="406"/>
        </pc:sldMkLst>
        <pc:spChg chg="mod ord">
          <ac:chgData name="Quyen Dinh" userId="3fb57a05-697c-48e3-a538-9a3d7bb7373f" providerId="ADAL" clId="{DCA4E62C-8609-46B2-951E-04203DC04581}" dt="2026-07-10T15:23:54.683" v="1852" actId="700"/>
          <ac:spMkLst>
            <pc:docMk/>
            <pc:sldMk cId="4192833601" sldId="406"/>
            <ac:spMk id="2" creationId="{BBFC00C4-1937-CD65-0413-B4CB848E7BC7}"/>
          </ac:spMkLst>
        </pc:spChg>
        <pc:spChg chg="mod ord">
          <ac:chgData name="Quyen Dinh" userId="3fb57a05-697c-48e3-a538-9a3d7bb7373f" providerId="ADAL" clId="{DCA4E62C-8609-46B2-951E-04203DC04581}" dt="2026-07-10T15:23:54.683" v="1852" actId="700"/>
          <ac:spMkLst>
            <pc:docMk/>
            <pc:sldMk cId="4192833601" sldId="406"/>
            <ac:spMk id="3" creationId="{8C9ED755-673F-E417-02C2-FFBC9698538C}"/>
          </ac:spMkLst>
        </pc:spChg>
        <pc:spChg chg="del">
          <ac:chgData name="Quyen Dinh" userId="3fb57a05-697c-48e3-a538-9a3d7bb7373f" providerId="ADAL" clId="{DCA4E62C-8609-46B2-951E-04203DC04581}" dt="2026-07-10T15:23:23.947" v="1830" actId="478"/>
          <ac:spMkLst>
            <pc:docMk/>
            <pc:sldMk cId="4192833601" sldId="406"/>
            <ac:spMk id="4" creationId="{75B01716-BF21-7FA7-89AA-DDCFC945FF2C}"/>
          </ac:spMkLst>
        </pc:spChg>
        <pc:spChg chg="mod">
          <ac:chgData name="Quyen Dinh" userId="3fb57a05-697c-48e3-a538-9a3d7bb7373f" providerId="ADAL" clId="{DCA4E62C-8609-46B2-951E-04203DC04581}" dt="2026-07-10T15:23:21.667" v="1829" actId="2085"/>
          <ac:spMkLst>
            <pc:docMk/>
            <pc:sldMk cId="4192833601" sldId="406"/>
            <ac:spMk id="5" creationId="{CDD9BF3B-10D9-E0EF-4E64-C619FD6C57FE}"/>
          </ac:spMkLst>
        </pc:spChg>
        <pc:spChg chg="mod">
          <ac:chgData name="Quyen Dinh" userId="3fb57a05-697c-48e3-a538-9a3d7bb7373f" providerId="ADAL" clId="{DCA4E62C-8609-46B2-951E-04203DC04581}" dt="2026-07-10T15:23:21.667" v="1829" actId="2085"/>
          <ac:spMkLst>
            <pc:docMk/>
            <pc:sldMk cId="4192833601" sldId="406"/>
            <ac:spMk id="7" creationId="{C9A217FD-B932-A575-5DB3-AE1AB12F140F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24:24.623" v="1886" actId="2085"/>
        <pc:sldMkLst>
          <pc:docMk/>
          <pc:sldMk cId="1150176891" sldId="408"/>
        </pc:sldMkLst>
        <pc:spChg chg="mod ord">
          <ac:chgData name="Quyen Dinh" userId="3fb57a05-697c-48e3-a538-9a3d7bb7373f" providerId="ADAL" clId="{DCA4E62C-8609-46B2-951E-04203DC04581}" dt="2026-07-10T15:24:11.711" v="1856" actId="207"/>
          <ac:spMkLst>
            <pc:docMk/>
            <pc:sldMk cId="1150176891" sldId="408"/>
            <ac:spMk id="2" creationId="{4DE980A3-9934-F7BC-8EE0-8A769F1DB819}"/>
          </ac:spMkLst>
        </pc:spChg>
        <pc:spChg chg="mod ord">
          <ac:chgData name="Quyen Dinh" userId="3fb57a05-697c-48e3-a538-9a3d7bb7373f" providerId="ADAL" clId="{DCA4E62C-8609-46B2-951E-04203DC04581}" dt="2026-07-10T15:24:02.467" v="1854" actId="700"/>
          <ac:spMkLst>
            <pc:docMk/>
            <pc:sldMk cId="1150176891" sldId="408"/>
            <ac:spMk id="3" creationId="{4112E44A-B702-2F4C-5955-4262BFF4D98A}"/>
          </ac:spMkLst>
        </pc:spChg>
        <pc:spChg chg="del mod ord">
          <ac:chgData name="Quyen Dinh" userId="3fb57a05-697c-48e3-a538-9a3d7bb7373f" providerId="ADAL" clId="{DCA4E62C-8609-46B2-951E-04203DC04581}" dt="2026-07-10T15:24:16.746" v="1857" actId="478"/>
          <ac:spMkLst>
            <pc:docMk/>
            <pc:sldMk cId="1150176891" sldId="408"/>
            <ac:spMk id="4" creationId="{6A34BD27-B132-BB24-10FA-FE7DA7E7B045}"/>
          </ac:spMkLst>
        </pc:spChg>
        <pc:spChg chg="mod">
          <ac:chgData name="Quyen Dinh" userId="3fb57a05-697c-48e3-a538-9a3d7bb7373f" providerId="ADAL" clId="{DCA4E62C-8609-46B2-951E-04203DC04581}" dt="2026-07-10T15:24:24.623" v="1886" actId="2085"/>
          <ac:spMkLst>
            <pc:docMk/>
            <pc:sldMk cId="1150176891" sldId="408"/>
            <ac:spMk id="5" creationId="{6B9E1CAF-21C4-AE30-FE15-E0AFBFAAF485}"/>
          </ac:spMkLst>
        </pc:spChg>
        <pc:spChg chg="mod">
          <ac:chgData name="Quyen Dinh" userId="3fb57a05-697c-48e3-a538-9a3d7bb7373f" providerId="ADAL" clId="{DCA4E62C-8609-46B2-951E-04203DC04581}" dt="2026-07-10T15:24:24.623" v="1886" actId="2085"/>
          <ac:spMkLst>
            <pc:docMk/>
            <pc:sldMk cId="1150176891" sldId="408"/>
            <ac:spMk id="7" creationId="{486F7DD0-3192-E1D2-549E-F46038F5694D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27:27.506" v="2021" actId="2085"/>
        <pc:sldMkLst>
          <pc:docMk/>
          <pc:sldMk cId="3629900165" sldId="413"/>
        </pc:sldMkLst>
        <pc:spChg chg="mod ord">
          <ac:chgData name="Quyen Dinh" userId="3fb57a05-697c-48e3-a538-9a3d7bb7373f" providerId="ADAL" clId="{DCA4E62C-8609-46B2-951E-04203DC04581}" dt="2026-07-10T15:27:02.312" v="2013" actId="700"/>
          <ac:spMkLst>
            <pc:docMk/>
            <pc:sldMk cId="3629900165" sldId="413"/>
            <ac:spMk id="2" creationId="{C1F06994-E7C9-9451-0228-817E3E5F4388}"/>
          </ac:spMkLst>
        </pc:spChg>
        <pc:spChg chg="mod ord">
          <ac:chgData name="Quyen Dinh" userId="3fb57a05-697c-48e3-a538-9a3d7bb7373f" providerId="ADAL" clId="{DCA4E62C-8609-46B2-951E-04203DC04581}" dt="2026-07-10T15:27:22.567" v="2020" actId="14100"/>
          <ac:spMkLst>
            <pc:docMk/>
            <pc:sldMk cId="3629900165" sldId="413"/>
            <ac:spMk id="3" creationId="{36FD2F43-A5DA-D3AD-8454-05814FB286BC}"/>
          </ac:spMkLst>
        </pc:spChg>
        <pc:spChg chg="del mod ord">
          <ac:chgData name="Quyen Dinh" userId="3fb57a05-697c-48e3-a538-9a3d7bb7373f" providerId="ADAL" clId="{DCA4E62C-8609-46B2-951E-04203DC04581}" dt="2026-07-10T15:27:17.430" v="2017" actId="478"/>
          <ac:spMkLst>
            <pc:docMk/>
            <pc:sldMk cId="3629900165" sldId="413"/>
            <ac:spMk id="4" creationId="{6A19C317-C577-2825-0E0E-13BE169FBB1E}"/>
          </ac:spMkLst>
        </pc:spChg>
        <pc:spChg chg="mod">
          <ac:chgData name="Quyen Dinh" userId="3fb57a05-697c-48e3-a538-9a3d7bb7373f" providerId="ADAL" clId="{DCA4E62C-8609-46B2-951E-04203DC04581}" dt="2026-07-10T15:27:27.506" v="2021" actId="2085"/>
          <ac:spMkLst>
            <pc:docMk/>
            <pc:sldMk cId="3629900165" sldId="413"/>
            <ac:spMk id="6" creationId="{433F914E-DFD7-86A2-5AAE-E4FEB86BC29F}"/>
          </ac:spMkLst>
        </pc:spChg>
        <pc:spChg chg="mod">
          <ac:chgData name="Quyen Dinh" userId="3fb57a05-697c-48e3-a538-9a3d7bb7373f" providerId="ADAL" clId="{DCA4E62C-8609-46B2-951E-04203DC04581}" dt="2026-07-10T15:27:27.506" v="2021" actId="2085"/>
          <ac:spMkLst>
            <pc:docMk/>
            <pc:sldMk cId="3629900165" sldId="413"/>
            <ac:spMk id="7" creationId="{CB51F9BE-F347-4A6E-0143-F32089A73A06}"/>
          </ac:spMkLst>
        </pc:spChg>
        <pc:graphicFrameChg chg="mod">
          <ac:chgData name="Quyen Dinh" userId="3fb57a05-697c-48e3-a538-9a3d7bb7373f" providerId="ADAL" clId="{DCA4E62C-8609-46B2-951E-04203DC04581}" dt="2026-07-10T15:27:13.856" v="2016"/>
          <ac:graphicFrameMkLst>
            <pc:docMk/>
            <pc:sldMk cId="3629900165" sldId="413"/>
            <ac:graphicFrameMk id="5" creationId="{CF14AE2A-A123-E502-9954-86E5C9C2B80B}"/>
          </ac:graphicFrameMkLst>
        </pc:graphicFrameChg>
      </pc:sldChg>
      <pc:sldChg chg="delSp modSp mod modClrScheme chgLayout">
        <pc:chgData name="Quyen Dinh" userId="3fb57a05-697c-48e3-a538-9a3d7bb7373f" providerId="ADAL" clId="{DCA4E62C-8609-46B2-951E-04203DC04581}" dt="2026-07-10T15:26:51.186" v="2012" actId="478"/>
        <pc:sldMkLst>
          <pc:docMk/>
          <pc:sldMk cId="3391563676" sldId="416"/>
        </pc:sldMkLst>
        <pc:spChg chg="mod ord">
          <ac:chgData name="Quyen Dinh" userId="3fb57a05-697c-48e3-a538-9a3d7bb7373f" providerId="ADAL" clId="{DCA4E62C-8609-46B2-951E-04203DC04581}" dt="2026-07-10T15:26:34.422" v="1988" actId="700"/>
          <ac:spMkLst>
            <pc:docMk/>
            <pc:sldMk cId="3391563676" sldId="416"/>
            <ac:spMk id="2" creationId="{20EB337F-719B-4634-D6B7-3B6D8CC5B8D2}"/>
          </ac:spMkLst>
        </pc:spChg>
        <pc:spChg chg="mod ord">
          <ac:chgData name="Quyen Dinh" userId="3fb57a05-697c-48e3-a538-9a3d7bb7373f" providerId="ADAL" clId="{DCA4E62C-8609-46B2-951E-04203DC04581}" dt="2026-07-10T15:26:41.455" v="1990" actId="14100"/>
          <ac:spMkLst>
            <pc:docMk/>
            <pc:sldMk cId="3391563676" sldId="416"/>
            <ac:spMk id="3" creationId="{E1B45092-6336-C3FC-B948-0A8DCD304CCF}"/>
          </ac:spMkLst>
        </pc:spChg>
        <pc:spChg chg="del mod ord">
          <ac:chgData name="Quyen Dinh" userId="3fb57a05-697c-48e3-a538-9a3d7bb7373f" providerId="ADAL" clId="{DCA4E62C-8609-46B2-951E-04203DC04581}" dt="2026-07-10T15:26:51.186" v="2012" actId="478"/>
          <ac:spMkLst>
            <pc:docMk/>
            <pc:sldMk cId="3391563676" sldId="416"/>
            <ac:spMk id="4" creationId="{19C6EADA-B2FE-FB6B-59AE-9426EDAAC579}"/>
          </ac:spMkLst>
        </pc:spChg>
        <pc:spChg chg="mod">
          <ac:chgData name="Quyen Dinh" userId="3fb57a05-697c-48e3-a538-9a3d7bb7373f" providerId="ADAL" clId="{DCA4E62C-8609-46B2-951E-04203DC04581}" dt="2026-07-10T15:26:48.890" v="2011" actId="2085"/>
          <ac:spMkLst>
            <pc:docMk/>
            <pc:sldMk cId="3391563676" sldId="416"/>
            <ac:spMk id="6" creationId="{C6A43CB4-D107-B7C6-09E2-977039CDB24A}"/>
          </ac:spMkLst>
        </pc:spChg>
        <pc:spChg chg="mod">
          <ac:chgData name="Quyen Dinh" userId="3fb57a05-697c-48e3-a538-9a3d7bb7373f" providerId="ADAL" clId="{DCA4E62C-8609-46B2-951E-04203DC04581}" dt="2026-07-10T15:26:48.890" v="2011" actId="2085"/>
          <ac:spMkLst>
            <pc:docMk/>
            <pc:sldMk cId="3391563676" sldId="416"/>
            <ac:spMk id="7" creationId="{C54E57D3-DD10-26C3-CB98-285E2748CFA8}"/>
          </ac:spMkLst>
        </pc:spChg>
        <pc:spChg chg="mod">
          <ac:chgData name="Quyen Dinh" userId="3fb57a05-697c-48e3-a538-9a3d7bb7373f" providerId="ADAL" clId="{DCA4E62C-8609-46B2-951E-04203DC04581}" dt="2026-07-10T15:26:48.890" v="2011" actId="2085"/>
          <ac:spMkLst>
            <pc:docMk/>
            <pc:sldMk cId="3391563676" sldId="416"/>
            <ac:spMk id="8" creationId="{752FA879-129F-FC14-2920-85C86E013962}"/>
          </ac:spMkLst>
        </pc:spChg>
        <pc:graphicFrameChg chg="mod">
          <ac:chgData name="Quyen Dinh" userId="3fb57a05-697c-48e3-a538-9a3d7bb7373f" providerId="ADAL" clId="{DCA4E62C-8609-46B2-951E-04203DC04581}" dt="2026-07-10T15:26:20.424" v="1985"/>
          <ac:graphicFrameMkLst>
            <pc:docMk/>
            <pc:sldMk cId="3391563676" sldId="416"/>
            <ac:graphicFrameMk id="5" creationId="{FEB404F4-3864-4BFD-94A3-ED087C580356}"/>
          </ac:graphicFrameMkLst>
        </pc:graphicFrameChg>
      </pc:sldChg>
      <pc:sldChg chg="addSp delSp modSp mod modClrScheme chgLayout">
        <pc:chgData name="Quyen Dinh" userId="3fb57a05-697c-48e3-a538-9a3d7bb7373f" providerId="ADAL" clId="{DCA4E62C-8609-46B2-951E-04203DC04581}" dt="2026-07-10T15:32:46.516" v="2161" actId="1035"/>
        <pc:sldMkLst>
          <pc:docMk/>
          <pc:sldMk cId="1945208685" sldId="418"/>
        </pc:sldMkLst>
        <pc:spChg chg="mod ord">
          <ac:chgData name="Quyen Dinh" userId="3fb57a05-697c-48e3-a538-9a3d7bb7373f" providerId="ADAL" clId="{DCA4E62C-8609-46B2-951E-04203DC04581}" dt="2026-07-10T15:31:25.308" v="2128" actId="700"/>
          <ac:spMkLst>
            <pc:docMk/>
            <pc:sldMk cId="1945208685" sldId="418"/>
            <ac:spMk id="2" creationId="{025B4B6B-4A01-DD64-2CBC-7C13DEF3A3EE}"/>
          </ac:spMkLst>
        </pc:spChg>
        <pc:spChg chg="mod ord">
          <ac:chgData name="Quyen Dinh" userId="3fb57a05-697c-48e3-a538-9a3d7bb7373f" providerId="ADAL" clId="{DCA4E62C-8609-46B2-951E-04203DC04581}" dt="2026-07-10T15:32:08.536" v="2145" actId="14100"/>
          <ac:spMkLst>
            <pc:docMk/>
            <pc:sldMk cId="1945208685" sldId="418"/>
            <ac:spMk id="3" creationId="{3E32BBAE-408F-EE35-12B3-EC7C656EB2AE}"/>
          </ac:spMkLst>
        </pc:spChg>
        <pc:spChg chg="del mod ord">
          <ac:chgData name="Quyen Dinh" userId="3fb57a05-697c-48e3-a538-9a3d7bb7373f" providerId="ADAL" clId="{DCA4E62C-8609-46B2-951E-04203DC04581}" dt="2026-07-10T15:31:36.745" v="2131" actId="478"/>
          <ac:spMkLst>
            <pc:docMk/>
            <pc:sldMk cId="1945208685" sldId="418"/>
            <ac:spMk id="4" creationId="{C3E3D194-669A-0BA8-FDA0-D5071A5175C2}"/>
          </ac:spMkLst>
        </pc:spChg>
        <pc:spChg chg="mod">
          <ac:chgData name="Quyen Dinh" userId="3fb57a05-697c-48e3-a538-9a3d7bb7373f" providerId="ADAL" clId="{DCA4E62C-8609-46B2-951E-04203DC04581}" dt="2026-07-10T15:29:32.827" v="2097" actId="164"/>
          <ac:spMkLst>
            <pc:docMk/>
            <pc:sldMk cId="1945208685" sldId="418"/>
            <ac:spMk id="5" creationId="{16FE6EE4-8872-6335-CC7F-FB3FC56D0B6F}"/>
          </ac:spMkLst>
        </pc:spChg>
        <pc:spChg chg="mod">
          <ac:chgData name="Quyen Dinh" userId="3fb57a05-697c-48e3-a538-9a3d7bb7373f" providerId="ADAL" clId="{DCA4E62C-8609-46B2-951E-04203DC04581}" dt="2026-07-10T15:29:32.827" v="2097" actId="164"/>
          <ac:spMkLst>
            <pc:docMk/>
            <pc:sldMk cId="1945208685" sldId="418"/>
            <ac:spMk id="6" creationId="{1514F967-C22E-A491-064A-A068B65DDA7D}"/>
          </ac:spMkLst>
        </pc:spChg>
        <pc:spChg chg="del">
          <ac:chgData name="Quyen Dinh" userId="3fb57a05-697c-48e3-a538-9a3d7bb7373f" providerId="ADAL" clId="{DCA4E62C-8609-46B2-951E-04203DC04581}" dt="2026-07-10T15:31:53.213" v="2141" actId="478"/>
          <ac:spMkLst>
            <pc:docMk/>
            <pc:sldMk cId="1945208685" sldId="418"/>
            <ac:spMk id="8" creationId="{0BC646B3-B1D4-79C0-01A8-F2BDF03CF3ED}"/>
          </ac:spMkLst>
        </pc:spChg>
        <pc:spChg chg="mod">
          <ac:chgData name="Quyen Dinh" userId="3fb57a05-697c-48e3-a538-9a3d7bb7373f" providerId="ADAL" clId="{DCA4E62C-8609-46B2-951E-04203DC04581}" dt="2026-07-10T15:32:46.516" v="2161" actId="1035"/>
          <ac:spMkLst>
            <pc:docMk/>
            <pc:sldMk cId="1945208685" sldId="418"/>
            <ac:spMk id="9" creationId="{EAFF3C3C-0508-DDA0-862E-2D2976EC24DE}"/>
          </ac:spMkLst>
        </pc:spChg>
        <pc:spChg chg="mod">
          <ac:chgData name="Quyen Dinh" userId="3fb57a05-697c-48e3-a538-9a3d7bb7373f" providerId="ADAL" clId="{DCA4E62C-8609-46B2-951E-04203DC04581}" dt="2026-07-10T15:32:46.516" v="2161" actId="1035"/>
          <ac:spMkLst>
            <pc:docMk/>
            <pc:sldMk cId="1945208685" sldId="418"/>
            <ac:spMk id="11" creationId="{79B53DF6-7FF2-7B08-72CE-7C59A3FF5F7C}"/>
          </ac:spMkLst>
        </pc:spChg>
        <pc:spChg chg="add del mod">
          <ac:chgData name="Quyen Dinh" userId="3fb57a05-697c-48e3-a538-9a3d7bb7373f" providerId="ADAL" clId="{DCA4E62C-8609-46B2-951E-04203DC04581}" dt="2026-07-10T15:30:04.261" v="2107" actId="6264"/>
          <ac:spMkLst>
            <pc:docMk/>
            <pc:sldMk cId="1945208685" sldId="418"/>
            <ac:spMk id="13" creationId="{2DEEEC5D-14CA-54F2-DAC0-DBB506E60D10}"/>
          </ac:spMkLst>
        </pc:spChg>
        <pc:spChg chg="add del mod">
          <ac:chgData name="Quyen Dinh" userId="3fb57a05-697c-48e3-a538-9a3d7bb7373f" providerId="ADAL" clId="{DCA4E62C-8609-46B2-951E-04203DC04581}" dt="2026-07-10T15:30:04.261" v="2107" actId="6264"/>
          <ac:spMkLst>
            <pc:docMk/>
            <pc:sldMk cId="1945208685" sldId="418"/>
            <ac:spMk id="14" creationId="{4CF978E2-05AF-8BDE-CE04-A26E4A8D8237}"/>
          </ac:spMkLst>
        </pc:spChg>
        <pc:spChg chg="add del mod">
          <ac:chgData name="Quyen Dinh" userId="3fb57a05-697c-48e3-a538-9a3d7bb7373f" providerId="ADAL" clId="{DCA4E62C-8609-46B2-951E-04203DC04581}" dt="2026-07-10T15:30:04.261" v="2107" actId="6264"/>
          <ac:spMkLst>
            <pc:docMk/>
            <pc:sldMk cId="1945208685" sldId="418"/>
            <ac:spMk id="15" creationId="{D7A963EA-E1A3-556A-8A0A-CFD6239FA8F6}"/>
          </ac:spMkLst>
        </pc:spChg>
        <pc:spChg chg="add del mod">
          <ac:chgData name="Quyen Dinh" userId="3fb57a05-697c-48e3-a538-9a3d7bb7373f" providerId="ADAL" clId="{DCA4E62C-8609-46B2-951E-04203DC04581}" dt="2026-07-10T15:30:09.873" v="2108" actId="6264"/>
          <ac:spMkLst>
            <pc:docMk/>
            <pc:sldMk cId="1945208685" sldId="418"/>
            <ac:spMk id="16" creationId="{31CF6529-25FC-205B-C2D5-B7C2A329819A}"/>
          </ac:spMkLst>
        </pc:spChg>
        <pc:spChg chg="add del mod">
          <ac:chgData name="Quyen Dinh" userId="3fb57a05-697c-48e3-a538-9a3d7bb7373f" providerId="ADAL" clId="{DCA4E62C-8609-46B2-951E-04203DC04581}" dt="2026-07-10T15:30:09.873" v="2108" actId="6264"/>
          <ac:spMkLst>
            <pc:docMk/>
            <pc:sldMk cId="1945208685" sldId="418"/>
            <ac:spMk id="17" creationId="{EFECD2B4-BB60-08C7-DA31-525A7C87AF7C}"/>
          </ac:spMkLst>
        </pc:spChg>
        <pc:spChg chg="add del mod">
          <ac:chgData name="Quyen Dinh" userId="3fb57a05-697c-48e3-a538-9a3d7bb7373f" providerId="ADAL" clId="{DCA4E62C-8609-46B2-951E-04203DC04581}" dt="2026-07-10T15:30:09.873" v="2108" actId="6264"/>
          <ac:spMkLst>
            <pc:docMk/>
            <pc:sldMk cId="1945208685" sldId="418"/>
            <ac:spMk id="18" creationId="{DD6E7059-823B-6F6B-B643-DA82560BB4EC}"/>
          </ac:spMkLst>
        </pc:spChg>
        <pc:spChg chg="add mod">
          <ac:chgData name="Quyen Dinh" userId="3fb57a05-697c-48e3-a538-9a3d7bb7373f" providerId="ADAL" clId="{DCA4E62C-8609-46B2-951E-04203DC04581}" dt="2026-07-10T15:32:34.065" v="2151" actId="14100"/>
          <ac:spMkLst>
            <pc:docMk/>
            <pc:sldMk cId="1945208685" sldId="418"/>
            <ac:spMk id="20" creationId="{DD3E6D22-30FC-3307-510A-B21D1EBF1713}"/>
          </ac:spMkLst>
        </pc:spChg>
        <pc:grpChg chg="add mod">
          <ac:chgData name="Quyen Dinh" userId="3fb57a05-697c-48e3-a538-9a3d7bb7373f" providerId="ADAL" clId="{DCA4E62C-8609-46B2-951E-04203DC04581}" dt="2026-07-10T15:29:39.028" v="2098" actId="164"/>
          <ac:grpSpMkLst>
            <pc:docMk/>
            <pc:sldMk cId="1945208685" sldId="418"/>
            <ac:grpSpMk id="10" creationId="{11E41767-FBBE-FCFD-81A0-739DD5153CCF}"/>
          </ac:grpSpMkLst>
        </pc:grpChg>
        <pc:grpChg chg="add mod">
          <ac:chgData name="Quyen Dinh" userId="3fb57a05-697c-48e3-a538-9a3d7bb7373f" providerId="ADAL" clId="{DCA4E62C-8609-46B2-951E-04203DC04581}" dt="2026-07-10T15:32:02.332" v="2144" actId="1076"/>
          <ac:grpSpMkLst>
            <pc:docMk/>
            <pc:sldMk cId="1945208685" sldId="418"/>
            <ac:grpSpMk id="12" creationId="{FB1E0B1A-D780-18F7-AC28-2196BDA6A031}"/>
          </ac:grpSpMkLst>
        </pc:grpChg>
        <pc:picChg chg="mod">
          <ac:chgData name="Quyen Dinh" userId="3fb57a05-697c-48e3-a538-9a3d7bb7373f" providerId="ADAL" clId="{DCA4E62C-8609-46B2-951E-04203DC04581}" dt="2026-07-10T15:29:39.028" v="2098" actId="164"/>
          <ac:picMkLst>
            <pc:docMk/>
            <pc:sldMk cId="1945208685" sldId="418"/>
            <ac:picMk id="7" creationId="{B28E56A0-7F46-D4B4-A865-29B83865D159}"/>
          </ac:picMkLst>
        </pc:picChg>
        <pc:picChg chg="add mod">
          <ac:chgData name="Quyen Dinh" userId="3fb57a05-697c-48e3-a538-9a3d7bb7373f" providerId="ADAL" clId="{DCA4E62C-8609-46B2-951E-04203DC04581}" dt="2026-07-10T15:32:41.963" v="2152" actId="1076"/>
          <ac:picMkLst>
            <pc:docMk/>
            <pc:sldMk cId="1945208685" sldId="418"/>
            <ac:picMk id="22" creationId="{E412140C-C9C9-F81F-3AF5-DA7F019FEC1B}"/>
          </ac:picMkLst>
        </pc:picChg>
      </pc:sldChg>
      <pc:sldChg chg="addSp delSp modSp mod modClrScheme chgLayout">
        <pc:chgData name="Quyen Dinh" userId="3fb57a05-697c-48e3-a538-9a3d7bb7373f" providerId="ADAL" clId="{DCA4E62C-8609-46B2-951E-04203DC04581}" dt="2026-07-10T15:36:21.734" v="2230" actId="478"/>
        <pc:sldMkLst>
          <pc:docMk/>
          <pc:sldMk cId="3811300417" sldId="420"/>
        </pc:sldMkLst>
        <pc:spChg chg="mod ord">
          <ac:chgData name="Quyen Dinh" userId="3fb57a05-697c-48e3-a538-9a3d7bb7373f" providerId="ADAL" clId="{DCA4E62C-8609-46B2-951E-04203DC04581}" dt="2026-07-10T15:36:09.910" v="2203" actId="6264"/>
          <ac:spMkLst>
            <pc:docMk/>
            <pc:sldMk cId="3811300417" sldId="420"/>
            <ac:spMk id="2" creationId="{355606A6-1FCD-A526-F0C8-04B71A19A6C3}"/>
          </ac:spMkLst>
        </pc:spChg>
        <pc:spChg chg="mod ord">
          <ac:chgData name="Quyen Dinh" userId="3fb57a05-697c-48e3-a538-9a3d7bb7373f" providerId="ADAL" clId="{DCA4E62C-8609-46B2-951E-04203DC04581}" dt="2026-07-10T15:36:11.906" v="2204" actId="12"/>
          <ac:spMkLst>
            <pc:docMk/>
            <pc:sldMk cId="3811300417" sldId="420"/>
            <ac:spMk id="3" creationId="{58FB788C-6AC9-9EA6-0530-EE10DC1F6759}"/>
          </ac:spMkLst>
        </pc:spChg>
        <pc:spChg chg="del mod ord">
          <ac:chgData name="Quyen Dinh" userId="3fb57a05-697c-48e3-a538-9a3d7bb7373f" providerId="ADAL" clId="{DCA4E62C-8609-46B2-951E-04203DC04581}" dt="2026-07-10T15:36:21.734" v="2230" actId="478"/>
          <ac:spMkLst>
            <pc:docMk/>
            <pc:sldMk cId="3811300417" sldId="420"/>
            <ac:spMk id="4" creationId="{54A06414-5BCD-DE98-9F90-E098B863D59E}"/>
          </ac:spMkLst>
        </pc:spChg>
        <pc:spChg chg="mod">
          <ac:chgData name="Quyen Dinh" userId="3fb57a05-697c-48e3-a538-9a3d7bb7373f" providerId="ADAL" clId="{DCA4E62C-8609-46B2-951E-04203DC04581}" dt="2026-07-10T15:36:18.333" v="2229" actId="1035"/>
          <ac:spMkLst>
            <pc:docMk/>
            <pc:sldMk cId="3811300417" sldId="420"/>
            <ac:spMk id="5" creationId="{A493C1A0-EF64-3C0E-7826-FBEC178CA8FF}"/>
          </ac:spMkLst>
        </pc:spChg>
        <pc:spChg chg="add del mod">
          <ac:chgData name="Quyen Dinh" userId="3fb57a05-697c-48e3-a538-9a3d7bb7373f" providerId="ADAL" clId="{DCA4E62C-8609-46B2-951E-04203DC04581}" dt="2026-07-10T15:36:09.910" v="2203" actId="6264"/>
          <ac:spMkLst>
            <pc:docMk/>
            <pc:sldMk cId="3811300417" sldId="420"/>
            <ac:spMk id="6" creationId="{7236E360-0E67-B52D-6A29-0ED20D607D4B}"/>
          </ac:spMkLst>
        </pc:spChg>
        <pc:spChg chg="mod">
          <ac:chgData name="Quyen Dinh" userId="3fb57a05-697c-48e3-a538-9a3d7bb7373f" providerId="ADAL" clId="{DCA4E62C-8609-46B2-951E-04203DC04581}" dt="2026-07-10T15:36:18.333" v="2229" actId="1035"/>
          <ac:spMkLst>
            <pc:docMk/>
            <pc:sldMk cId="3811300417" sldId="420"/>
            <ac:spMk id="7" creationId="{739C593E-7F59-F87E-9E08-EE8F652AD7CF}"/>
          </ac:spMkLst>
        </pc:spChg>
        <pc:spChg chg="add del mod">
          <ac:chgData name="Quyen Dinh" userId="3fb57a05-697c-48e3-a538-9a3d7bb7373f" providerId="ADAL" clId="{DCA4E62C-8609-46B2-951E-04203DC04581}" dt="2026-07-10T15:36:09.910" v="2203" actId="6264"/>
          <ac:spMkLst>
            <pc:docMk/>
            <pc:sldMk cId="3811300417" sldId="420"/>
            <ac:spMk id="8" creationId="{36B51502-1DD0-3E5C-81B2-02519A1C8FF7}"/>
          </ac:spMkLst>
        </pc:spChg>
        <pc:spChg chg="add del mod">
          <ac:chgData name="Quyen Dinh" userId="3fb57a05-697c-48e3-a538-9a3d7bb7373f" providerId="ADAL" clId="{DCA4E62C-8609-46B2-951E-04203DC04581}" dt="2026-07-10T15:36:09.910" v="2203" actId="6264"/>
          <ac:spMkLst>
            <pc:docMk/>
            <pc:sldMk cId="3811300417" sldId="420"/>
            <ac:spMk id="9" creationId="{2AA0619B-62C0-7AB8-19E0-C78D9AF18600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17:25.008" v="1590" actId="700"/>
        <pc:sldMkLst>
          <pc:docMk/>
          <pc:sldMk cId="1794100884" sldId="423"/>
        </pc:sldMkLst>
        <pc:spChg chg="mod ord">
          <ac:chgData name="Quyen Dinh" userId="3fb57a05-697c-48e3-a538-9a3d7bb7373f" providerId="ADAL" clId="{DCA4E62C-8609-46B2-951E-04203DC04581}" dt="2026-07-10T15:17:25.008" v="1590" actId="700"/>
          <ac:spMkLst>
            <pc:docMk/>
            <pc:sldMk cId="1794100884" sldId="423"/>
            <ac:spMk id="2" creationId="{3FDA8E41-59A6-46CE-4642-58F5807B1515}"/>
          </ac:spMkLst>
        </pc:spChg>
        <pc:spChg chg="mod ord">
          <ac:chgData name="Quyen Dinh" userId="3fb57a05-697c-48e3-a538-9a3d7bb7373f" providerId="ADAL" clId="{DCA4E62C-8609-46B2-951E-04203DC04581}" dt="2026-07-10T15:17:25.008" v="1590" actId="700"/>
          <ac:spMkLst>
            <pc:docMk/>
            <pc:sldMk cId="1794100884" sldId="423"/>
            <ac:spMk id="3" creationId="{68958A90-F994-6BB4-9A35-D43D6CE8EA0D}"/>
          </ac:spMkLst>
        </pc:spChg>
        <pc:spChg chg="del">
          <ac:chgData name="Quyen Dinh" userId="3fb57a05-697c-48e3-a538-9a3d7bb7373f" providerId="ADAL" clId="{DCA4E62C-8609-46B2-951E-04203DC04581}" dt="2026-07-10T15:17:11.863" v="1550" actId="478"/>
          <ac:spMkLst>
            <pc:docMk/>
            <pc:sldMk cId="1794100884" sldId="423"/>
            <ac:spMk id="4" creationId="{35C26A8B-CC71-D52A-899F-24A9C6420495}"/>
          </ac:spMkLst>
        </pc:spChg>
        <pc:spChg chg="mod">
          <ac:chgData name="Quyen Dinh" userId="3fb57a05-697c-48e3-a538-9a3d7bb7373f" providerId="ADAL" clId="{DCA4E62C-8609-46B2-951E-04203DC04581}" dt="2026-07-10T15:17:20.462" v="1589" actId="2085"/>
          <ac:spMkLst>
            <pc:docMk/>
            <pc:sldMk cId="1794100884" sldId="423"/>
            <ac:spMk id="5" creationId="{DE4A0395-94AE-DC42-FB8A-31E31FFE04E0}"/>
          </ac:spMkLst>
        </pc:spChg>
        <pc:spChg chg="mod">
          <ac:chgData name="Quyen Dinh" userId="3fb57a05-697c-48e3-a538-9a3d7bb7373f" providerId="ADAL" clId="{DCA4E62C-8609-46B2-951E-04203DC04581}" dt="2026-07-10T15:17:20.462" v="1589" actId="2085"/>
          <ac:spMkLst>
            <pc:docMk/>
            <pc:sldMk cId="1794100884" sldId="423"/>
            <ac:spMk id="7" creationId="{594A41F0-8939-F3E4-49A9-4BACC29310E3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37:19.202" v="2283" actId="478"/>
        <pc:sldMkLst>
          <pc:docMk/>
          <pc:sldMk cId="1800374774" sldId="424"/>
        </pc:sldMkLst>
        <pc:spChg chg="mod ord">
          <ac:chgData name="Quyen Dinh" userId="3fb57a05-697c-48e3-a538-9a3d7bb7373f" providerId="ADAL" clId="{DCA4E62C-8609-46B2-951E-04203DC04581}" dt="2026-07-10T15:37:17.371" v="2282" actId="207"/>
          <ac:spMkLst>
            <pc:docMk/>
            <pc:sldMk cId="1800374774" sldId="424"/>
            <ac:spMk id="2" creationId="{738378F0-BB21-D0FF-59B1-43640F8A41B3}"/>
          </ac:spMkLst>
        </pc:spChg>
        <pc:spChg chg="mod ord">
          <ac:chgData name="Quyen Dinh" userId="3fb57a05-697c-48e3-a538-9a3d7bb7373f" providerId="ADAL" clId="{DCA4E62C-8609-46B2-951E-04203DC04581}" dt="2026-07-10T15:37:06.593" v="2256" actId="700"/>
          <ac:spMkLst>
            <pc:docMk/>
            <pc:sldMk cId="1800374774" sldId="424"/>
            <ac:spMk id="3" creationId="{0DBD6C47-EC7D-F836-CDE0-25615B812466}"/>
          </ac:spMkLst>
        </pc:spChg>
        <pc:spChg chg="del mod ord">
          <ac:chgData name="Quyen Dinh" userId="3fb57a05-697c-48e3-a538-9a3d7bb7373f" providerId="ADAL" clId="{DCA4E62C-8609-46B2-951E-04203DC04581}" dt="2026-07-10T15:37:19.202" v="2283" actId="478"/>
          <ac:spMkLst>
            <pc:docMk/>
            <pc:sldMk cId="1800374774" sldId="424"/>
            <ac:spMk id="4" creationId="{B6782DF9-EC7B-2F49-7E47-5B1F2FDFE39D}"/>
          </ac:spMkLst>
        </pc:spChg>
        <pc:spChg chg="mod">
          <ac:chgData name="Quyen Dinh" userId="3fb57a05-697c-48e3-a538-9a3d7bb7373f" providerId="ADAL" clId="{DCA4E62C-8609-46B2-951E-04203DC04581}" dt="2026-07-10T15:37:14.664" v="2281" actId="2085"/>
          <ac:spMkLst>
            <pc:docMk/>
            <pc:sldMk cId="1800374774" sldId="424"/>
            <ac:spMk id="5" creationId="{6371CF97-EF4D-98ED-5B17-D410D14E4846}"/>
          </ac:spMkLst>
        </pc:spChg>
        <pc:spChg chg="mod">
          <ac:chgData name="Quyen Dinh" userId="3fb57a05-697c-48e3-a538-9a3d7bb7373f" providerId="ADAL" clId="{DCA4E62C-8609-46B2-951E-04203DC04581}" dt="2026-07-10T15:37:14.664" v="2281" actId="2085"/>
          <ac:spMkLst>
            <pc:docMk/>
            <pc:sldMk cId="1800374774" sldId="424"/>
            <ac:spMk id="7" creationId="{55CADB90-96EF-6A0C-B873-C95CE90F93F9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38:10.829" v="2323" actId="478"/>
        <pc:sldMkLst>
          <pc:docMk/>
          <pc:sldMk cId="3047673216" sldId="426"/>
        </pc:sldMkLst>
        <pc:spChg chg="mod ord">
          <ac:chgData name="Quyen Dinh" userId="3fb57a05-697c-48e3-a538-9a3d7bb7373f" providerId="ADAL" clId="{DCA4E62C-8609-46B2-951E-04203DC04581}" dt="2026-07-10T15:38:02.039" v="2300" actId="207"/>
          <ac:spMkLst>
            <pc:docMk/>
            <pc:sldMk cId="3047673216" sldId="426"/>
            <ac:spMk id="2" creationId="{31FDF666-0EB5-029E-45BC-424047EE324A}"/>
          </ac:spMkLst>
        </pc:spChg>
        <pc:spChg chg="mod ord">
          <ac:chgData name="Quyen Dinh" userId="3fb57a05-697c-48e3-a538-9a3d7bb7373f" providerId="ADAL" clId="{DCA4E62C-8609-46B2-951E-04203DC04581}" dt="2026-07-10T15:37:59.807" v="2299" actId="700"/>
          <ac:spMkLst>
            <pc:docMk/>
            <pc:sldMk cId="3047673216" sldId="426"/>
            <ac:spMk id="3" creationId="{9A3D1B76-6E51-6FC7-CF7C-398A1154CC6F}"/>
          </ac:spMkLst>
        </pc:spChg>
        <pc:spChg chg="del mod ord">
          <ac:chgData name="Quyen Dinh" userId="3fb57a05-697c-48e3-a538-9a3d7bb7373f" providerId="ADAL" clId="{DCA4E62C-8609-46B2-951E-04203DC04581}" dt="2026-07-10T15:38:10.829" v="2323" actId="478"/>
          <ac:spMkLst>
            <pc:docMk/>
            <pc:sldMk cId="3047673216" sldId="426"/>
            <ac:spMk id="4" creationId="{89BF633D-A2E3-FB6D-BB3F-87A696B7BB58}"/>
          </ac:spMkLst>
        </pc:spChg>
        <pc:spChg chg="mod">
          <ac:chgData name="Quyen Dinh" userId="3fb57a05-697c-48e3-a538-9a3d7bb7373f" providerId="ADAL" clId="{DCA4E62C-8609-46B2-951E-04203DC04581}" dt="2026-07-10T15:38:08.945" v="2322" actId="2085"/>
          <ac:spMkLst>
            <pc:docMk/>
            <pc:sldMk cId="3047673216" sldId="426"/>
            <ac:spMk id="5" creationId="{26FEB4ED-7D01-FF5D-A5D3-BB11B89FC117}"/>
          </ac:spMkLst>
        </pc:spChg>
        <pc:spChg chg="mod">
          <ac:chgData name="Quyen Dinh" userId="3fb57a05-697c-48e3-a538-9a3d7bb7373f" providerId="ADAL" clId="{DCA4E62C-8609-46B2-951E-04203DC04581}" dt="2026-07-10T15:38:08.945" v="2322" actId="2085"/>
          <ac:spMkLst>
            <pc:docMk/>
            <pc:sldMk cId="3047673216" sldId="426"/>
            <ac:spMk id="7" creationId="{74C2EE49-7896-D454-6ED9-4360499DC096}"/>
          </ac:spMkLst>
        </pc:spChg>
      </pc:sldChg>
      <pc:sldChg chg="modSp mod">
        <pc:chgData name="Quyen Dinh" userId="3fb57a05-697c-48e3-a538-9a3d7bb7373f" providerId="ADAL" clId="{DCA4E62C-8609-46B2-951E-04203DC04581}" dt="2026-07-10T15:38:56.489" v="2348" actId="113"/>
        <pc:sldMkLst>
          <pc:docMk/>
          <pc:sldMk cId="2579061038" sldId="430"/>
        </pc:sldMkLst>
        <pc:spChg chg="mod">
          <ac:chgData name="Quyen Dinh" userId="3fb57a05-697c-48e3-a538-9a3d7bb7373f" providerId="ADAL" clId="{DCA4E62C-8609-46B2-951E-04203DC04581}" dt="2026-07-10T15:38:56.489" v="2348" actId="113"/>
          <ac:spMkLst>
            <pc:docMk/>
            <pc:sldMk cId="2579061038" sldId="430"/>
            <ac:spMk id="3" creationId="{79442FED-1994-0871-03C9-FDF71C25A424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41:18.768" v="2441" actId="478"/>
        <pc:sldMkLst>
          <pc:docMk/>
          <pc:sldMk cId="4085859289" sldId="434"/>
        </pc:sldMkLst>
        <pc:spChg chg="mod ord">
          <ac:chgData name="Quyen Dinh" userId="3fb57a05-697c-48e3-a538-9a3d7bb7373f" providerId="ADAL" clId="{DCA4E62C-8609-46B2-951E-04203DC04581}" dt="2026-07-10T15:40:58.712" v="2419" actId="700"/>
          <ac:spMkLst>
            <pc:docMk/>
            <pc:sldMk cId="4085859289" sldId="434"/>
            <ac:spMk id="2" creationId="{ADDDDBAD-09D7-680A-7E64-562D5324998C}"/>
          </ac:spMkLst>
        </pc:spChg>
        <pc:spChg chg="mod ord">
          <ac:chgData name="Quyen Dinh" userId="3fb57a05-697c-48e3-a538-9a3d7bb7373f" providerId="ADAL" clId="{DCA4E62C-8609-46B2-951E-04203DC04581}" dt="2026-07-10T15:41:06.242" v="2423" actId="27636"/>
          <ac:spMkLst>
            <pc:docMk/>
            <pc:sldMk cId="4085859289" sldId="434"/>
            <ac:spMk id="3" creationId="{6AC88208-4A19-043E-1579-50EFF1EE152B}"/>
          </ac:spMkLst>
        </pc:spChg>
        <pc:spChg chg="del mod ord">
          <ac:chgData name="Quyen Dinh" userId="3fb57a05-697c-48e3-a538-9a3d7bb7373f" providerId="ADAL" clId="{DCA4E62C-8609-46B2-951E-04203DC04581}" dt="2026-07-10T15:41:18.768" v="2441" actId="478"/>
          <ac:spMkLst>
            <pc:docMk/>
            <pc:sldMk cId="4085859289" sldId="434"/>
            <ac:spMk id="4" creationId="{820F1D70-CDC8-20D3-EC88-CDCE1298A20A}"/>
          </ac:spMkLst>
        </pc:spChg>
        <pc:spChg chg="mod">
          <ac:chgData name="Quyen Dinh" userId="3fb57a05-697c-48e3-a538-9a3d7bb7373f" providerId="ADAL" clId="{DCA4E62C-8609-46B2-951E-04203DC04581}" dt="2026-07-10T15:41:16.977" v="2440" actId="2085"/>
          <ac:spMkLst>
            <pc:docMk/>
            <pc:sldMk cId="4085859289" sldId="434"/>
            <ac:spMk id="5" creationId="{D3F98555-2783-8A77-F07B-FC634D283668}"/>
          </ac:spMkLst>
        </pc:spChg>
        <pc:spChg chg="mod">
          <ac:chgData name="Quyen Dinh" userId="3fb57a05-697c-48e3-a538-9a3d7bb7373f" providerId="ADAL" clId="{DCA4E62C-8609-46B2-951E-04203DC04581}" dt="2026-07-10T15:41:16.977" v="2440" actId="2085"/>
          <ac:spMkLst>
            <pc:docMk/>
            <pc:sldMk cId="4085859289" sldId="434"/>
            <ac:spMk id="6" creationId="{32E06EA6-5EA0-2B22-CEB2-C63266516650}"/>
          </ac:spMkLst>
        </pc:spChg>
        <pc:picChg chg="mod">
          <ac:chgData name="Quyen Dinh" userId="3fb57a05-697c-48e3-a538-9a3d7bb7373f" providerId="ADAL" clId="{DCA4E62C-8609-46B2-951E-04203DC04581}" dt="2026-07-10T15:40:55.853" v="2418" actId="14100"/>
          <ac:picMkLst>
            <pc:docMk/>
            <pc:sldMk cId="4085859289" sldId="434"/>
            <ac:picMk id="7" creationId="{E3E44BCC-8D01-A18A-9538-9FEC761307BA}"/>
          </ac:picMkLst>
        </pc:picChg>
      </pc:sldChg>
      <pc:sldChg chg="delSp modSp mod modClrScheme chgLayout">
        <pc:chgData name="Quyen Dinh" userId="3fb57a05-697c-48e3-a538-9a3d7bb7373f" providerId="ADAL" clId="{DCA4E62C-8609-46B2-951E-04203DC04581}" dt="2026-07-10T15:40:41.967" v="2416" actId="2085"/>
        <pc:sldMkLst>
          <pc:docMk/>
          <pc:sldMk cId="1262286157" sldId="438"/>
        </pc:sldMkLst>
        <pc:spChg chg="mod ord">
          <ac:chgData name="Quyen Dinh" userId="3fb57a05-697c-48e3-a538-9a3d7bb7373f" providerId="ADAL" clId="{DCA4E62C-8609-46B2-951E-04203DC04581}" dt="2026-07-10T15:40:30.935" v="2400" actId="700"/>
          <ac:spMkLst>
            <pc:docMk/>
            <pc:sldMk cId="1262286157" sldId="438"/>
            <ac:spMk id="2" creationId="{C7253C0C-4668-65BF-5657-8090A178C9C2}"/>
          </ac:spMkLst>
        </pc:spChg>
        <pc:spChg chg="mod ord">
          <ac:chgData name="Quyen Dinh" userId="3fb57a05-697c-48e3-a538-9a3d7bb7373f" providerId="ADAL" clId="{DCA4E62C-8609-46B2-951E-04203DC04581}" dt="2026-07-10T15:40:30.935" v="2400" actId="700"/>
          <ac:spMkLst>
            <pc:docMk/>
            <pc:sldMk cId="1262286157" sldId="438"/>
            <ac:spMk id="3" creationId="{1ACAC0E8-29FA-EE43-57C8-373E1845A8E7}"/>
          </ac:spMkLst>
        </pc:spChg>
        <pc:spChg chg="del mod ord">
          <ac:chgData name="Quyen Dinh" userId="3fb57a05-697c-48e3-a538-9a3d7bb7373f" providerId="ADAL" clId="{DCA4E62C-8609-46B2-951E-04203DC04581}" dt="2026-07-10T15:40:33.710" v="2401" actId="478"/>
          <ac:spMkLst>
            <pc:docMk/>
            <pc:sldMk cId="1262286157" sldId="438"/>
            <ac:spMk id="4" creationId="{C53F74AE-88B0-9152-F40E-A0C2529C36B9}"/>
          </ac:spMkLst>
        </pc:spChg>
        <pc:spChg chg="mod">
          <ac:chgData name="Quyen Dinh" userId="3fb57a05-697c-48e3-a538-9a3d7bb7373f" providerId="ADAL" clId="{DCA4E62C-8609-46B2-951E-04203DC04581}" dt="2026-07-10T15:40:41.967" v="2416" actId="2085"/>
          <ac:spMkLst>
            <pc:docMk/>
            <pc:sldMk cId="1262286157" sldId="438"/>
            <ac:spMk id="5" creationId="{66F869E6-CFB8-A3E9-2BC4-3A3350DAE717}"/>
          </ac:spMkLst>
        </pc:spChg>
        <pc:spChg chg="mod">
          <ac:chgData name="Quyen Dinh" userId="3fb57a05-697c-48e3-a538-9a3d7bb7373f" providerId="ADAL" clId="{DCA4E62C-8609-46B2-951E-04203DC04581}" dt="2026-07-10T15:40:41.967" v="2416" actId="2085"/>
          <ac:spMkLst>
            <pc:docMk/>
            <pc:sldMk cId="1262286157" sldId="438"/>
            <ac:spMk id="6" creationId="{AD2F04AD-BF70-723A-1F64-B4BF1930699E}"/>
          </ac:spMkLst>
        </pc:spChg>
        <pc:spChg chg="mod">
          <ac:chgData name="Quyen Dinh" userId="3fb57a05-697c-48e3-a538-9a3d7bb7373f" providerId="ADAL" clId="{DCA4E62C-8609-46B2-951E-04203DC04581}" dt="2026-07-10T15:40:41.967" v="2416" actId="2085"/>
          <ac:spMkLst>
            <pc:docMk/>
            <pc:sldMk cId="1262286157" sldId="438"/>
            <ac:spMk id="8" creationId="{F8097E4E-8C31-3CCF-9B4D-A9F9A529E535}"/>
          </ac:spMkLst>
        </pc:spChg>
        <pc:picChg chg="mod">
          <ac:chgData name="Quyen Dinh" userId="3fb57a05-697c-48e3-a538-9a3d7bb7373f" providerId="ADAL" clId="{DCA4E62C-8609-46B2-951E-04203DC04581}" dt="2026-07-10T15:40:27.367" v="2399" actId="14100"/>
          <ac:picMkLst>
            <pc:docMk/>
            <pc:sldMk cId="1262286157" sldId="438"/>
            <ac:picMk id="7" creationId="{7CCD0BC8-BDA0-B80D-AA4A-5FFBC4B7BE09}"/>
          </ac:picMkLst>
        </pc:picChg>
      </pc:sldChg>
      <pc:sldChg chg="delSp modSp mod modClrScheme chgLayout">
        <pc:chgData name="Quyen Dinh" userId="3fb57a05-697c-48e3-a538-9a3d7bb7373f" providerId="ADAL" clId="{DCA4E62C-8609-46B2-951E-04203DC04581}" dt="2026-07-10T15:42:18.831" v="2485" actId="1035"/>
        <pc:sldMkLst>
          <pc:docMk/>
          <pc:sldMk cId="2543986442" sldId="440"/>
        </pc:sldMkLst>
        <pc:spChg chg="mod ord">
          <ac:chgData name="Quyen Dinh" userId="3fb57a05-697c-48e3-a538-9a3d7bb7373f" providerId="ADAL" clId="{DCA4E62C-8609-46B2-951E-04203DC04581}" dt="2026-07-10T15:42:06.558" v="2458" actId="700"/>
          <ac:spMkLst>
            <pc:docMk/>
            <pc:sldMk cId="2543986442" sldId="440"/>
            <ac:spMk id="2" creationId="{92865AF3-300A-17AD-21BB-AE36D2EE96F0}"/>
          </ac:spMkLst>
        </pc:spChg>
        <pc:spChg chg="mod ord">
          <ac:chgData name="Quyen Dinh" userId="3fb57a05-697c-48e3-a538-9a3d7bb7373f" providerId="ADAL" clId="{DCA4E62C-8609-46B2-951E-04203DC04581}" dt="2026-07-10T15:42:06.558" v="2458" actId="700"/>
          <ac:spMkLst>
            <pc:docMk/>
            <pc:sldMk cId="2543986442" sldId="440"/>
            <ac:spMk id="3" creationId="{857B45B5-7603-94F7-C1ED-7BE34558A51E}"/>
          </ac:spMkLst>
        </pc:spChg>
        <pc:spChg chg="del mod ord">
          <ac:chgData name="Quyen Dinh" userId="3fb57a05-697c-48e3-a538-9a3d7bb7373f" providerId="ADAL" clId="{DCA4E62C-8609-46B2-951E-04203DC04581}" dt="2026-07-10T15:42:15.072" v="2476" actId="478"/>
          <ac:spMkLst>
            <pc:docMk/>
            <pc:sldMk cId="2543986442" sldId="440"/>
            <ac:spMk id="4" creationId="{70746AEE-EE7F-6B13-5C2F-4A04EA7D8C09}"/>
          </ac:spMkLst>
        </pc:spChg>
        <pc:spChg chg="mod">
          <ac:chgData name="Quyen Dinh" userId="3fb57a05-697c-48e3-a538-9a3d7bb7373f" providerId="ADAL" clId="{DCA4E62C-8609-46B2-951E-04203DC04581}" dt="2026-07-10T15:42:18.831" v="2485" actId="1035"/>
          <ac:spMkLst>
            <pc:docMk/>
            <pc:sldMk cId="2543986442" sldId="440"/>
            <ac:spMk id="5" creationId="{7496E90D-DC30-01DE-975C-66C4552ECFA8}"/>
          </ac:spMkLst>
        </pc:spChg>
        <pc:spChg chg="mod">
          <ac:chgData name="Quyen Dinh" userId="3fb57a05-697c-48e3-a538-9a3d7bb7373f" providerId="ADAL" clId="{DCA4E62C-8609-46B2-951E-04203DC04581}" dt="2026-07-10T15:42:18.831" v="2485" actId="1035"/>
          <ac:spMkLst>
            <pc:docMk/>
            <pc:sldMk cId="2543986442" sldId="440"/>
            <ac:spMk id="7" creationId="{7BB4D382-DB34-FD7A-F8BE-A03717FD1DEA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43:03.922" v="2526" actId="700"/>
        <pc:sldMkLst>
          <pc:docMk/>
          <pc:sldMk cId="1645591262" sldId="442"/>
        </pc:sldMkLst>
        <pc:spChg chg="mod ord">
          <ac:chgData name="Quyen Dinh" userId="3fb57a05-697c-48e3-a538-9a3d7bb7373f" providerId="ADAL" clId="{DCA4E62C-8609-46B2-951E-04203DC04581}" dt="2026-07-10T15:43:03.922" v="2526" actId="700"/>
          <ac:spMkLst>
            <pc:docMk/>
            <pc:sldMk cId="1645591262" sldId="442"/>
            <ac:spMk id="2" creationId="{7BD1AADB-2342-923E-67F9-A4109C21F4A6}"/>
          </ac:spMkLst>
        </pc:spChg>
        <pc:spChg chg="mod ord">
          <ac:chgData name="Quyen Dinh" userId="3fb57a05-697c-48e3-a538-9a3d7bb7373f" providerId="ADAL" clId="{DCA4E62C-8609-46B2-951E-04203DC04581}" dt="2026-07-10T15:43:03.922" v="2526" actId="700"/>
          <ac:spMkLst>
            <pc:docMk/>
            <pc:sldMk cId="1645591262" sldId="442"/>
            <ac:spMk id="3" creationId="{E9AADB01-92BE-1860-2CA6-D83193107743}"/>
          </ac:spMkLst>
        </pc:spChg>
        <pc:spChg chg="del">
          <ac:chgData name="Quyen Dinh" userId="3fb57a05-697c-48e3-a538-9a3d7bb7373f" providerId="ADAL" clId="{DCA4E62C-8609-46B2-951E-04203DC04581}" dt="2026-07-10T15:43:00.810" v="2525" actId="478"/>
          <ac:spMkLst>
            <pc:docMk/>
            <pc:sldMk cId="1645591262" sldId="442"/>
            <ac:spMk id="4" creationId="{4A4F117F-628D-3B5C-57B2-C328FE9D9110}"/>
          </ac:spMkLst>
        </pc:spChg>
        <pc:spChg chg="mod">
          <ac:chgData name="Quyen Dinh" userId="3fb57a05-697c-48e3-a538-9a3d7bb7373f" providerId="ADAL" clId="{DCA4E62C-8609-46B2-951E-04203DC04581}" dt="2026-07-10T15:42:58.763" v="2524" actId="2085"/>
          <ac:spMkLst>
            <pc:docMk/>
            <pc:sldMk cId="1645591262" sldId="442"/>
            <ac:spMk id="5" creationId="{F62F3E78-9785-2911-1A2A-58B0C50BDB7B}"/>
          </ac:spMkLst>
        </pc:spChg>
        <pc:spChg chg="mod">
          <ac:chgData name="Quyen Dinh" userId="3fb57a05-697c-48e3-a538-9a3d7bb7373f" providerId="ADAL" clId="{DCA4E62C-8609-46B2-951E-04203DC04581}" dt="2026-07-10T15:42:58.763" v="2524" actId="2085"/>
          <ac:spMkLst>
            <pc:docMk/>
            <pc:sldMk cId="1645591262" sldId="442"/>
            <ac:spMk id="7" creationId="{F5B0BB75-3C98-334D-2687-88A24A79416E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43:54.448" v="2571" actId="207"/>
        <pc:sldMkLst>
          <pc:docMk/>
          <pc:sldMk cId="3811901870" sldId="444"/>
        </pc:sldMkLst>
        <pc:spChg chg="mod ord">
          <ac:chgData name="Quyen Dinh" userId="3fb57a05-697c-48e3-a538-9a3d7bb7373f" providerId="ADAL" clId="{DCA4E62C-8609-46B2-951E-04203DC04581}" dt="2026-07-10T15:43:54.448" v="2571" actId="207"/>
          <ac:spMkLst>
            <pc:docMk/>
            <pc:sldMk cId="3811901870" sldId="444"/>
            <ac:spMk id="2" creationId="{0FB2FD46-EB42-D2CE-2ABC-DA8999F034D8}"/>
          </ac:spMkLst>
        </pc:spChg>
        <pc:spChg chg="mod ord">
          <ac:chgData name="Quyen Dinh" userId="3fb57a05-697c-48e3-a538-9a3d7bb7373f" providerId="ADAL" clId="{DCA4E62C-8609-46B2-951E-04203DC04581}" dt="2026-07-10T15:43:42.452" v="2547" actId="700"/>
          <ac:spMkLst>
            <pc:docMk/>
            <pc:sldMk cId="3811901870" sldId="444"/>
            <ac:spMk id="3" creationId="{D581719E-AAA2-F693-C363-B6AB2D92F5C5}"/>
          </ac:spMkLst>
        </pc:spChg>
        <pc:spChg chg="del mod ord">
          <ac:chgData name="Quyen Dinh" userId="3fb57a05-697c-48e3-a538-9a3d7bb7373f" providerId="ADAL" clId="{DCA4E62C-8609-46B2-951E-04203DC04581}" dt="2026-07-10T15:43:51.459" v="2570" actId="478"/>
          <ac:spMkLst>
            <pc:docMk/>
            <pc:sldMk cId="3811901870" sldId="444"/>
            <ac:spMk id="4" creationId="{002A02E2-A630-9932-F976-F629E587802D}"/>
          </ac:spMkLst>
        </pc:spChg>
        <pc:spChg chg="mod">
          <ac:chgData name="Quyen Dinh" userId="3fb57a05-697c-48e3-a538-9a3d7bb7373f" providerId="ADAL" clId="{DCA4E62C-8609-46B2-951E-04203DC04581}" dt="2026-07-10T15:43:49.906" v="2569" actId="2085"/>
          <ac:spMkLst>
            <pc:docMk/>
            <pc:sldMk cId="3811901870" sldId="444"/>
            <ac:spMk id="5" creationId="{D943C7F8-54CD-8B18-3000-0C598C928D98}"/>
          </ac:spMkLst>
        </pc:spChg>
        <pc:spChg chg="mod">
          <ac:chgData name="Quyen Dinh" userId="3fb57a05-697c-48e3-a538-9a3d7bb7373f" providerId="ADAL" clId="{DCA4E62C-8609-46B2-951E-04203DC04581}" dt="2026-07-10T15:43:49.906" v="2569" actId="2085"/>
          <ac:spMkLst>
            <pc:docMk/>
            <pc:sldMk cId="3811901870" sldId="444"/>
            <ac:spMk id="7" creationId="{53FA4162-5C30-0B01-E442-AF6AEC1BAB26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44:42.854" v="2631" actId="478"/>
        <pc:sldMkLst>
          <pc:docMk/>
          <pc:sldMk cId="1215154554" sldId="446"/>
        </pc:sldMkLst>
        <pc:spChg chg="mod ord">
          <ac:chgData name="Quyen Dinh" userId="3fb57a05-697c-48e3-a538-9a3d7bb7373f" providerId="ADAL" clId="{DCA4E62C-8609-46B2-951E-04203DC04581}" dt="2026-07-10T15:44:33.810" v="2601" actId="700"/>
          <ac:spMkLst>
            <pc:docMk/>
            <pc:sldMk cId="1215154554" sldId="446"/>
            <ac:spMk id="2" creationId="{EDD7EA87-9824-413F-A1E1-37E163E47DC9}"/>
          </ac:spMkLst>
        </pc:spChg>
        <pc:spChg chg="mod ord">
          <ac:chgData name="Quyen Dinh" userId="3fb57a05-697c-48e3-a538-9a3d7bb7373f" providerId="ADAL" clId="{DCA4E62C-8609-46B2-951E-04203DC04581}" dt="2026-07-10T15:44:33.810" v="2601" actId="700"/>
          <ac:spMkLst>
            <pc:docMk/>
            <pc:sldMk cId="1215154554" sldId="446"/>
            <ac:spMk id="3" creationId="{4EEF1F64-8ACE-5B48-B05E-6486CBC0A088}"/>
          </ac:spMkLst>
        </pc:spChg>
        <pc:spChg chg="del mod ord">
          <ac:chgData name="Quyen Dinh" userId="3fb57a05-697c-48e3-a538-9a3d7bb7373f" providerId="ADAL" clId="{DCA4E62C-8609-46B2-951E-04203DC04581}" dt="2026-07-10T15:44:42.854" v="2631" actId="478"/>
          <ac:spMkLst>
            <pc:docMk/>
            <pc:sldMk cId="1215154554" sldId="446"/>
            <ac:spMk id="4" creationId="{1B84EDBD-B0B2-C97E-967C-5D84289FCCE7}"/>
          </ac:spMkLst>
        </pc:spChg>
        <pc:spChg chg="mod">
          <ac:chgData name="Quyen Dinh" userId="3fb57a05-697c-48e3-a538-9a3d7bb7373f" providerId="ADAL" clId="{DCA4E62C-8609-46B2-951E-04203DC04581}" dt="2026-07-10T15:44:40.645" v="2630" actId="2085"/>
          <ac:spMkLst>
            <pc:docMk/>
            <pc:sldMk cId="1215154554" sldId="446"/>
            <ac:spMk id="5" creationId="{68833FD2-506D-898E-113A-AFE7EE5EEF9C}"/>
          </ac:spMkLst>
        </pc:spChg>
        <pc:spChg chg="mod">
          <ac:chgData name="Quyen Dinh" userId="3fb57a05-697c-48e3-a538-9a3d7bb7373f" providerId="ADAL" clId="{DCA4E62C-8609-46B2-951E-04203DC04581}" dt="2026-07-10T15:44:40.645" v="2630" actId="2085"/>
          <ac:spMkLst>
            <pc:docMk/>
            <pc:sldMk cId="1215154554" sldId="446"/>
            <ac:spMk id="7" creationId="{D8A1441A-C3CF-5BFE-14EC-602BD0F44706}"/>
          </ac:spMkLst>
        </pc:spChg>
      </pc:sldChg>
      <pc:sldChg chg="modSp mod">
        <pc:chgData name="Quyen Dinh" userId="3fb57a05-697c-48e3-a538-9a3d7bb7373f" providerId="ADAL" clId="{DCA4E62C-8609-46B2-951E-04203DC04581}" dt="2026-07-10T15:25:06.976" v="1922" actId="207"/>
        <pc:sldMkLst>
          <pc:docMk/>
          <pc:sldMk cId="1905316872" sldId="447"/>
        </pc:sldMkLst>
        <pc:spChg chg="mod">
          <ac:chgData name="Quyen Dinh" userId="3fb57a05-697c-48e3-a538-9a3d7bb7373f" providerId="ADAL" clId="{DCA4E62C-8609-46B2-951E-04203DC04581}" dt="2026-07-10T15:25:06.976" v="1922" actId="207"/>
          <ac:spMkLst>
            <pc:docMk/>
            <pc:sldMk cId="1905316872" sldId="447"/>
            <ac:spMk id="3" creationId="{C5D0E8FD-F81E-67B7-311A-9BC6A4EE5547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25:30.108" v="1955" actId="700"/>
        <pc:sldMkLst>
          <pc:docMk/>
          <pc:sldMk cId="2715654181" sldId="449"/>
        </pc:sldMkLst>
        <pc:spChg chg="mod ord">
          <ac:chgData name="Quyen Dinh" userId="3fb57a05-697c-48e3-a538-9a3d7bb7373f" providerId="ADAL" clId="{DCA4E62C-8609-46B2-951E-04203DC04581}" dt="2026-07-10T15:25:30.108" v="1955" actId="700"/>
          <ac:spMkLst>
            <pc:docMk/>
            <pc:sldMk cId="2715654181" sldId="449"/>
            <ac:spMk id="2" creationId="{31194395-14D6-77D0-9541-2D4F5AFCA3F8}"/>
          </ac:spMkLst>
        </pc:spChg>
        <pc:spChg chg="mod ord">
          <ac:chgData name="Quyen Dinh" userId="3fb57a05-697c-48e3-a538-9a3d7bb7373f" providerId="ADAL" clId="{DCA4E62C-8609-46B2-951E-04203DC04581}" dt="2026-07-10T15:25:30.108" v="1955" actId="700"/>
          <ac:spMkLst>
            <pc:docMk/>
            <pc:sldMk cId="2715654181" sldId="449"/>
            <ac:spMk id="3" creationId="{ACD9B103-996E-D7FA-25E3-3BAF816F32BE}"/>
          </ac:spMkLst>
        </pc:spChg>
        <pc:spChg chg="del">
          <ac:chgData name="Quyen Dinh" userId="3fb57a05-697c-48e3-a538-9a3d7bb7373f" providerId="ADAL" clId="{DCA4E62C-8609-46B2-951E-04203DC04581}" dt="2026-07-10T15:25:26.964" v="1954" actId="478"/>
          <ac:spMkLst>
            <pc:docMk/>
            <pc:sldMk cId="2715654181" sldId="449"/>
            <ac:spMk id="4" creationId="{E554AA0B-1C02-58D0-E81C-954241165E39}"/>
          </ac:spMkLst>
        </pc:spChg>
        <pc:spChg chg="mod">
          <ac:chgData name="Quyen Dinh" userId="3fb57a05-697c-48e3-a538-9a3d7bb7373f" providerId="ADAL" clId="{DCA4E62C-8609-46B2-951E-04203DC04581}" dt="2026-07-10T15:25:24.910" v="1953" actId="2085"/>
          <ac:spMkLst>
            <pc:docMk/>
            <pc:sldMk cId="2715654181" sldId="449"/>
            <ac:spMk id="5" creationId="{68A8D1CE-BC1B-1079-33C4-5DAE7C279A80}"/>
          </ac:spMkLst>
        </pc:spChg>
        <pc:spChg chg="mod">
          <ac:chgData name="Quyen Dinh" userId="3fb57a05-697c-48e3-a538-9a3d7bb7373f" providerId="ADAL" clId="{DCA4E62C-8609-46B2-951E-04203DC04581}" dt="2026-07-10T15:25:24.910" v="1953" actId="2085"/>
          <ac:spMkLst>
            <pc:docMk/>
            <pc:sldMk cId="2715654181" sldId="449"/>
            <ac:spMk id="7" creationId="{ACBFA393-73E5-90E2-7C9E-40C1DE2A0D49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39:54.128" v="2373" actId="478"/>
        <pc:sldMkLst>
          <pc:docMk/>
          <pc:sldMk cId="1316245696" sldId="450"/>
        </pc:sldMkLst>
        <pc:spChg chg="mod ord">
          <ac:chgData name="Quyen Dinh" userId="3fb57a05-697c-48e3-a538-9a3d7bb7373f" providerId="ADAL" clId="{DCA4E62C-8609-46B2-951E-04203DC04581}" dt="2026-07-10T15:39:45.012" v="2349" actId="700"/>
          <ac:spMkLst>
            <pc:docMk/>
            <pc:sldMk cId="1316245696" sldId="450"/>
            <ac:spMk id="2" creationId="{704AE303-0170-9F34-3539-5A06083A876B}"/>
          </ac:spMkLst>
        </pc:spChg>
        <pc:spChg chg="mod ord">
          <ac:chgData name="Quyen Dinh" userId="3fb57a05-697c-48e3-a538-9a3d7bb7373f" providerId="ADAL" clId="{DCA4E62C-8609-46B2-951E-04203DC04581}" dt="2026-07-10T15:39:45.012" v="2349" actId="700"/>
          <ac:spMkLst>
            <pc:docMk/>
            <pc:sldMk cId="1316245696" sldId="450"/>
            <ac:spMk id="3" creationId="{57D3A1F1-1FA0-31E0-91FD-9D3EDFF2AFF8}"/>
          </ac:spMkLst>
        </pc:spChg>
        <pc:spChg chg="del mod ord">
          <ac:chgData name="Quyen Dinh" userId="3fb57a05-697c-48e3-a538-9a3d7bb7373f" providerId="ADAL" clId="{DCA4E62C-8609-46B2-951E-04203DC04581}" dt="2026-07-10T15:39:54.128" v="2373" actId="478"/>
          <ac:spMkLst>
            <pc:docMk/>
            <pc:sldMk cId="1316245696" sldId="450"/>
            <ac:spMk id="4" creationId="{94E1F3FE-C0BF-6341-2A01-BD093B27673A}"/>
          </ac:spMkLst>
        </pc:spChg>
        <pc:spChg chg="mod">
          <ac:chgData name="Quyen Dinh" userId="3fb57a05-697c-48e3-a538-9a3d7bb7373f" providerId="ADAL" clId="{DCA4E62C-8609-46B2-951E-04203DC04581}" dt="2026-07-10T15:39:52.302" v="2372" actId="2085"/>
          <ac:spMkLst>
            <pc:docMk/>
            <pc:sldMk cId="1316245696" sldId="450"/>
            <ac:spMk id="5" creationId="{060C1DEA-E24B-C2A7-BB57-CB358B8AC3A7}"/>
          </ac:spMkLst>
        </pc:spChg>
        <pc:spChg chg="mod">
          <ac:chgData name="Quyen Dinh" userId="3fb57a05-697c-48e3-a538-9a3d7bb7373f" providerId="ADAL" clId="{DCA4E62C-8609-46B2-951E-04203DC04581}" dt="2026-07-10T15:39:52.302" v="2372" actId="2085"/>
          <ac:spMkLst>
            <pc:docMk/>
            <pc:sldMk cId="1316245696" sldId="450"/>
            <ac:spMk id="7" creationId="{F2440CBE-1B91-E24B-425B-4C8157D81F78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47:07.603" v="2691" actId="1036"/>
        <pc:sldMkLst>
          <pc:docMk/>
          <pc:sldMk cId="2115858151" sldId="451"/>
        </pc:sldMkLst>
        <pc:spChg chg="mod ord">
          <ac:chgData name="Quyen Dinh" userId="3fb57a05-697c-48e3-a538-9a3d7bb7373f" providerId="ADAL" clId="{DCA4E62C-8609-46B2-951E-04203DC04581}" dt="2026-07-10T15:45:55.291" v="2659" actId="700"/>
          <ac:spMkLst>
            <pc:docMk/>
            <pc:sldMk cId="2115858151" sldId="451"/>
            <ac:spMk id="2" creationId="{C41C8029-9A73-5A4A-C9CD-A10099DF500B}"/>
          </ac:spMkLst>
        </pc:spChg>
        <pc:spChg chg="mod ord">
          <ac:chgData name="Quyen Dinh" userId="3fb57a05-697c-48e3-a538-9a3d7bb7373f" providerId="ADAL" clId="{DCA4E62C-8609-46B2-951E-04203DC04581}" dt="2026-07-10T15:46:57.072" v="2673" actId="948"/>
          <ac:spMkLst>
            <pc:docMk/>
            <pc:sldMk cId="2115858151" sldId="451"/>
            <ac:spMk id="3" creationId="{8D1157C3-E10A-D80A-E66A-13C64B760091}"/>
          </ac:spMkLst>
        </pc:spChg>
        <pc:spChg chg="del mod ord">
          <ac:chgData name="Quyen Dinh" userId="3fb57a05-697c-48e3-a538-9a3d7bb7373f" providerId="ADAL" clId="{DCA4E62C-8609-46B2-951E-04203DC04581}" dt="2026-07-10T15:47:01.068" v="2674" actId="478"/>
          <ac:spMkLst>
            <pc:docMk/>
            <pc:sldMk cId="2115858151" sldId="451"/>
            <ac:spMk id="4" creationId="{A30ACA60-871F-8CB4-39EC-0270542F5EAE}"/>
          </ac:spMkLst>
        </pc:spChg>
        <pc:spChg chg="mod">
          <ac:chgData name="Quyen Dinh" userId="3fb57a05-697c-48e3-a538-9a3d7bb7373f" providerId="ADAL" clId="{DCA4E62C-8609-46B2-951E-04203DC04581}" dt="2026-07-10T15:47:07.603" v="2691" actId="1036"/>
          <ac:spMkLst>
            <pc:docMk/>
            <pc:sldMk cId="2115858151" sldId="451"/>
            <ac:spMk id="19" creationId="{851A5BA6-E774-7EE8-4841-790B9F950DE8}"/>
          </ac:spMkLst>
        </pc:spChg>
        <pc:picChg chg="mod">
          <ac:chgData name="Quyen Dinh" userId="3fb57a05-697c-48e3-a538-9a3d7bb7373f" providerId="ADAL" clId="{DCA4E62C-8609-46B2-951E-04203DC04581}" dt="2026-07-10T15:46:23.950" v="2664" actId="1076"/>
          <ac:picMkLst>
            <pc:docMk/>
            <pc:sldMk cId="2115858151" sldId="451"/>
            <ac:picMk id="10" creationId="{48EC7D04-5659-593C-F9DC-1081A98DD3EC}"/>
          </ac:picMkLst>
        </pc:picChg>
        <pc:picChg chg="mod">
          <ac:chgData name="Quyen Dinh" userId="3fb57a05-697c-48e3-a538-9a3d7bb7373f" providerId="ADAL" clId="{DCA4E62C-8609-46B2-951E-04203DC04581}" dt="2026-07-10T15:46:25.827" v="2665" actId="1076"/>
          <ac:picMkLst>
            <pc:docMk/>
            <pc:sldMk cId="2115858151" sldId="451"/>
            <ac:picMk id="12" creationId="{41D3235D-5518-2E7D-20A3-53EA889C1501}"/>
          </ac:picMkLst>
        </pc:picChg>
        <pc:picChg chg="mod">
          <ac:chgData name="Quyen Dinh" userId="3fb57a05-697c-48e3-a538-9a3d7bb7373f" providerId="ADAL" clId="{DCA4E62C-8609-46B2-951E-04203DC04581}" dt="2026-07-10T15:46:27.154" v="2666" actId="1076"/>
          <ac:picMkLst>
            <pc:docMk/>
            <pc:sldMk cId="2115858151" sldId="451"/>
            <ac:picMk id="14" creationId="{B9F1335E-9D32-D129-C990-087653F5F0D0}"/>
          </ac:picMkLst>
        </pc:picChg>
        <pc:picChg chg="mod">
          <ac:chgData name="Quyen Dinh" userId="3fb57a05-697c-48e3-a538-9a3d7bb7373f" providerId="ADAL" clId="{DCA4E62C-8609-46B2-951E-04203DC04581}" dt="2026-07-10T15:46:28.580" v="2667" actId="1076"/>
          <ac:picMkLst>
            <pc:docMk/>
            <pc:sldMk cId="2115858151" sldId="451"/>
            <ac:picMk id="16" creationId="{8636B686-7992-EABD-3002-1027BEE78238}"/>
          </ac:picMkLst>
        </pc:picChg>
        <pc:picChg chg="mod">
          <ac:chgData name="Quyen Dinh" userId="3fb57a05-697c-48e3-a538-9a3d7bb7373f" providerId="ADAL" clId="{DCA4E62C-8609-46B2-951E-04203DC04581}" dt="2026-07-10T15:46:31.500" v="2668" actId="1076"/>
          <ac:picMkLst>
            <pc:docMk/>
            <pc:sldMk cId="2115858151" sldId="451"/>
            <ac:picMk id="18" creationId="{388B9E41-D0FD-0AE9-BF9F-A3B5BD99D3EB}"/>
          </ac:picMkLst>
        </pc:picChg>
      </pc:sldChg>
      <pc:sldChg chg="addSp delSp modSp mod chgLayout">
        <pc:chgData name="Quyen Dinh" userId="3fb57a05-697c-48e3-a538-9a3d7bb7373f" providerId="ADAL" clId="{DCA4E62C-8609-46B2-951E-04203DC04581}" dt="2026-07-07T14:23:40.102" v="703" actId="403"/>
        <pc:sldMkLst>
          <pc:docMk/>
          <pc:sldMk cId="1641386294" sldId="452"/>
        </pc:sldMkLst>
        <pc:spChg chg="mod ord">
          <ac:chgData name="Quyen Dinh" userId="3fb57a05-697c-48e3-a538-9a3d7bb7373f" providerId="ADAL" clId="{DCA4E62C-8609-46B2-951E-04203DC04581}" dt="2026-07-07T14:23:28.107" v="700" actId="6264"/>
          <ac:spMkLst>
            <pc:docMk/>
            <pc:sldMk cId="1641386294" sldId="452"/>
            <ac:spMk id="2" creationId="{EE6D8819-7460-1C35-17C8-C4E9E63E5434}"/>
          </ac:spMkLst>
        </pc:spChg>
        <pc:spChg chg="mod ord">
          <ac:chgData name="Quyen Dinh" userId="3fb57a05-697c-48e3-a538-9a3d7bb7373f" providerId="ADAL" clId="{DCA4E62C-8609-46B2-951E-04203DC04581}" dt="2026-07-07T14:23:40.102" v="703" actId="403"/>
          <ac:spMkLst>
            <pc:docMk/>
            <pc:sldMk cId="1641386294" sldId="452"/>
            <ac:spMk id="3" creationId="{7A34A174-A844-972A-EAF1-57F29763582E}"/>
          </ac:spMkLst>
        </pc:spChg>
        <pc:picChg chg="mod ord">
          <ac:chgData name="Quyen Dinh" userId="3fb57a05-697c-48e3-a538-9a3d7bb7373f" providerId="ADAL" clId="{DCA4E62C-8609-46B2-951E-04203DC04581}" dt="2026-07-07T14:23:28.107" v="700" actId="6264"/>
          <ac:picMkLst>
            <pc:docMk/>
            <pc:sldMk cId="1641386294" sldId="452"/>
            <ac:picMk id="6" creationId="{19F935B5-8AEA-9237-40E6-4AAA2A5C048B}"/>
          </ac:picMkLst>
        </pc:picChg>
      </pc:sldChg>
      <pc:sldChg chg="addSp delSp modSp mod chgLayout">
        <pc:chgData name="Quyen Dinh" userId="3fb57a05-697c-48e3-a538-9a3d7bb7373f" providerId="ADAL" clId="{DCA4E62C-8609-46B2-951E-04203DC04581}" dt="2026-07-07T16:39:37.504" v="1220" actId="113"/>
        <pc:sldMkLst>
          <pc:docMk/>
          <pc:sldMk cId="2387497157" sldId="480"/>
        </pc:sldMkLst>
        <pc:spChg chg="mod ord">
          <ac:chgData name="Quyen Dinh" userId="3fb57a05-697c-48e3-a538-9a3d7bb7373f" providerId="ADAL" clId="{DCA4E62C-8609-46B2-951E-04203DC04581}" dt="2026-07-07T16:38:51.121" v="1209" actId="6264"/>
          <ac:spMkLst>
            <pc:docMk/>
            <pc:sldMk cId="2387497157" sldId="480"/>
            <ac:spMk id="2" creationId="{2D4DB32D-C2BA-44AD-D298-DFCEDC428546}"/>
          </ac:spMkLst>
        </pc:spChg>
        <pc:spChg chg="mod ord">
          <ac:chgData name="Quyen Dinh" userId="3fb57a05-697c-48e3-a538-9a3d7bb7373f" providerId="ADAL" clId="{DCA4E62C-8609-46B2-951E-04203DC04581}" dt="2026-07-07T16:39:37.504" v="1220" actId="113"/>
          <ac:spMkLst>
            <pc:docMk/>
            <pc:sldMk cId="2387497157" sldId="480"/>
            <ac:spMk id="3" creationId="{B94E40E3-6DBA-EF5E-075C-2C3B7C926360}"/>
          </ac:spMkLst>
        </pc:spChg>
        <pc:spChg chg="mod ord">
          <ac:chgData name="Quyen Dinh" userId="3fb57a05-697c-48e3-a538-9a3d7bb7373f" providerId="ADAL" clId="{DCA4E62C-8609-46B2-951E-04203DC04581}" dt="2026-07-07T16:38:51.121" v="1209" actId="6264"/>
          <ac:spMkLst>
            <pc:docMk/>
            <pc:sldMk cId="2387497157" sldId="480"/>
            <ac:spMk id="4" creationId="{0B4FCD52-E977-8B9D-F610-45F92B450D85}"/>
          </ac:spMkLst>
        </pc:spChg>
      </pc:sldChg>
      <pc:sldChg chg="modSp mod">
        <pc:chgData name="Quyen Dinh" userId="3fb57a05-697c-48e3-a538-9a3d7bb7373f" providerId="ADAL" clId="{DCA4E62C-8609-46B2-951E-04203DC04581}" dt="2026-07-07T14:27:18.402" v="749" actId="1076"/>
        <pc:sldMkLst>
          <pc:docMk/>
          <pc:sldMk cId="3084221097" sldId="483"/>
        </pc:sldMkLst>
        <pc:spChg chg="mod">
          <ac:chgData name="Quyen Dinh" userId="3fb57a05-697c-48e3-a538-9a3d7bb7373f" providerId="ADAL" clId="{DCA4E62C-8609-46B2-951E-04203DC04581}" dt="2026-07-07T14:27:09.050" v="748" actId="948"/>
          <ac:spMkLst>
            <pc:docMk/>
            <pc:sldMk cId="3084221097" sldId="483"/>
            <ac:spMk id="3" creationId="{DD7FCFD2-7759-1CF0-89D9-6CBF4DBB8984}"/>
          </ac:spMkLst>
        </pc:spChg>
        <pc:picChg chg="mod">
          <ac:chgData name="Quyen Dinh" userId="3fb57a05-697c-48e3-a538-9a3d7bb7373f" providerId="ADAL" clId="{DCA4E62C-8609-46B2-951E-04203DC04581}" dt="2026-07-07T14:27:18.402" v="749" actId="1076"/>
          <ac:picMkLst>
            <pc:docMk/>
            <pc:sldMk cId="3084221097" sldId="483"/>
            <ac:picMk id="10" creationId="{63CEBCAC-2587-819B-3625-3CE9810E35CA}"/>
          </ac:picMkLst>
        </pc:picChg>
      </pc:sldChg>
      <pc:sldChg chg="addSp delSp modSp mod">
        <pc:chgData name="Quyen Dinh" userId="3fb57a05-697c-48e3-a538-9a3d7bb7373f" providerId="ADAL" clId="{DCA4E62C-8609-46B2-951E-04203DC04581}" dt="2026-07-07T16:19:51.350" v="1206" actId="478"/>
        <pc:sldMkLst>
          <pc:docMk/>
          <pc:sldMk cId="4183623441" sldId="484"/>
        </pc:sldMkLst>
        <pc:spChg chg="mod">
          <ac:chgData name="Quyen Dinh" userId="3fb57a05-697c-48e3-a538-9a3d7bb7373f" providerId="ADAL" clId="{DCA4E62C-8609-46B2-951E-04203DC04581}" dt="2026-07-07T14:56:29.976" v="1119" actId="14100"/>
          <ac:spMkLst>
            <pc:docMk/>
            <pc:sldMk cId="4183623441" sldId="484"/>
            <ac:spMk id="5" creationId="{C8BEA55B-F5AC-AB9A-D9EA-BD492A249787}"/>
          </ac:spMkLst>
        </pc:spChg>
        <pc:spChg chg="mod">
          <ac:chgData name="Quyen Dinh" userId="3fb57a05-697c-48e3-a538-9a3d7bb7373f" providerId="ADAL" clId="{DCA4E62C-8609-46B2-951E-04203DC04581}" dt="2026-07-07T14:56:29.976" v="1119" actId="14100"/>
          <ac:spMkLst>
            <pc:docMk/>
            <pc:sldMk cId="4183623441" sldId="484"/>
            <ac:spMk id="7" creationId="{34B42142-763F-2D86-2ADA-C489DF8FC9BE}"/>
          </ac:spMkLst>
        </pc:spChg>
        <pc:spChg chg="add mod ord">
          <ac:chgData name="Quyen Dinh" userId="3fb57a05-697c-48e3-a538-9a3d7bb7373f" providerId="ADAL" clId="{DCA4E62C-8609-46B2-951E-04203DC04581}" dt="2026-07-07T16:19:33.431" v="1195" actId="14100"/>
          <ac:spMkLst>
            <pc:docMk/>
            <pc:sldMk cId="4183623441" sldId="484"/>
            <ac:spMk id="8" creationId="{B4750167-1EBA-620C-64A8-8BDE9643675F}"/>
          </ac:spMkLst>
        </pc:spChg>
        <pc:spChg chg="mod">
          <ac:chgData name="Quyen Dinh" userId="3fb57a05-697c-48e3-a538-9a3d7bb7373f" providerId="ADAL" clId="{DCA4E62C-8609-46B2-951E-04203DC04581}" dt="2026-07-07T14:57:29.761" v="1132" actId="14100"/>
          <ac:spMkLst>
            <pc:docMk/>
            <pc:sldMk cId="4183623441" sldId="484"/>
            <ac:spMk id="9" creationId="{AF268AB7-4A96-EBEC-C1E6-5404EF899CED}"/>
          </ac:spMkLst>
        </pc:spChg>
        <pc:spChg chg="add mod">
          <ac:chgData name="Quyen Dinh" userId="3fb57a05-697c-48e3-a538-9a3d7bb7373f" providerId="ADAL" clId="{DCA4E62C-8609-46B2-951E-04203DC04581}" dt="2026-07-07T16:19:46.195" v="1205" actId="1036"/>
          <ac:spMkLst>
            <pc:docMk/>
            <pc:sldMk cId="4183623441" sldId="484"/>
            <ac:spMk id="17" creationId="{F98A0563-B6C3-A511-6FEF-89496F96BA14}"/>
          </ac:spMkLst>
        </pc:spChg>
        <pc:graphicFrameChg chg="mod modGraphic">
          <ac:chgData name="Quyen Dinh" userId="3fb57a05-697c-48e3-a538-9a3d7bb7373f" providerId="ADAL" clId="{DCA4E62C-8609-46B2-951E-04203DC04581}" dt="2026-07-07T16:18:23.193" v="1174" actId="404"/>
          <ac:graphicFrameMkLst>
            <pc:docMk/>
            <pc:sldMk cId="4183623441" sldId="484"/>
            <ac:graphicFrameMk id="13" creationId="{A17DD464-326E-D211-F2AF-96A106E0827F}"/>
          </ac:graphicFrameMkLst>
        </pc:graphicFrameChg>
        <pc:graphicFrameChg chg="mod modGraphic">
          <ac:chgData name="Quyen Dinh" userId="3fb57a05-697c-48e3-a538-9a3d7bb7373f" providerId="ADAL" clId="{DCA4E62C-8609-46B2-951E-04203DC04581}" dt="2026-07-07T16:18:27.657" v="1175" actId="404"/>
          <ac:graphicFrameMkLst>
            <pc:docMk/>
            <pc:sldMk cId="4183623441" sldId="484"/>
            <ac:graphicFrameMk id="16" creationId="{092C2336-DC03-CF99-BF67-9EE3D56F8B02}"/>
          </ac:graphicFrameMkLst>
        </pc:graphicFrameChg>
        <pc:graphicFrameChg chg="mod modGraphic">
          <ac:chgData name="Quyen Dinh" userId="3fb57a05-697c-48e3-a538-9a3d7bb7373f" providerId="ADAL" clId="{DCA4E62C-8609-46B2-951E-04203DC04581}" dt="2026-07-07T16:18:11.645" v="1172" actId="14100"/>
          <ac:graphicFrameMkLst>
            <pc:docMk/>
            <pc:sldMk cId="4183623441" sldId="484"/>
            <ac:graphicFrameMk id="22" creationId="{0F21A21E-8C3F-1316-A259-396453BCD95F}"/>
          </ac:graphicFrameMkLst>
        </pc:graphicFrameChg>
        <pc:picChg chg="add mod">
          <ac:chgData name="Quyen Dinh" userId="3fb57a05-697c-48e3-a538-9a3d7bb7373f" providerId="ADAL" clId="{DCA4E62C-8609-46B2-951E-04203DC04581}" dt="2026-07-07T16:19:27.176" v="1193" actId="1037"/>
          <ac:picMkLst>
            <pc:docMk/>
            <pc:sldMk cId="4183623441" sldId="484"/>
            <ac:picMk id="11" creationId="{8920DCD5-4700-E46F-99E5-F910400E2EC6}"/>
          </ac:picMkLst>
        </pc:picChg>
      </pc:sldChg>
      <pc:sldChg chg="addSp delSp modSp mod modClrScheme chgLayout">
        <pc:chgData name="Quyen Dinh" userId="3fb57a05-697c-48e3-a538-9a3d7bb7373f" providerId="ADAL" clId="{DCA4E62C-8609-46B2-951E-04203DC04581}" dt="2026-07-07T16:46:44.861" v="1372" actId="2085"/>
        <pc:sldMkLst>
          <pc:docMk/>
          <pc:sldMk cId="2695737356" sldId="551"/>
        </pc:sldMkLst>
        <pc:spChg chg="mod ord">
          <ac:chgData name="Quyen Dinh" userId="3fb57a05-697c-48e3-a538-9a3d7bb7373f" providerId="ADAL" clId="{DCA4E62C-8609-46B2-951E-04203DC04581}" dt="2026-07-07T16:46:14.263" v="1332" actId="6264"/>
          <ac:spMkLst>
            <pc:docMk/>
            <pc:sldMk cId="2695737356" sldId="551"/>
            <ac:spMk id="2" creationId="{680FF74A-B23F-F410-84E9-193BBA856AA8}"/>
          </ac:spMkLst>
        </pc:spChg>
        <pc:spChg chg="mod ord">
          <ac:chgData name="Quyen Dinh" userId="3fb57a05-697c-48e3-a538-9a3d7bb7373f" providerId="ADAL" clId="{DCA4E62C-8609-46B2-951E-04203DC04581}" dt="2026-07-07T16:46:30.014" v="1336" actId="113"/>
          <ac:spMkLst>
            <pc:docMk/>
            <pc:sldMk cId="2695737356" sldId="551"/>
            <ac:spMk id="3" creationId="{E9433563-098E-8D20-7807-116F206F0EA7}"/>
          </ac:spMkLst>
        </pc:spChg>
        <pc:spChg chg="mod">
          <ac:chgData name="Quyen Dinh" userId="3fb57a05-697c-48e3-a538-9a3d7bb7373f" providerId="ADAL" clId="{DCA4E62C-8609-46B2-951E-04203DC04581}" dt="2026-07-07T16:46:44.861" v="1372" actId="2085"/>
          <ac:spMkLst>
            <pc:docMk/>
            <pc:sldMk cId="2695737356" sldId="551"/>
            <ac:spMk id="5" creationId="{D2921876-FFBD-C7F4-A07B-E7BE3CBA2E1F}"/>
          </ac:spMkLst>
        </pc:spChg>
        <pc:picChg chg="mod">
          <ac:chgData name="Quyen Dinh" userId="3fb57a05-697c-48e3-a538-9a3d7bb7373f" providerId="ADAL" clId="{DCA4E62C-8609-46B2-951E-04203DC04581}" dt="2026-07-07T16:46:33.652" v="1337" actId="14100"/>
          <ac:picMkLst>
            <pc:docMk/>
            <pc:sldMk cId="2695737356" sldId="551"/>
            <ac:picMk id="9" creationId="{9B9C322E-D038-8487-22C1-E47CACF08854}"/>
          </ac:picMkLst>
        </pc:picChg>
      </pc:sldChg>
      <pc:sldChg chg="delSp modSp mod modClrScheme chgLayout">
        <pc:chgData name="Quyen Dinh" userId="3fb57a05-697c-48e3-a538-9a3d7bb7373f" providerId="ADAL" clId="{DCA4E62C-8609-46B2-951E-04203DC04581}" dt="2026-07-07T16:43:16.725" v="1292" actId="1035"/>
        <pc:sldMkLst>
          <pc:docMk/>
          <pc:sldMk cId="778032019" sldId="553"/>
        </pc:sldMkLst>
        <pc:spChg chg="mod ord">
          <ac:chgData name="Quyen Dinh" userId="3fb57a05-697c-48e3-a538-9a3d7bb7373f" providerId="ADAL" clId="{DCA4E62C-8609-46B2-951E-04203DC04581}" dt="2026-07-07T16:43:02.300" v="1269" actId="700"/>
          <ac:spMkLst>
            <pc:docMk/>
            <pc:sldMk cId="778032019" sldId="553"/>
            <ac:spMk id="2" creationId="{E3F31ABC-CE9B-2302-FAEC-A026C89015E4}"/>
          </ac:spMkLst>
        </pc:spChg>
        <pc:spChg chg="mod ord">
          <ac:chgData name="Quyen Dinh" userId="3fb57a05-697c-48e3-a538-9a3d7bb7373f" providerId="ADAL" clId="{DCA4E62C-8609-46B2-951E-04203DC04581}" dt="2026-07-07T16:43:06.087" v="1270" actId="113"/>
          <ac:spMkLst>
            <pc:docMk/>
            <pc:sldMk cId="778032019" sldId="553"/>
            <ac:spMk id="3" creationId="{D6BBCACE-796D-E7BC-401F-C8E5F6DBFB97}"/>
          </ac:spMkLst>
        </pc:spChg>
        <pc:spChg chg="mod">
          <ac:chgData name="Quyen Dinh" userId="3fb57a05-697c-48e3-a538-9a3d7bb7373f" providerId="ADAL" clId="{DCA4E62C-8609-46B2-951E-04203DC04581}" dt="2026-07-07T16:43:16.725" v="1292" actId="1035"/>
          <ac:spMkLst>
            <pc:docMk/>
            <pc:sldMk cId="778032019" sldId="553"/>
            <ac:spMk id="5" creationId="{54D25106-F8A7-5046-C205-96EA51D0A7F9}"/>
          </ac:spMkLst>
        </pc:spChg>
        <pc:spChg chg="mod">
          <ac:chgData name="Quyen Dinh" userId="3fb57a05-697c-48e3-a538-9a3d7bb7373f" providerId="ADAL" clId="{DCA4E62C-8609-46B2-951E-04203DC04581}" dt="2026-07-07T16:43:16.725" v="1292" actId="1035"/>
          <ac:spMkLst>
            <pc:docMk/>
            <pc:sldMk cId="778032019" sldId="553"/>
            <ac:spMk id="6" creationId="{51FC0A3F-B193-DD6E-312D-EC37BA8CC0F1}"/>
          </ac:spMkLst>
        </pc:spChg>
      </pc:sldChg>
      <pc:sldChg chg="addSp delSp modSp mod modClrScheme chgLayout">
        <pc:chgData name="Quyen Dinh" userId="3fb57a05-697c-48e3-a538-9a3d7bb7373f" providerId="ADAL" clId="{DCA4E62C-8609-46B2-951E-04203DC04581}" dt="2026-07-07T16:48:14.763" v="1429" actId="700"/>
        <pc:sldMkLst>
          <pc:docMk/>
          <pc:sldMk cId="275409793" sldId="555"/>
        </pc:sldMkLst>
        <pc:spChg chg="mod ord">
          <ac:chgData name="Quyen Dinh" userId="3fb57a05-697c-48e3-a538-9a3d7bb7373f" providerId="ADAL" clId="{DCA4E62C-8609-46B2-951E-04203DC04581}" dt="2026-07-07T16:48:14.763" v="1429" actId="700"/>
          <ac:spMkLst>
            <pc:docMk/>
            <pc:sldMk cId="275409793" sldId="555"/>
            <ac:spMk id="2" creationId="{E62A8DB0-9414-86B2-6016-C024FAAED96A}"/>
          </ac:spMkLst>
        </pc:spChg>
        <pc:spChg chg="mod ord">
          <ac:chgData name="Quyen Dinh" userId="3fb57a05-697c-48e3-a538-9a3d7bb7373f" providerId="ADAL" clId="{DCA4E62C-8609-46B2-951E-04203DC04581}" dt="2026-07-07T16:48:14.763" v="1429" actId="700"/>
          <ac:spMkLst>
            <pc:docMk/>
            <pc:sldMk cId="275409793" sldId="555"/>
            <ac:spMk id="3" creationId="{84E49A51-4FFB-890A-E3EF-FE61A610357F}"/>
          </ac:spMkLst>
        </pc:spChg>
        <pc:spChg chg="mod">
          <ac:chgData name="Quyen Dinh" userId="3fb57a05-697c-48e3-a538-9a3d7bb7373f" providerId="ADAL" clId="{DCA4E62C-8609-46B2-951E-04203DC04581}" dt="2026-07-07T16:48:08.300" v="1427" actId="2085"/>
          <ac:spMkLst>
            <pc:docMk/>
            <pc:sldMk cId="275409793" sldId="555"/>
            <ac:spMk id="5" creationId="{5076D3BB-A608-FF7E-0271-50F21E91E3F7}"/>
          </ac:spMkLst>
        </pc:spChg>
      </pc:sldChg>
      <pc:sldChg chg="addSp delSp modSp mod modClrScheme chgLayout">
        <pc:chgData name="Quyen Dinh" userId="3fb57a05-697c-48e3-a538-9a3d7bb7373f" providerId="ADAL" clId="{DCA4E62C-8609-46B2-951E-04203DC04581}" dt="2026-07-10T15:15:21.415" v="1490" actId="1035"/>
        <pc:sldMkLst>
          <pc:docMk/>
          <pc:sldMk cId="3989996459" sldId="557"/>
        </pc:sldMkLst>
        <pc:spChg chg="mod ord">
          <ac:chgData name="Quyen Dinh" userId="3fb57a05-697c-48e3-a538-9a3d7bb7373f" providerId="ADAL" clId="{DCA4E62C-8609-46B2-951E-04203DC04581}" dt="2026-07-10T15:15:09.024" v="1470" actId="207"/>
          <ac:spMkLst>
            <pc:docMk/>
            <pc:sldMk cId="3989996459" sldId="557"/>
            <ac:spMk id="2" creationId="{5861D4FD-6969-76D5-46A6-A265B9D6DACA}"/>
          </ac:spMkLst>
        </pc:spChg>
        <pc:spChg chg="mod ord">
          <ac:chgData name="Quyen Dinh" userId="3fb57a05-697c-48e3-a538-9a3d7bb7373f" providerId="ADAL" clId="{DCA4E62C-8609-46B2-951E-04203DC04581}" dt="2026-07-10T15:15:02.089" v="1469" actId="6264"/>
          <ac:spMkLst>
            <pc:docMk/>
            <pc:sldMk cId="3989996459" sldId="557"/>
            <ac:spMk id="3" creationId="{32BA8CF4-6883-68BE-C0B4-28C924BCC6A2}"/>
          </ac:spMkLst>
        </pc:spChg>
        <pc:spChg chg="del mod ord">
          <ac:chgData name="Quyen Dinh" userId="3fb57a05-697c-48e3-a538-9a3d7bb7373f" providerId="ADAL" clId="{DCA4E62C-8609-46B2-951E-04203DC04581}" dt="2026-07-10T15:15:15.275" v="1471" actId="478"/>
          <ac:spMkLst>
            <pc:docMk/>
            <pc:sldMk cId="3989996459" sldId="557"/>
            <ac:spMk id="4" creationId="{2A6A7517-F1C4-D1A5-7AAB-2CC02349B8E6}"/>
          </ac:spMkLst>
        </pc:spChg>
        <pc:spChg chg="mod">
          <ac:chgData name="Quyen Dinh" userId="3fb57a05-697c-48e3-a538-9a3d7bb7373f" providerId="ADAL" clId="{DCA4E62C-8609-46B2-951E-04203DC04581}" dt="2026-07-10T15:15:21.415" v="1490" actId="1035"/>
          <ac:spMkLst>
            <pc:docMk/>
            <pc:sldMk cId="3989996459" sldId="557"/>
            <ac:spMk id="5" creationId="{99EA71A0-5592-965A-E2EC-607A4E3D57A8}"/>
          </ac:spMkLst>
        </pc:spChg>
        <pc:spChg chg="add del mod">
          <ac:chgData name="Quyen Dinh" userId="3fb57a05-697c-48e3-a538-9a3d7bb7373f" providerId="ADAL" clId="{DCA4E62C-8609-46B2-951E-04203DC04581}" dt="2026-07-10T15:15:02.089" v="1469" actId="6264"/>
          <ac:spMkLst>
            <pc:docMk/>
            <pc:sldMk cId="3989996459" sldId="557"/>
            <ac:spMk id="6" creationId="{F7AD604F-DC0B-1F5C-80AD-BD53E88A3F33}"/>
          </ac:spMkLst>
        </pc:spChg>
        <pc:spChg chg="add del mod">
          <ac:chgData name="Quyen Dinh" userId="3fb57a05-697c-48e3-a538-9a3d7bb7373f" providerId="ADAL" clId="{DCA4E62C-8609-46B2-951E-04203DC04581}" dt="2026-07-10T15:15:02.089" v="1469" actId="6264"/>
          <ac:spMkLst>
            <pc:docMk/>
            <pc:sldMk cId="3989996459" sldId="557"/>
            <ac:spMk id="7" creationId="{8F61721B-BECF-7F61-EDBD-09EA9B008C6D}"/>
          </ac:spMkLst>
        </pc:spChg>
        <pc:spChg chg="add del mod">
          <ac:chgData name="Quyen Dinh" userId="3fb57a05-697c-48e3-a538-9a3d7bb7373f" providerId="ADAL" clId="{DCA4E62C-8609-46B2-951E-04203DC04581}" dt="2026-07-10T15:15:02.089" v="1469" actId="6264"/>
          <ac:spMkLst>
            <pc:docMk/>
            <pc:sldMk cId="3989996459" sldId="557"/>
            <ac:spMk id="8" creationId="{A99D020B-6C5C-863D-A3A9-042EC5CB9FB3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16:11.221" v="1544" actId="700"/>
        <pc:sldMkLst>
          <pc:docMk/>
          <pc:sldMk cId="3052946878" sldId="559"/>
        </pc:sldMkLst>
        <pc:spChg chg="mod ord">
          <ac:chgData name="Quyen Dinh" userId="3fb57a05-697c-48e3-a538-9a3d7bb7373f" providerId="ADAL" clId="{DCA4E62C-8609-46B2-951E-04203DC04581}" dt="2026-07-10T15:16:11.221" v="1544" actId="700"/>
          <ac:spMkLst>
            <pc:docMk/>
            <pc:sldMk cId="3052946878" sldId="559"/>
            <ac:spMk id="2" creationId="{EB18570D-967C-B977-05FA-C50AAC9CB39C}"/>
          </ac:spMkLst>
        </pc:spChg>
        <pc:spChg chg="mod ord">
          <ac:chgData name="Quyen Dinh" userId="3fb57a05-697c-48e3-a538-9a3d7bb7373f" providerId="ADAL" clId="{DCA4E62C-8609-46B2-951E-04203DC04581}" dt="2026-07-10T15:16:11.221" v="1544" actId="700"/>
          <ac:spMkLst>
            <pc:docMk/>
            <pc:sldMk cId="3052946878" sldId="559"/>
            <ac:spMk id="3" creationId="{AA6F9ABC-419C-C04D-F628-2710A1CB594D}"/>
          </ac:spMkLst>
        </pc:spChg>
        <pc:spChg chg="del">
          <ac:chgData name="Quyen Dinh" userId="3fb57a05-697c-48e3-a538-9a3d7bb7373f" providerId="ADAL" clId="{DCA4E62C-8609-46B2-951E-04203DC04581}" dt="2026-07-10T15:15:59.590" v="1527" actId="478"/>
          <ac:spMkLst>
            <pc:docMk/>
            <pc:sldMk cId="3052946878" sldId="559"/>
            <ac:spMk id="4" creationId="{47C8EE11-571E-4EA8-BDF0-F9AFB608426C}"/>
          </ac:spMkLst>
        </pc:spChg>
        <pc:spChg chg="mod">
          <ac:chgData name="Quyen Dinh" userId="3fb57a05-697c-48e3-a538-9a3d7bb7373f" providerId="ADAL" clId="{DCA4E62C-8609-46B2-951E-04203DC04581}" dt="2026-07-10T15:16:06.452" v="1543" actId="2085"/>
          <ac:spMkLst>
            <pc:docMk/>
            <pc:sldMk cId="3052946878" sldId="559"/>
            <ac:spMk id="5" creationId="{536BF7D9-7B55-D881-F048-1CAB6AD5B2B5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17:45.353" v="1618" actId="700"/>
        <pc:sldMkLst>
          <pc:docMk/>
          <pc:sldMk cId="668720156" sldId="564"/>
        </pc:sldMkLst>
        <pc:spChg chg="mod ord">
          <ac:chgData name="Quyen Dinh" userId="3fb57a05-697c-48e3-a538-9a3d7bb7373f" providerId="ADAL" clId="{DCA4E62C-8609-46B2-951E-04203DC04581}" dt="2026-07-10T15:17:45.353" v="1618" actId="700"/>
          <ac:spMkLst>
            <pc:docMk/>
            <pc:sldMk cId="668720156" sldId="564"/>
            <ac:spMk id="2" creationId="{71C48CC3-9F64-EA64-7A3E-092137777857}"/>
          </ac:spMkLst>
        </pc:spChg>
        <pc:spChg chg="mod ord">
          <ac:chgData name="Quyen Dinh" userId="3fb57a05-697c-48e3-a538-9a3d7bb7373f" providerId="ADAL" clId="{DCA4E62C-8609-46B2-951E-04203DC04581}" dt="2026-07-10T15:17:45.353" v="1618" actId="700"/>
          <ac:spMkLst>
            <pc:docMk/>
            <pc:sldMk cId="668720156" sldId="564"/>
            <ac:spMk id="3" creationId="{6D0B3D94-C702-CD1D-B0B5-396D8755361B}"/>
          </ac:spMkLst>
        </pc:spChg>
        <pc:spChg chg="del">
          <ac:chgData name="Quyen Dinh" userId="3fb57a05-697c-48e3-a538-9a3d7bb7373f" providerId="ADAL" clId="{DCA4E62C-8609-46B2-951E-04203DC04581}" dt="2026-07-10T15:17:35.242" v="1591" actId="478"/>
          <ac:spMkLst>
            <pc:docMk/>
            <pc:sldMk cId="668720156" sldId="564"/>
            <ac:spMk id="4" creationId="{23AB1199-E3A3-D3B1-F84D-B02A98C99F43}"/>
          </ac:spMkLst>
        </pc:spChg>
        <pc:spChg chg="mod">
          <ac:chgData name="Quyen Dinh" userId="3fb57a05-697c-48e3-a538-9a3d7bb7373f" providerId="ADAL" clId="{DCA4E62C-8609-46B2-951E-04203DC04581}" dt="2026-07-10T15:17:41.812" v="1617" actId="2085"/>
          <ac:spMkLst>
            <pc:docMk/>
            <pc:sldMk cId="668720156" sldId="564"/>
            <ac:spMk id="5" creationId="{ABDF92CE-8DE8-D7EB-2736-4BC586A4B6ED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19:35.124" v="1694" actId="478"/>
        <pc:sldMkLst>
          <pc:docMk/>
          <pc:sldMk cId="2538553017" sldId="567"/>
        </pc:sldMkLst>
        <pc:spChg chg="mod ord">
          <ac:chgData name="Quyen Dinh" userId="3fb57a05-697c-48e3-a538-9a3d7bb7373f" providerId="ADAL" clId="{DCA4E62C-8609-46B2-951E-04203DC04581}" dt="2026-07-10T15:18:13.741" v="1620" actId="700"/>
          <ac:spMkLst>
            <pc:docMk/>
            <pc:sldMk cId="2538553017" sldId="567"/>
            <ac:spMk id="2" creationId="{11990760-415B-D857-D46A-35FF8864A82D}"/>
          </ac:spMkLst>
        </pc:spChg>
        <pc:spChg chg="mod ord">
          <ac:chgData name="Quyen Dinh" userId="3fb57a05-697c-48e3-a538-9a3d7bb7373f" providerId="ADAL" clId="{DCA4E62C-8609-46B2-951E-04203DC04581}" dt="2026-07-10T15:19:21.338" v="1666" actId="113"/>
          <ac:spMkLst>
            <pc:docMk/>
            <pc:sldMk cId="2538553017" sldId="567"/>
            <ac:spMk id="3" creationId="{E153C41A-D8A5-4EE9-9BD9-207B3A794ACD}"/>
          </ac:spMkLst>
        </pc:spChg>
        <pc:spChg chg="del mod ord">
          <ac:chgData name="Quyen Dinh" userId="3fb57a05-697c-48e3-a538-9a3d7bb7373f" providerId="ADAL" clId="{DCA4E62C-8609-46B2-951E-04203DC04581}" dt="2026-07-10T15:19:35.124" v="1694" actId="478"/>
          <ac:spMkLst>
            <pc:docMk/>
            <pc:sldMk cId="2538553017" sldId="567"/>
            <ac:spMk id="4" creationId="{526D15C3-FFB3-2087-03B2-6D75B232E781}"/>
          </ac:spMkLst>
        </pc:spChg>
        <pc:spChg chg="mod">
          <ac:chgData name="Quyen Dinh" userId="3fb57a05-697c-48e3-a538-9a3d7bb7373f" providerId="ADAL" clId="{DCA4E62C-8609-46B2-951E-04203DC04581}" dt="2026-07-10T15:19:32.293" v="1693" actId="1035"/>
          <ac:spMkLst>
            <pc:docMk/>
            <pc:sldMk cId="2538553017" sldId="567"/>
            <ac:spMk id="5" creationId="{9DC805FA-9324-2D79-CF7D-7CDE532FCE19}"/>
          </ac:spMkLst>
        </pc:spChg>
        <pc:spChg chg="mod">
          <ac:chgData name="Quyen Dinh" userId="3fb57a05-697c-48e3-a538-9a3d7bb7373f" providerId="ADAL" clId="{DCA4E62C-8609-46B2-951E-04203DC04581}" dt="2026-07-10T15:19:32.293" v="1693" actId="1035"/>
          <ac:spMkLst>
            <pc:docMk/>
            <pc:sldMk cId="2538553017" sldId="567"/>
            <ac:spMk id="6" creationId="{02D47564-60E4-266A-09AE-33512E37F813}"/>
          </ac:spMkLst>
        </pc:spChg>
      </pc:sldChg>
      <pc:sldChg chg="addSp delSp modSp mod modClrScheme chgLayout">
        <pc:chgData name="Quyen Dinh" userId="3fb57a05-697c-48e3-a538-9a3d7bb7373f" providerId="ADAL" clId="{DCA4E62C-8609-46B2-951E-04203DC04581}" dt="2026-07-10T15:22:08.326" v="1755" actId="2085"/>
        <pc:sldMkLst>
          <pc:docMk/>
          <pc:sldMk cId="156522944" sldId="569"/>
        </pc:sldMkLst>
        <pc:spChg chg="mod ord">
          <ac:chgData name="Quyen Dinh" userId="3fb57a05-697c-48e3-a538-9a3d7bb7373f" providerId="ADAL" clId="{DCA4E62C-8609-46B2-951E-04203DC04581}" dt="2026-07-10T15:21:14.159" v="1729" actId="700"/>
          <ac:spMkLst>
            <pc:docMk/>
            <pc:sldMk cId="156522944" sldId="569"/>
            <ac:spMk id="2" creationId="{7B3192E4-C7CA-A727-2B5D-1D549AEB4E9D}"/>
          </ac:spMkLst>
        </pc:spChg>
        <pc:spChg chg="mod ord">
          <ac:chgData name="Quyen Dinh" userId="3fb57a05-697c-48e3-a538-9a3d7bb7373f" providerId="ADAL" clId="{DCA4E62C-8609-46B2-951E-04203DC04581}" dt="2026-07-10T15:21:57.123" v="1742" actId="27636"/>
          <ac:spMkLst>
            <pc:docMk/>
            <pc:sldMk cId="156522944" sldId="569"/>
            <ac:spMk id="3" creationId="{62D49CE3-081E-32FC-C30F-0A79023E687F}"/>
          </ac:spMkLst>
        </pc:spChg>
        <pc:spChg chg="del mod ord">
          <ac:chgData name="Quyen Dinh" userId="3fb57a05-697c-48e3-a538-9a3d7bb7373f" providerId="ADAL" clId="{DCA4E62C-8609-46B2-951E-04203DC04581}" dt="2026-07-10T15:22:03.378" v="1744" actId="478"/>
          <ac:spMkLst>
            <pc:docMk/>
            <pc:sldMk cId="156522944" sldId="569"/>
            <ac:spMk id="4" creationId="{53675F0A-5671-8B7F-25D0-3F6625432DCF}"/>
          </ac:spMkLst>
        </pc:spChg>
        <pc:spChg chg="mod">
          <ac:chgData name="Quyen Dinh" userId="3fb57a05-697c-48e3-a538-9a3d7bb7373f" providerId="ADAL" clId="{DCA4E62C-8609-46B2-951E-04203DC04581}" dt="2026-07-10T15:22:08.326" v="1755" actId="2085"/>
          <ac:spMkLst>
            <pc:docMk/>
            <pc:sldMk cId="156522944" sldId="569"/>
            <ac:spMk id="5" creationId="{00B8EB5D-4FB6-3CF7-E76F-DAB4BC8E7B93}"/>
          </ac:spMkLst>
        </pc:spChg>
        <pc:picChg chg="del mod">
          <ac:chgData name="Quyen Dinh" userId="3fb57a05-697c-48e3-a538-9a3d7bb7373f" providerId="ADAL" clId="{DCA4E62C-8609-46B2-951E-04203DC04581}" dt="2026-07-10T15:21:45.927" v="1739" actId="478"/>
          <ac:picMkLst>
            <pc:docMk/>
            <pc:sldMk cId="156522944" sldId="569"/>
            <ac:picMk id="6" creationId="{45407BE4-9014-0659-D8EC-95A16E51303B}"/>
          </ac:picMkLst>
        </pc:picChg>
        <pc:picChg chg="add mod">
          <ac:chgData name="Quyen Dinh" userId="3fb57a05-697c-48e3-a538-9a3d7bb7373f" providerId="ADAL" clId="{DCA4E62C-8609-46B2-951E-04203DC04581}" dt="2026-07-10T15:22:01.005" v="1743" actId="1076"/>
          <ac:picMkLst>
            <pc:docMk/>
            <pc:sldMk cId="156522944" sldId="569"/>
            <ac:picMk id="8" creationId="{90C706A9-1B29-110E-4B23-6F87314F5CD7}"/>
          </ac:picMkLst>
        </pc:picChg>
      </pc:sldChg>
      <pc:sldChg chg="delSp modSp mod modClrScheme chgLayout">
        <pc:chgData name="Quyen Dinh" userId="3fb57a05-697c-48e3-a538-9a3d7bb7373f" providerId="ADAL" clId="{DCA4E62C-8609-46B2-951E-04203DC04581}" dt="2026-07-10T15:23:03.403" v="1800" actId="1035"/>
        <pc:sldMkLst>
          <pc:docMk/>
          <pc:sldMk cId="1259946597" sldId="571"/>
        </pc:sldMkLst>
        <pc:spChg chg="mod ord">
          <ac:chgData name="Quyen Dinh" userId="3fb57a05-697c-48e3-a538-9a3d7bb7373f" providerId="ADAL" clId="{DCA4E62C-8609-46B2-951E-04203DC04581}" dt="2026-07-10T15:22:42.003" v="1783" actId="207"/>
          <ac:spMkLst>
            <pc:docMk/>
            <pc:sldMk cId="1259946597" sldId="571"/>
            <ac:spMk id="2" creationId="{3C8B1D0A-9DDA-737D-99A4-D78C0AED7D52}"/>
          </ac:spMkLst>
        </pc:spChg>
        <pc:spChg chg="mod ord">
          <ac:chgData name="Quyen Dinh" userId="3fb57a05-697c-48e3-a538-9a3d7bb7373f" providerId="ADAL" clId="{DCA4E62C-8609-46B2-951E-04203DC04581}" dt="2026-07-10T15:22:52.549" v="1786" actId="27636"/>
          <ac:spMkLst>
            <pc:docMk/>
            <pc:sldMk cId="1259946597" sldId="571"/>
            <ac:spMk id="3" creationId="{25E7E109-164E-97BB-6EE5-8CE803A26F3C}"/>
          </ac:spMkLst>
        </pc:spChg>
        <pc:spChg chg="del mod ord">
          <ac:chgData name="Quyen Dinh" userId="3fb57a05-697c-48e3-a538-9a3d7bb7373f" providerId="ADAL" clId="{DCA4E62C-8609-46B2-951E-04203DC04581}" dt="2026-07-10T15:22:57.297" v="1787" actId="478"/>
          <ac:spMkLst>
            <pc:docMk/>
            <pc:sldMk cId="1259946597" sldId="571"/>
            <ac:spMk id="4" creationId="{BA0C1AB4-C600-F7C8-2E76-2177145CB788}"/>
          </ac:spMkLst>
        </pc:spChg>
        <pc:spChg chg="mod">
          <ac:chgData name="Quyen Dinh" userId="3fb57a05-697c-48e3-a538-9a3d7bb7373f" providerId="ADAL" clId="{DCA4E62C-8609-46B2-951E-04203DC04581}" dt="2026-07-10T15:23:03.403" v="1800" actId="1035"/>
          <ac:spMkLst>
            <pc:docMk/>
            <pc:sldMk cId="1259946597" sldId="571"/>
            <ac:spMk id="5" creationId="{2B26FB91-9A99-EFCF-999B-B5A8AF73F75A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23:58.668" v="1853" actId="700"/>
        <pc:sldMkLst>
          <pc:docMk/>
          <pc:sldMk cId="3968026026" sldId="573"/>
        </pc:sldMkLst>
        <pc:spChg chg="mod ord">
          <ac:chgData name="Quyen Dinh" userId="3fb57a05-697c-48e3-a538-9a3d7bb7373f" providerId="ADAL" clId="{DCA4E62C-8609-46B2-951E-04203DC04581}" dt="2026-07-10T15:23:58.668" v="1853" actId="700"/>
          <ac:spMkLst>
            <pc:docMk/>
            <pc:sldMk cId="3968026026" sldId="573"/>
            <ac:spMk id="2" creationId="{93B69A3A-98BC-7AC2-1ACC-E11638F5B649}"/>
          </ac:spMkLst>
        </pc:spChg>
        <pc:spChg chg="mod ord">
          <ac:chgData name="Quyen Dinh" userId="3fb57a05-697c-48e3-a538-9a3d7bb7373f" providerId="ADAL" clId="{DCA4E62C-8609-46B2-951E-04203DC04581}" dt="2026-07-10T15:23:58.668" v="1853" actId="700"/>
          <ac:spMkLst>
            <pc:docMk/>
            <pc:sldMk cId="3968026026" sldId="573"/>
            <ac:spMk id="3" creationId="{629547A6-4326-BC6E-8EC6-CF6E2B00AD49}"/>
          </ac:spMkLst>
        </pc:spChg>
        <pc:spChg chg="del">
          <ac:chgData name="Quyen Dinh" userId="3fb57a05-697c-48e3-a538-9a3d7bb7373f" providerId="ADAL" clId="{DCA4E62C-8609-46B2-951E-04203DC04581}" dt="2026-07-10T15:23:33.609" v="1832" actId="478"/>
          <ac:spMkLst>
            <pc:docMk/>
            <pc:sldMk cId="3968026026" sldId="573"/>
            <ac:spMk id="4" creationId="{A62BBB97-5F43-F300-219E-7A43F047AD0E}"/>
          </ac:spMkLst>
        </pc:spChg>
        <pc:spChg chg="mod">
          <ac:chgData name="Quyen Dinh" userId="3fb57a05-697c-48e3-a538-9a3d7bb7373f" providerId="ADAL" clId="{DCA4E62C-8609-46B2-951E-04203DC04581}" dt="2026-07-10T15:23:39.841" v="1851" actId="2085"/>
          <ac:spMkLst>
            <pc:docMk/>
            <pc:sldMk cId="3968026026" sldId="573"/>
            <ac:spMk id="5" creationId="{4A4DB392-A960-4E92-1592-5B816839F76E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24:43.848" v="1918" actId="2085"/>
        <pc:sldMkLst>
          <pc:docMk/>
          <pc:sldMk cId="1202901895" sldId="575"/>
        </pc:sldMkLst>
        <pc:spChg chg="mod ord">
          <ac:chgData name="Quyen Dinh" userId="3fb57a05-697c-48e3-a538-9a3d7bb7373f" providerId="ADAL" clId="{DCA4E62C-8609-46B2-951E-04203DC04581}" dt="2026-07-10T15:24:34.195" v="1887" actId="207"/>
          <ac:spMkLst>
            <pc:docMk/>
            <pc:sldMk cId="1202901895" sldId="575"/>
            <ac:spMk id="2" creationId="{C7AC23DF-CFFF-F160-04D1-919DBEF5A4D9}"/>
          </ac:spMkLst>
        </pc:spChg>
        <pc:spChg chg="mod ord">
          <ac:chgData name="Quyen Dinh" userId="3fb57a05-697c-48e3-a538-9a3d7bb7373f" providerId="ADAL" clId="{DCA4E62C-8609-46B2-951E-04203DC04581}" dt="2026-07-10T15:24:05.936" v="1855" actId="700"/>
          <ac:spMkLst>
            <pc:docMk/>
            <pc:sldMk cId="1202901895" sldId="575"/>
            <ac:spMk id="3" creationId="{338306AC-CA94-DF68-F162-817D68E0C390}"/>
          </ac:spMkLst>
        </pc:spChg>
        <pc:spChg chg="del mod ord">
          <ac:chgData name="Quyen Dinh" userId="3fb57a05-697c-48e3-a538-9a3d7bb7373f" providerId="ADAL" clId="{DCA4E62C-8609-46B2-951E-04203DC04581}" dt="2026-07-10T15:24:37.066" v="1888" actId="478"/>
          <ac:spMkLst>
            <pc:docMk/>
            <pc:sldMk cId="1202901895" sldId="575"/>
            <ac:spMk id="4" creationId="{9FF7E5F8-EE7B-E9FC-B6CB-BE934517CBD6}"/>
          </ac:spMkLst>
        </pc:spChg>
        <pc:spChg chg="mod">
          <ac:chgData name="Quyen Dinh" userId="3fb57a05-697c-48e3-a538-9a3d7bb7373f" providerId="ADAL" clId="{DCA4E62C-8609-46B2-951E-04203DC04581}" dt="2026-07-10T15:24:43.848" v="1918" actId="2085"/>
          <ac:spMkLst>
            <pc:docMk/>
            <pc:sldMk cId="1202901895" sldId="575"/>
            <ac:spMk id="5" creationId="{59C78151-D098-1F55-86D5-CBE4D51DF779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25:50.800" v="1981" actId="2085"/>
        <pc:sldMkLst>
          <pc:docMk/>
          <pc:sldMk cId="3962362289" sldId="580"/>
        </pc:sldMkLst>
        <pc:spChg chg="mod ord">
          <ac:chgData name="Quyen Dinh" userId="3fb57a05-697c-48e3-a538-9a3d7bb7373f" providerId="ADAL" clId="{DCA4E62C-8609-46B2-951E-04203DC04581}" dt="2026-07-10T15:25:41.749" v="1956" actId="700"/>
          <ac:spMkLst>
            <pc:docMk/>
            <pc:sldMk cId="3962362289" sldId="580"/>
            <ac:spMk id="2" creationId="{5F729B18-A567-BD8E-3549-754E62447CB6}"/>
          </ac:spMkLst>
        </pc:spChg>
        <pc:spChg chg="mod ord">
          <ac:chgData name="Quyen Dinh" userId="3fb57a05-697c-48e3-a538-9a3d7bb7373f" providerId="ADAL" clId="{DCA4E62C-8609-46B2-951E-04203DC04581}" dt="2026-07-10T15:25:41.749" v="1956" actId="700"/>
          <ac:spMkLst>
            <pc:docMk/>
            <pc:sldMk cId="3962362289" sldId="580"/>
            <ac:spMk id="3" creationId="{865CEFEF-7794-1224-783A-7F038605465F}"/>
          </ac:spMkLst>
        </pc:spChg>
        <pc:spChg chg="del mod ord">
          <ac:chgData name="Quyen Dinh" userId="3fb57a05-697c-48e3-a538-9a3d7bb7373f" providerId="ADAL" clId="{DCA4E62C-8609-46B2-951E-04203DC04581}" dt="2026-07-10T15:25:45.164" v="1957" actId="478"/>
          <ac:spMkLst>
            <pc:docMk/>
            <pc:sldMk cId="3962362289" sldId="580"/>
            <ac:spMk id="4" creationId="{E8AE1D55-8340-75B7-8603-9D8AC9D41B17}"/>
          </ac:spMkLst>
        </pc:spChg>
        <pc:spChg chg="mod">
          <ac:chgData name="Quyen Dinh" userId="3fb57a05-697c-48e3-a538-9a3d7bb7373f" providerId="ADAL" clId="{DCA4E62C-8609-46B2-951E-04203DC04581}" dt="2026-07-10T15:25:50.800" v="1981" actId="2085"/>
          <ac:spMkLst>
            <pc:docMk/>
            <pc:sldMk cId="3962362289" sldId="580"/>
            <ac:spMk id="5" creationId="{34C25C3B-6AA4-FD2B-34FC-D44864139707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28:15.870" v="2084" actId="478"/>
        <pc:sldMkLst>
          <pc:docMk/>
          <pc:sldMk cId="2754341161" sldId="584"/>
        </pc:sldMkLst>
        <pc:spChg chg="mod ord">
          <ac:chgData name="Quyen Dinh" userId="3fb57a05-697c-48e3-a538-9a3d7bb7373f" providerId="ADAL" clId="{DCA4E62C-8609-46B2-951E-04203DC04581}" dt="2026-07-10T15:27:39.834" v="2022" actId="700"/>
          <ac:spMkLst>
            <pc:docMk/>
            <pc:sldMk cId="2754341161" sldId="584"/>
            <ac:spMk id="2" creationId="{BEF80DAA-D1A9-B57C-DA18-8D8865A249F5}"/>
          </ac:spMkLst>
        </pc:spChg>
        <pc:spChg chg="mod ord">
          <ac:chgData name="Quyen Dinh" userId="3fb57a05-697c-48e3-a538-9a3d7bb7373f" providerId="ADAL" clId="{DCA4E62C-8609-46B2-951E-04203DC04581}" dt="2026-07-10T15:27:50.789" v="2026" actId="14100"/>
          <ac:spMkLst>
            <pc:docMk/>
            <pc:sldMk cId="2754341161" sldId="584"/>
            <ac:spMk id="3" creationId="{0DBF3B1A-4EA6-B22D-4C0E-772BFCC94455}"/>
          </ac:spMkLst>
        </pc:spChg>
        <pc:spChg chg="del mod ord">
          <ac:chgData name="Quyen Dinh" userId="3fb57a05-697c-48e3-a538-9a3d7bb7373f" providerId="ADAL" clId="{DCA4E62C-8609-46B2-951E-04203DC04581}" dt="2026-07-10T15:28:15.870" v="2084" actId="478"/>
          <ac:spMkLst>
            <pc:docMk/>
            <pc:sldMk cId="2754341161" sldId="584"/>
            <ac:spMk id="4" creationId="{CA5D7FD0-80AD-D02C-11B9-C4580E73D48E}"/>
          </ac:spMkLst>
        </pc:spChg>
        <pc:spChg chg="mod">
          <ac:chgData name="Quyen Dinh" userId="3fb57a05-697c-48e3-a538-9a3d7bb7373f" providerId="ADAL" clId="{DCA4E62C-8609-46B2-951E-04203DC04581}" dt="2026-07-10T15:28:12.886" v="2083" actId="1035"/>
          <ac:spMkLst>
            <pc:docMk/>
            <pc:sldMk cId="2754341161" sldId="584"/>
            <ac:spMk id="6" creationId="{02F09C7A-1F8E-CBC4-C421-52385BE5B6D1}"/>
          </ac:spMkLst>
        </pc:spChg>
        <pc:spChg chg="mod">
          <ac:chgData name="Quyen Dinh" userId="3fb57a05-697c-48e3-a538-9a3d7bb7373f" providerId="ADAL" clId="{DCA4E62C-8609-46B2-951E-04203DC04581}" dt="2026-07-10T15:28:12.886" v="2083" actId="1035"/>
          <ac:spMkLst>
            <pc:docMk/>
            <pc:sldMk cId="2754341161" sldId="584"/>
            <ac:spMk id="7" creationId="{6F74808A-8BE2-FB7F-6E89-2689A6257075}"/>
          </ac:spMkLst>
        </pc:spChg>
        <pc:graphicFrameChg chg="mod">
          <ac:chgData name="Quyen Dinh" userId="3fb57a05-697c-48e3-a538-9a3d7bb7373f" providerId="ADAL" clId="{DCA4E62C-8609-46B2-951E-04203DC04581}" dt="2026-07-10T15:28:05.422" v="2059" actId="1036"/>
          <ac:graphicFrameMkLst>
            <pc:docMk/>
            <pc:sldMk cId="2754341161" sldId="584"/>
            <ac:graphicFrameMk id="5" creationId="{80EB24F7-EEF1-4EC4-2388-EFB77B17086F}"/>
          </ac:graphicFrameMkLst>
        </pc:graphicFrameChg>
      </pc:sldChg>
      <pc:sldChg chg="addSp delSp modSp mod modClrScheme chgLayout">
        <pc:chgData name="Quyen Dinh" userId="3fb57a05-697c-48e3-a538-9a3d7bb7373f" providerId="ADAL" clId="{DCA4E62C-8609-46B2-951E-04203DC04581}" dt="2026-07-10T15:35:56.628" v="2202" actId="1035"/>
        <pc:sldMkLst>
          <pc:docMk/>
          <pc:sldMk cId="2405374956" sldId="586"/>
        </pc:sldMkLst>
        <pc:spChg chg="mod ord">
          <ac:chgData name="Quyen Dinh" userId="3fb57a05-697c-48e3-a538-9a3d7bb7373f" providerId="ADAL" clId="{DCA4E62C-8609-46B2-951E-04203DC04581}" dt="2026-07-10T15:35:22.338" v="2194" actId="207"/>
          <ac:spMkLst>
            <pc:docMk/>
            <pc:sldMk cId="2405374956" sldId="586"/>
            <ac:spMk id="2" creationId="{D82779DC-C8B9-D7A0-950C-5D980ACB17D8}"/>
          </ac:spMkLst>
        </pc:spChg>
        <pc:spChg chg="mod ord">
          <ac:chgData name="Quyen Dinh" userId="3fb57a05-697c-48e3-a538-9a3d7bb7373f" providerId="ADAL" clId="{DCA4E62C-8609-46B2-951E-04203DC04581}" dt="2026-07-10T15:35:56.628" v="2202" actId="1035"/>
          <ac:spMkLst>
            <pc:docMk/>
            <pc:sldMk cId="2405374956" sldId="586"/>
            <ac:spMk id="3" creationId="{7FEAA1B3-BA7D-D199-1C00-6B5AF938D124}"/>
          </ac:spMkLst>
        </pc:spChg>
        <pc:spChg chg="del mod ord">
          <ac:chgData name="Quyen Dinh" userId="3fb57a05-697c-48e3-a538-9a3d7bb7373f" providerId="ADAL" clId="{DCA4E62C-8609-46B2-951E-04203DC04581}" dt="2026-07-10T15:34:53.939" v="2188" actId="478"/>
          <ac:spMkLst>
            <pc:docMk/>
            <pc:sldMk cId="2405374956" sldId="586"/>
            <ac:spMk id="4" creationId="{EBB37250-436A-5769-EFB8-433EFD80D180}"/>
          </ac:spMkLst>
        </pc:spChg>
        <pc:spChg chg="del">
          <ac:chgData name="Quyen Dinh" userId="3fb57a05-697c-48e3-a538-9a3d7bb7373f" providerId="ADAL" clId="{DCA4E62C-8609-46B2-951E-04203DC04581}" dt="2026-07-10T15:34:17.265" v="2171" actId="478"/>
          <ac:spMkLst>
            <pc:docMk/>
            <pc:sldMk cId="2405374956" sldId="586"/>
            <ac:spMk id="5" creationId="{39165043-C9E5-823C-625D-5DBC48F04D86}"/>
          </ac:spMkLst>
        </pc:spChg>
        <pc:spChg chg="del">
          <ac:chgData name="Quyen Dinh" userId="3fb57a05-697c-48e3-a538-9a3d7bb7373f" providerId="ADAL" clId="{DCA4E62C-8609-46B2-951E-04203DC04581}" dt="2026-07-10T15:34:17.265" v="2171" actId="478"/>
          <ac:spMkLst>
            <pc:docMk/>
            <pc:sldMk cId="2405374956" sldId="586"/>
            <ac:spMk id="6" creationId="{E8F9AA91-CF46-76A8-6D07-703A2D1BF153}"/>
          </ac:spMkLst>
        </pc:spChg>
        <pc:spChg chg="del mod">
          <ac:chgData name="Quyen Dinh" userId="3fb57a05-697c-48e3-a538-9a3d7bb7373f" providerId="ADAL" clId="{DCA4E62C-8609-46B2-951E-04203DC04581}" dt="2026-07-10T15:35:14.276" v="2193" actId="478"/>
          <ac:spMkLst>
            <pc:docMk/>
            <pc:sldMk cId="2405374956" sldId="586"/>
            <ac:spMk id="8" creationId="{27D52C81-2D70-ED5A-8CD2-158D2AA4D61B}"/>
          </ac:spMkLst>
        </pc:spChg>
        <pc:spChg chg="mod">
          <ac:chgData name="Quyen Dinh" userId="3fb57a05-697c-48e3-a538-9a3d7bb7373f" providerId="ADAL" clId="{DCA4E62C-8609-46B2-951E-04203DC04581}" dt="2026-07-10T15:34:51.124" v="2187" actId="2085"/>
          <ac:spMkLst>
            <pc:docMk/>
            <pc:sldMk cId="2405374956" sldId="586"/>
            <ac:spMk id="9" creationId="{5D85B7B6-A2BA-CCA8-F986-3CAC6B99068A}"/>
          </ac:spMkLst>
        </pc:spChg>
        <pc:spChg chg="mod">
          <ac:chgData name="Quyen Dinh" userId="3fb57a05-697c-48e3-a538-9a3d7bb7373f" providerId="ADAL" clId="{DCA4E62C-8609-46B2-951E-04203DC04581}" dt="2026-07-10T15:33:53.722" v="2166"/>
          <ac:spMkLst>
            <pc:docMk/>
            <pc:sldMk cId="2405374956" sldId="586"/>
            <ac:spMk id="13" creationId="{412B3FE1-143C-9CDC-D81A-D840B22E6F55}"/>
          </ac:spMkLst>
        </pc:spChg>
        <pc:spChg chg="mod">
          <ac:chgData name="Quyen Dinh" userId="3fb57a05-697c-48e3-a538-9a3d7bb7373f" providerId="ADAL" clId="{DCA4E62C-8609-46B2-951E-04203DC04581}" dt="2026-07-10T15:33:53.722" v="2166"/>
          <ac:spMkLst>
            <pc:docMk/>
            <pc:sldMk cId="2405374956" sldId="586"/>
            <ac:spMk id="14" creationId="{90E126AF-40A3-39CB-B8C7-25E4114ED338}"/>
          </ac:spMkLst>
        </pc:spChg>
        <pc:spChg chg="mod">
          <ac:chgData name="Quyen Dinh" userId="3fb57a05-697c-48e3-a538-9a3d7bb7373f" providerId="ADAL" clId="{DCA4E62C-8609-46B2-951E-04203DC04581}" dt="2026-07-10T15:34:26.778" v="2173"/>
          <ac:spMkLst>
            <pc:docMk/>
            <pc:sldMk cId="2405374956" sldId="586"/>
            <ac:spMk id="18" creationId="{1DB80AEC-ADA4-FCC2-AE12-C5AF8BA42E5C}"/>
          </ac:spMkLst>
        </pc:spChg>
        <pc:spChg chg="mod">
          <ac:chgData name="Quyen Dinh" userId="3fb57a05-697c-48e3-a538-9a3d7bb7373f" providerId="ADAL" clId="{DCA4E62C-8609-46B2-951E-04203DC04581}" dt="2026-07-10T15:34:26.778" v="2173"/>
          <ac:spMkLst>
            <pc:docMk/>
            <pc:sldMk cId="2405374956" sldId="586"/>
            <ac:spMk id="19" creationId="{EF181441-A682-D153-85CA-B7BD673467A6}"/>
          </ac:spMkLst>
        </pc:spChg>
        <pc:spChg chg="add del">
          <ac:chgData name="Quyen Dinh" userId="3fb57a05-697c-48e3-a538-9a3d7bb7373f" providerId="ADAL" clId="{DCA4E62C-8609-46B2-951E-04203DC04581}" dt="2026-07-10T15:35:10.575" v="2190" actId="478"/>
          <ac:spMkLst>
            <pc:docMk/>
            <pc:sldMk cId="2405374956" sldId="586"/>
            <ac:spMk id="21" creationId="{0B89CE85-2EAE-2075-6F3C-BBD3B7991296}"/>
          </ac:spMkLst>
        </pc:spChg>
        <pc:spChg chg="add">
          <ac:chgData name="Quyen Dinh" userId="3fb57a05-697c-48e3-a538-9a3d7bb7373f" providerId="ADAL" clId="{DCA4E62C-8609-46B2-951E-04203DC04581}" dt="2026-07-10T15:35:12.170" v="2192" actId="22"/>
          <ac:spMkLst>
            <pc:docMk/>
            <pc:sldMk cId="2405374956" sldId="586"/>
            <ac:spMk id="23" creationId="{A0BC434F-5D28-F5E0-4B9A-6F34E2A27C5B}"/>
          </ac:spMkLst>
        </pc:spChg>
        <pc:grpChg chg="add del mod">
          <ac:chgData name="Quyen Dinh" userId="3fb57a05-697c-48e3-a538-9a3d7bb7373f" providerId="ADAL" clId="{DCA4E62C-8609-46B2-951E-04203DC04581}" dt="2026-07-10T15:34:18.859" v="2172" actId="478"/>
          <ac:grpSpMkLst>
            <pc:docMk/>
            <pc:sldMk cId="2405374956" sldId="586"/>
            <ac:grpSpMk id="10" creationId="{F22A0BC5-4C3A-3A47-015B-E40FA51D76F3}"/>
          </ac:grpSpMkLst>
        </pc:grpChg>
        <pc:grpChg chg="mod">
          <ac:chgData name="Quyen Dinh" userId="3fb57a05-697c-48e3-a538-9a3d7bb7373f" providerId="ADAL" clId="{DCA4E62C-8609-46B2-951E-04203DC04581}" dt="2026-07-10T15:33:53.722" v="2166"/>
          <ac:grpSpMkLst>
            <pc:docMk/>
            <pc:sldMk cId="2405374956" sldId="586"/>
            <ac:grpSpMk id="12" creationId="{C0D20D06-5619-3E8D-3785-BD47F7B8619B}"/>
          </ac:grpSpMkLst>
        </pc:grpChg>
        <pc:grpChg chg="add mod">
          <ac:chgData name="Quyen Dinh" userId="3fb57a05-697c-48e3-a538-9a3d7bb7373f" providerId="ADAL" clId="{DCA4E62C-8609-46B2-951E-04203DC04581}" dt="2026-07-10T15:34:45.120" v="2186" actId="1035"/>
          <ac:grpSpMkLst>
            <pc:docMk/>
            <pc:sldMk cId="2405374956" sldId="586"/>
            <ac:grpSpMk id="15" creationId="{E89D0110-128F-9C86-6B7C-CC356F2CC3CF}"/>
          </ac:grpSpMkLst>
        </pc:grpChg>
        <pc:grpChg chg="mod">
          <ac:chgData name="Quyen Dinh" userId="3fb57a05-697c-48e3-a538-9a3d7bb7373f" providerId="ADAL" clId="{DCA4E62C-8609-46B2-951E-04203DC04581}" dt="2026-07-10T15:34:26.778" v="2173"/>
          <ac:grpSpMkLst>
            <pc:docMk/>
            <pc:sldMk cId="2405374956" sldId="586"/>
            <ac:grpSpMk id="17" creationId="{72516CA8-7A7B-3F07-A1C7-610D61CE0DBC}"/>
          </ac:grpSpMkLst>
        </pc:grpChg>
        <pc:picChg chg="del">
          <ac:chgData name="Quyen Dinh" userId="3fb57a05-697c-48e3-a538-9a3d7bb7373f" providerId="ADAL" clId="{DCA4E62C-8609-46B2-951E-04203DC04581}" dt="2026-07-10T15:34:17.265" v="2171" actId="478"/>
          <ac:picMkLst>
            <pc:docMk/>
            <pc:sldMk cId="2405374956" sldId="586"/>
            <ac:picMk id="7" creationId="{6982B8B9-9308-8ED4-333A-4F154CE9CE77}"/>
          </ac:picMkLst>
        </pc:picChg>
        <pc:picChg chg="mod">
          <ac:chgData name="Quyen Dinh" userId="3fb57a05-697c-48e3-a538-9a3d7bb7373f" providerId="ADAL" clId="{DCA4E62C-8609-46B2-951E-04203DC04581}" dt="2026-07-10T15:33:53.722" v="2166"/>
          <ac:picMkLst>
            <pc:docMk/>
            <pc:sldMk cId="2405374956" sldId="586"/>
            <ac:picMk id="11" creationId="{5EAA37AC-75B4-1329-3FEA-BD94D06A96CA}"/>
          </ac:picMkLst>
        </pc:picChg>
        <pc:picChg chg="mod">
          <ac:chgData name="Quyen Dinh" userId="3fb57a05-697c-48e3-a538-9a3d7bb7373f" providerId="ADAL" clId="{DCA4E62C-8609-46B2-951E-04203DC04581}" dt="2026-07-10T15:34:26.778" v="2173"/>
          <ac:picMkLst>
            <pc:docMk/>
            <pc:sldMk cId="2405374956" sldId="586"/>
            <ac:picMk id="16" creationId="{AFA13B65-15DD-5EB0-7D2C-268EAE2E8725}"/>
          </ac:picMkLst>
        </pc:picChg>
        <pc:picChg chg="add">
          <ac:chgData name="Quyen Dinh" userId="3fb57a05-697c-48e3-a538-9a3d7bb7373f" providerId="ADAL" clId="{DCA4E62C-8609-46B2-951E-04203DC04581}" dt="2026-07-10T15:35:12.170" v="2192" actId="22"/>
          <ac:picMkLst>
            <pc:docMk/>
            <pc:sldMk cId="2405374956" sldId="586"/>
            <ac:picMk id="25" creationId="{24DE333A-B87C-2059-A460-CEDD385BFFF5}"/>
          </ac:picMkLst>
        </pc:picChg>
      </pc:sldChg>
      <pc:sldChg chg="delSp modSp mod modClrScheme chgLayout">
        <pc:chgData name="Quyen Dinh" userId="3fb57a05-697c-48e3-a538-9a3d7bb7373f" providerId="ADAL" clId="{DCA4E62C-8609-46B2-951E-04203DC04581}" dt="2026-07-10T15:36:55.938" v="2255" actId="27636"/>
        <pc:sldMkLst>
          <pc:docMk/>
          <pc:sldMk cId="2960726306" sldId="588"/>
        </pc:sldMkLst>
        <pc:spChg chg="mod ord">
          <ac:chgData name="Quyen Dinh" userId="3fb57a05-697c-48e3-a538-9a3d7bb7373f" providerId="ADAL" clId="{DCA4E62C-8609-46B2-951E-04203DC04581}" dt="2026-07-10T15:36:50.435" v="2252" actId="700"/>
          <ac:spMkLst>
            <pc:docMk/>
            <pc:sldMk cId="2960726306" sldId="588"/>
            <ac:spMk id="2" creationId="{EFECC8DC-6685-55B6-FBDD-C0854AFBF372}"/>
          </ac:spMkLst>
        </pc:spChg>
        <pc:spChg chg="mod ord">
          <ac:chgData name="Quyen Dinh" userId="3fb57a05-697c-48e3-a538-9a3d7bb7373f" providerId="ADAL" clId="{DCA4E62C-8609-46B2-951E-04203DC04581}" dt="2026-07-10T15:36:55.938" v="2255" actId="27636"/>
          <ac:spMkLst>
            <pc:docMk/>
            <pc:sldMk cId="2960726306" sldId="588"/>
            <ac:spMk id="3" creationId="{04F8323A-A6CE-F4B3-9B7B-33090A6D3AF2}"/>
          </ac:spMkLst>
        </pc:spChg>
        <pc:spChg chg="del">
          <ac:chgData name="Quyen Dinh" userId="3fb57a05-697c-48e3-a538-9a3d7bb7373f" providerId="ADAL" clId="{DCA4E62C-8609-46B2-951E-04203DC04581}" dt="2026-07-10T15:36:38.631" v="2235" actId="478"/>
          <ac:spMkLst>
            <pc:docMk/>
            <pc:sldMk cId="2960726306" sldId="588"/>
            <ac:spMk id="4" creationId="{ADC4DC1A-0E07-B8FA-3308-EAEDBAFD6B74}"/>
          </ac:spMkLst>
        </pc:spChg>
        <pc:spChg chg="mod">
          <ac:chgData name="Quyen Dinh" userId="3fb57a05-697c-48e3-a538-9a3d7bb7373f" providerId="ADAL" clId="{DCA4E62C-8609-46B2-951E-04203DC04581}" dt="2026-07-10T15:36:45.301" v="2251" actId="1035"/>
          <ac:spMkLst>
            <pc:docMk/>
            <pc:sldMk cId="2960726306" sldId="588"/>
            <ac:spMk id="5" creationId="{11F2FA29-C8E3-2B4A-DC54-BD0DB3E9582A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37:51.965" v="2298" actId="478"/>
        <pc:sldMkLst>
          <pc:docMk/>
          <pc:sldMk cId="2667512113" sldId="590"/>
        </pc:sldMkLst>
        <pc:spChg chg="mod ord">
          <ac:chgData name="Quyen Dinh" userId="3fb57a05-697c-48e3-a538-9a3d7bb7373f" providerId="ADAL" clId="{DCA4E62C-8609-46B2-951E-04203DC04581}" dt="2026-07-10T15:37:31.725" v="2285" actId="207"/>
          <ac:spMkLst>
            <pc:docMk/>
            <pc:sldMk cId="2667512113" sldId="590"/>
            <ac:spMk id="2" creationId="{45401E0E-D36B-AD90-347C-8200C03CA2C0}"/>
          </ac:spMkLst>
        </pc:spChg>
        <pc:spChg chg="mod ord">
          <ac:chgData name="Quyen Dinh" userId="3fb57a05-697c-48e3-a538-9a3d7bb7373f" providerId="ADAL" clId="{DCA4E62C-8609-46B2-951E-04203DC04581}" dt="2026-07-10T15:37:39.865" v="2286" actId="948"/>
          <ac:spMkLst>
            <pc:docMk/>
            <pc:sldMk cId="2667512113" sldId="590"/>
            <ac:spMk id="3" creationId="{60103FF3-78AC-C577-54FE-705219BE8316}"/>
          </ac:spMkLst>
        </pc:spChg>
        <pc:spChg chg="del mod ord">
          <ac:chgData name="Quyen Dinh" userId="3fb57a05-697c-48e3-a538-9a3d7bb7373f" providerId="ADAL" clId="{DCA4E62C-8609-46B2-951E-04203DC04581}" dt="2026-07-10T15:37:51.965" v="2298" actId="478"/>
          <ac:spMkLst>
            <pc:docMk/>
            <pc:sldMk cId="2667512113" sldId="590"/>
            <ac:spMk id="4" creationId="{A43885DD-AD08-ECC9-8C09-8CEDA4E20B12}"/>
          </ac:spMkLst>
        </pc:spChg>
        <pc:spChg chg="mod">
          <ac:chgData name="Quyen Dinh" userId="3fb57a05-697c-48e3-a538-9a3d7bb7373f" providerId="ADAL" clId="{DCA4E62C-8609-46B2-951E-04203DC04581}" dt="2026-07-10T15:37:48.469" v="2297" actId="1035"/>
          <ac:spMkLst>
            <pc:docMk/>
            <pc:sldMk cId="2667512113" sldId="590"/>
            <ac:spMk id="5" creationId="{8FAC15AE-5DF2-F72C-17F6-86AA70B8E68F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38:41.198" v="2344" actId="27636"/>
        <pc:sldMkLst>
          <pc:docMk/>
          <pc:sldMk cId="4068771208" sldId="592"/>
        </pc:sldMkLst>
        <pc:spChg chg="mod ord">
          <ac:chgData name="Quyen Dinh" userId="3fb57a05-697c-48e3-a538-9a3d7bb7373f" providerId="ADAL" clId="{DCA4E62C-8609-46B2-951E-04203DC04581}" dt="2026-07-10T15:38:37.997" v="2341" actId="700"/>
          <ac:spMkLst>
            <pc:docMk/>
            <pc:sldMk cId="4068771208" sldId="592"/>
            <ac:spMk id="2" creationId="{26480287-4038-6902-7B5F-8D9D9187EDD2}"/>
          </ac:spMkLst>
        </pc:spChg>
        <pc:spChg chg="mod ord">
          <ac:chgData name="Quyen Dinh" userId="3fb57a05-697c-48e3-a538-9a3d7bb7373f" providerId="ADAL" clId="{DCA4E62C-8609-46B2-951E-04203DC04581}" dt="2026-07-10T15:38:41.198" v="2344" actId="27636"/>
          <ac:spMkLst>
            <pc:docMk/>
            <pc:sldMk cId="4068771208" sldId="592"/>
            <ac:spMk id="3" creationId="{42750DA9-F27E-8568-D739-71565656F657}"/>
          </ac:spMkLst>
        </pc:spChg>
        <pc:spChg chg="del">
          <ac:chgData name="Quyen Dinh" userId="3fb57a05-697c-48e3-a538-9a3d7bb7373f" providerId="ADAL" clId="{DCA4E62C-8609-46B2-951E-04203DC04581}" dt="2026-07-10T15:38:29.176" v="2328" actId="478"/>
          <ac:spMkLst>
            <pc:docMk/>
            <pc:sldMk cId="4068771208" sldId="592"/>
            <ac:spMk id="4" creationId="{9EEFC30A-411D-2B55-1501-154CF1486B8E}"/>
          </ac:spMkLst>
        </pc:spChg>
        <pc:spChg chg="mod">
          <ac:chgData name="Quyen Dinh" userId="3fb57a05-697c-48e3-a538-9a3d7bb7373f" providerId="ADAL" clId="{DCA4E62C-8609-46B2-951E-04203DC04581}" dt="2026-07-10T15:38:34.704" v="2340" actId="2085"/>
          <ac:spMkLst>
            <pc:docMk/>
            <pc:sldMk cId="4068771208" sldId="592"/>
            <ac:spMk id="5" creationId="{8411C18A-27CA-4FEB-F6ED-6C4ED8F6415C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40:12.596" v="2397" actId="478"/>
        <pc:sldMkLst>
          <pc:docMk/>
          <pc:sldMk cId="1531313841" sldId="597"/>
        </pc:sldMkLst>
        <pc:spChg chg="mod ord">
          <ac:chgData name="Quyen Dinh" userId="3fb57a05-697c-48e3-a538-9a3d7bb7373f" providerId="ADAL" clId="{DCA4E62C-8609-46B2-951E-04203DC04581}" dt="2026-07-10T15:40:04.038" v="2374" actId="700"/>
          <ac:spMkLst>
            <pc:docMk/>
            <pc:sldMk cId="1531313841" sldId="597"/>
            <ac:spMk id="2" creationId="{21A2E372-0B62-0BB7-1C47-F928F4AEF189}"/>
          </ac:spMkLst>
        </pc:spChg>
        <pc:spChg chg="mod ord">
          <ac:chgData name="Quyen Dinh" userId="3fb57a05-697c-48e3-a538-9a3d7bb7373f" providerId="ADAL" clId="{DCA4E62C-8609-46B2-951E-04203DC04581}" dt="2026-07-10T15:40:04.038" v="2374" actId="700"/>
          <ac:spMkLst>
            <pc:docMk/>
            <pc:sldMk cId="1531313841" sldId="597"/>
            <ac:spMk id="3" creationId="{8E29074F-1AF2-18DC-687D-1E8D26499CED}"/>
          </ac:spMkLst>
        </pc:spChg>
        <pc:spChg chg="del mod ord">
          <ac:chgData name="Quyen Dinh" userId="3fb57a05-697c-48e3-a538-9a3d7bb7373f" providerId="ADAL" clId="{DCA4E62C-8609-46B2-951E-04203DC04581}" dt="2026-07-10T15:40:12.596" v="2397" actId="478"/>
          <ac:spMkLst>
            <pc:docMk/>
            <pc:sldMk cId="1531313841" sldId="597"/>
            <ac:spMk id="4" creationId="{C4ED0DE6-DCD7-0AE0-1F5F-5EB3E9F2C04A}"/>
          </ac:spMkLst>
        </pc:spChg>
        <pc:spChg chg="mod">
          <ac:chgData name="Quyen Dinh" userId="3fb57a05-697c-48e3-a538-9a3d7bb7373f" providerId="ADAL" clId="{DCA4E62C-8609-46B2-951E-04203DC04581}" dt="2026-07-10T15:40:10.777" v="2396" actId="2085"/>
          <ac:spMkLst>
            <pc:docMk/>
            <pc:sldMk cId="1531313841" sldId="597"/>
            <ac:spMk id="5" creationId="{FCAF8B1E-DFE6-ACF5-A203-5C59A10DEC20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41:55.191" v="2456" actId="1035"/>
        <pc:sldMkLst>
          <pc:docMk/>
          <pc:sldMk cId="3780542608" sldId="601"/>
        </pc:sldMkLst>
        <pc:spChg chg="mod ord">
          <ac:chgData name="Quyen Dinh" userId="3fb57a05-697c-48e3-a538-9a3d7bb7373f" providerId="ADAL" clId="{DCA4E62C-8609-46B2-951E-04203DC04581}" dt="2026-07-10T15:41:44.487" v="2444" actId="700"/>
          <ac:spMkLst>
            <pc:docMk/>
            <pc:sldMk cId="3780542608" sldId="601"/>
            <ac:spMk id="2" creationId="{7804EE3B-7ABB-675A-0D7A-A4F2F0DF7A0A}"/>
          </ac:spMkLst>
        </pc:spChg>
        <pc:spChg chg="mod ord">
          <ac:chgData name="Quyen Dinh" userId="3fb57a05-697c-48e3-a538-9a3d7bb7373f" providerId="ADAL" clId="{DCA4E62C-8609-46B2-951E-04203DC04581}" dt="2026-07-10T15:41:44.487" v="2444" actId="700"/>
          <ac:spMkLst>
            <pc:docMk/>
            <pc:sldMk cId="3780542608" sldId="601"/>
            <ac:spMk id="3" creationId="{829834D3-DD5B-76A1-794A-0A78A7B4A26C}"/>
          </ac:spMkLst>
        </pc:spChg>
        <pc:spChg chg="del mod ord">
          <ac:chgData name="Quyen Dinh" userId="3fb57a05-697c-48e3-a538-9a3d7bb7373f" providerId="ADAL" clId="{DCA4E62C-8609-46B2-951E-04203DC04581}" dt="2026-07-10T15:41:51.617" v="2446" actId="478"/>
          <ac:spMkLst>
            <pc:docMk/>
            <pc:sldMk cId="3780542608" sldId="601"/>
            <ac:spMk id="4" creationId="{D2F7758F-5E31-271C-B0C7-CCA4B03933ED}"/>
          </ac:spMkLst>
        </pc:spChg>
        <pc:spChg chg="mod">
          <ac:chgData name="Quyen Dinh" userId="3fb57a05-697c-48e3-a538-9a3d7bb7373f" providerId="ADAL" clId="{DCA4E62C-8609-46B2-951E-04203DC04581}" dt="2026-07-10T15:41:55.191" v="2456" actId="1035"/>
          <ac:spMkLst>
            <pc:docMk/>
            <pc:sldMk cId="3780542608" sldId="601"/>
            <ac:spMk id="5" creationId="{0C93D50A-65E1-361D-4B8F-4DC4729E5C93}"/>
          </ac:spMkLst>
        </pc:spChg>
        <pc:spChg chg="mod">
          <ac:chgData name="Quyen Dinh" userId="3fb57a05-697c-48e3-a538-9a3d7bb7373f" providerId="ADAL" clId="{DCA4E62C-8609-46B2-951E-04203DC04581}" dt="2026-07-10T15:41:55.191" v="2456" actId="1035"/>
          <ac:spMkLst>
            <pc:docMk/>
            <pc:sldMk cId="3780542608" sldId="601"/>
            <ac:spMk id="6" creationId="{9D92A6F0-93EA-5E03-2660-FA1E99EF2938}"/>
          </ac:spMkLst>
        </pc:spChg>
        <pc:picChg chg="mod">
          <ac:chgData name="Quyen Dinh" userId="3fb57a05-697c-48e3-a538-9a3d7bb7373f" providerId="ADAL" clId="{DCA4E62C-8609-46B2-951E-04203DC04581}" dt="2026-07-10T15:41:40.659" v="2443" actId="14100"/>
          <ac:picMkLst>
            <pc:docMk/>
            <pc:sldMk cId="3780542608" sldId="601"/>
            <ac:picMk id="7" creationId="{2CAFAD57-780E-5EB1-79CF-600C3E107BDC}"/>
          </ac:picMkLst>
        </pc:picChg>
      </pc:sldChg>
      <pc:sldChg chg="delSp modSp mod modClrScheme chgLayout">
        <pc:chgData name="Quyen Dinh" userId="3fb57a05-697c-48e3-a538-9a3d7bb7373f" providerId="ADAL" clId="{DCA4E62C-8609-46B2-951E-04203DC04581}" dt="2026-07-10T15:42:44.701" v="2502" actId="2085"/>
        <pc:sldMkLst>
          <pc:docMk/>
          <pc:sldMk cId="2172836362" sldId="603"/>
        </pc:sldMkLst>
        <pc:spChg chg="mod ord">
          <ac:chgData name="Quyen Dinh" userId="3fb57a05-697c-48e3-a538-9a3d7bb7373f" providerId="ADAL" clId="{DCA4E62C-8609-46B2-951E-04203DC04581}" dt="2026-07-10T15:42:27.943" v="2487" actId="207"/>
          <ac:spMkLst>
            <pc:docMk/>
            <pc:sldMk cId="2172836362" sldId="603"/>
            <ac:spMk id="2" creationId="{2779EFE5-311E-AF07-B846-A19897067785}"/>
          </ac:spMkLst>
        </pc:spChg>
        <pc:spChg chg="mod ord">
          <ac:chgData name="Quyen Dinh" userId="3fb57a05-697c-48e3-a538-9a3d7bb7373f" providerId="ADAL" clId="{DCA4E62C-8609-46B2-951E-04203DC04581}" dt="2026-07-10T15:42:37.427" v="2490" actId="27636"/>
          <ac:spMkLst>
            <pc:docMk/>
            <pc:sldMk cId="2172836362" sldId="603"/>
            <ac:spMk id="3" creationId="{F61E1FC9-8773-EB12-52EA-9ECA42741EBD}"/>
          </ac:spMkLst>
        </pc:spChg>
        <pc:spChg chg="del mod ord">
          <ac:chgData name="Quyen Dinh" userId="3fb57a05-697c-48e3-a538-9a3d7bb7373f" providerId="ADAL" clId="{DCA4E62C-8609-46B2-951E-04203DC04581}" dt="2026-07-10T15:42:39.327" v="2491" actId="478"/>
          <ac:spMkLst>
            <pc:docMk/>
            <pc:sldMk cId="2172836362" sldId="603"/>
            <ac:spMk id="4" creationId="{E8365ACB-CFA1-04E4-8EDF-16D8D3C78EAD}"/>
          </ac:spMkLst>
        </pc:spChg>
        <pc:spChg chg="mod">
          <ac:chgData name="Quyen Dinh" userId="3fb57a05-697c-48e3-a538-9a3d7bb7373f" providerId="ADAL" clId="{DCA4E62C-8609-46B2-951E-04203DC04581}" dt="2026-07-10T15:42:44.701" v="2502" actId="2085"/>
          <ac:spMkLst>
            <pc:docMk/>
            <pc:sldMk cId="2172836362" sldId="603"/>
            <ac:spMk id="5" creationId="{75CCBE8E-AB89-C5DE-E004-49A0B3A47625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43:34.723" v="2546" actId="2085"/>
        <pc:sldMkLst>
          <pc:docMk/>
          <pc:sldMk cId="2971479809" sldId="605"/>
        </pc:sldMkLst>
        <pc:spChg chg="mod ord">
          <ac:chgData name="Quyen Dinh" userId="3fb57a05-697c-48e3-a538-9a3d7bb7373f" providerId="ADAL" clId="{DCA4E62C-8609-46B2-951E-04203DC04581}" dt="2026-07-10T15:43:26.485" v="2532" actId="700"/>
          <ac:spMkLst>
            <pc:docMk/>
            <pc:sldMk cId="2971479809" sldId="605"/>
            <ac:spMk id="2" creationId="{A7185A90-5812-695C-7AAB-FA43F0CB630C}"/>
          </ac:spMkLst>
        </pc:spChg>
        <pc:spChg chg="mod ord">
          <ac:chgData name="Quyen Dinh" userId="3fb57a05-697c-48e3-a538-9a3d7bb7373f" providerId="ADAL" clId="{DCA4E62C-8609-46B2-951E-04203DC04581}" dt="2026-07-10T15:43:29.039" v="2535" actId="27636"/>
          <ac:spMkLst>
            <pc:docMk/>
            <pc:sldMk cId="2971479809" sldId="605"/>
            <ac:spMk id="3" creationId="{87FFF48B-8294-E041-9A46-7B2763AB0AE5}"/>
          </ac:spMkLst>
        </pc:spChg>
        <pc:spChg chg="del">
          <ac:chgData name="Quyen Dinh" userId="3fb57a05-697c-48e3-a538-9a3d7bb7373f" providerId="ADAL" clId="{DCA4E62C-8609-46B2-951E-04203DC04581}" dt="2026-07-10T15:43:23.521" v="2531" actId="478"/>
          <ac:spMkLst>
            <pc:docMk/>
            <pc:sldMk cId="2971479809" sldId="605"/>
            <ac:spMk id="4" creationId="{5332858D-0760-BB59-50CC-A3F9A9BAE6C5}"/>
          </ac:spMkLst>
        </pc:spChg>
        <pc:spChg chg="mod">
          <ac:chgData name="Quyen Dinh" userId="3fb57a05-697c-48e3-a538-9a3d7bb7373f" providerId="ADAL" clId="{DCA4E62C-8609-46B2-951E-04203DC04581}" dt="2026-07-10T15:43:34.723" v="2546" actId="2085"/>
          <ac:spMkLst>
            <pc:docMk/>
            <pc:sldMk cId="2971479809" sldId="605"/>
            <ac:spMk id="5" creationId="{6E10F8A2-E8E3-05D4-1E0D-88122DD41FE7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44:24.410" v="2599" actId="207"/>
        <pc:sldMkLst>
          <pc:docMk/>
          <pc:sldMk cId="1090872103" sldId="607"/>
        </pc:sldMkLst>
        <pc:spChg chg="mod ord">
          <ac:chgData name="Quyen Dinh" userId="3fb57a05-697c-48e3-a538-9a3d7bb7373f" providerId="ADAL" clId="{DCA4E62C-8609-46B2-951E-04203DC04581}" dt="2026-07-10T15:44:24.410" v="2599" actId="207"/>
          <ac:spMkLst>
            <pc:docMk/>
            <pc:sldMk cId="1090872103" sldId="607"/>
            <ac:spMk id="2" creationId="{497C0D9B-278A-03EA-1012-F838890912F8}"/>
          </ac:spMkLst>
        </pc:spChg>
        <pc:spChg chg="mod ord">
          <ac:chgData name="Quyen Dinh" userId="3fb57a05-697c-48e3-a538-9a3d7bb7373f" providerId="ADAL" clId="{DCA4E62C-8609-46B2-951E-04203DC04581}" dt="2026-07-10T15:44:09.515" v="2573" actId="948"/>
          <ac:spMkLst>
            <pc:docMk/>
            <pc:sldMk cId="1090872103" sldId="607"/>
            <ac:spMk id="3" creationId="{20159EC7-D053-6886-63D3-32BAD7B252C7}"/>
          </ac:spMkLst>
        </pc:spChg>
        <pc:spChg chg="del mod ord">
          <ac:chgData name="Quyen Dinh" userId="3fb57a05-697c-48e3-a538-9a3d7bb7373f" providerId="ADAL" clId="{DCA4E62C-8609-46B2-951E-04203DC04581}" dt="2026-07-10T15:44:13.902" v="2574" actId="478"/>
          <ac:spMkLst>
            <pc:docMk/>
            <pc:sldMk cId="1090872103" sldId="607"/>
            <ac:spMk id="4" creationId="{9AF1F034-109A-C204-FA6B-F2A8894A6018}"/>
          </ac:spMkLst>
        </pc:spChg>
        <pc:spChg chg="mod">
          <ac:chgData name="Quyen Dinh" userId="3fb57a05-697c-48e3-a538-9a3d7bb7373f" providerId="ADAL" clId="{DCA4E62C-8609-46B2-951E-04203DC04581}" dt="2026-07-10T15:44:21.506" v="2598" actId="2085"/>
          <ac:spMkLst>
            <pc:docMk/>
            <pc:sldMk cId="1090872103" sldId="607"/>
            <ac:spMk id="5" creationId="{B747175F-40FC-7860-6F1A-479BB578B9E8}"/>
          </ac:spMkLst>
        </pc:spChg>
      </pc:sldChg>
      <pc:sldChg chg="delSp modSp mod modClrScheme chgLayout">
        <pc:chgData name="Quyen Dinh" userId="3fb57a05-697c-48e3-a538-9a3d7bb7373f" providerId="ADAL" clId="{DCA4E62C-8609-46B2-951E-04203DC04581}" dt="2026-07-10T15:45:09.817" v="2658" actId="2085"/>
        <pc:sldMkLst>
          <pc:docMk/>
          <pc:sldMk cId="4073875292" sldId="609"/>
        </pc:sldMkLst>
        <pc:spChg chg="mod ord">
          <ac:chgData name="Quyen Dinh" userId="3fb57a05-697c-48e3-a538-9a3d7bb7373f" providerId="ADAL" clId="{DCA4E62C-8609-46B2-951E-04203DC04581}" dt="2026-07-10T15:44:53.642" v="2633" actId="700"/>
          <ac:spMkLst>
            <pc:docMk/>
            <pc:sldMk cId="4073875292" sldId="609"/>
            <ac:spMk id="2" creationId="{7E907B71-09C7-EF98-E344-2DD70D41ECA3}"/>
          </ac:spMkLst>
        </pc:spChg>
        <pc:spChg chg="mod ord">
          <ac:chgData name="Quyen Dinh" userId="3fb57a05-697c-48e3-a538-9a3d7bb7373f" providerId="ADAL" clId="{DCA4E62C-8609-46B2-951E-04203DC04581}" dt="2026-07-10T15:45:01.354" v="2636" actId="27636"/>
          <ac:spMkLst>
            <pc:docMk/>
            <pc:sldMk cId="4073875292" sldId="609"/>
            <ac:spMk id="3" creationId="{C0AA7FC6-DB19-6250-2378-8D0498324182}"/>
          </ac:spMkLst>
        </pc:spChg>
        <pc:spChg chg="del mod ord">
          <ac:chgData name="Quyen Dinh" userId="3fb57a05-697c-48e3-a538-9a3d7bb7373f" providerId="ADAL" clId="{DCA4E62C-8609-46B2-951E-04203DC04581}" dt="2026-07-10T15:45:02.963" v="2637" actId="478"/>
          <ac:spMkLst>
            <pc:docMk/>
            <pc:sldMk cId="4073875292" sldId="609"/>
            <ac:spMk id="4" creationId="{43BD5B72-60C5-ECFE-8FAF-51B084641F23}"/>
          </ac:spMkLst>
        </pc:spChg>
        <pc:spChg chg="mod">
          <ac:chgData name="Quyen Dinh" userId="3fb57a05-697c-48e3-a538-9a3d7bb7373f" providerId="ADAL" clId="{DCA4E62C-8609-46B2-951E-04203DC04581}" dt="2026-07-10T15:45:09.817" v="2658" actId="2085"/>
          <ac:spMkLst>
            <pc:docMk/>
            <pc:sldMk cId="4073875292" sldId="609"/>
            <ac:spMk id="5" creationId="{7C9E3007-B979-93E4-806C-D3D0054CC57B}"/>
          </ac:spMkLst>
        </pc:spChg>
      </pc:sldChg>
      <pc:sldChg chg="modSp mod">
        <pc:chgData name="Quyen Dinh" userId="3fb57a05-697c-48e3-a538-9a3d7bb7373f" providerId="ADAL" clId="{DCA4E62C-8609-46B2-951E-04203DC04581}" dt="2026-07-10T15:47:45.250" v="2701" actId="403"/>
        <pc:sldMkLst>
          <pc:docMk/>
          <pc:sldMk cId="2730595539" sldId="610"/>
        </pc:sldMkLst>
        <pc:spChg chg="mod">
          <ac:chgData name="Quyen Dinh" userId="3fb57a05-697c-48e3-a538-9a3d7bb7373f" providerId="ADAL" clId="{DCA4E62C-8609-46B2-951E-04203DC04581}" dt="2026-07-10T15:47:45.250" v="2701" actId="403"/>
          <ac:spMkLst>
            <pc:docMk/>
            <pc:sldMk cId="2730595539" sldId="610"/>
            <ac:spMk id="11" creationId="{48E4E567-46F0-AB24-57A6-5D88B8FC65DD}"/>
          </ac:spMkLst>
        </pc:spChg>
      </pc:sldChg>
      <pc:sldChg chg="addSp delSp modSp new mod ord modClrScheme chgLayout">
        <pc:chgData name="Quyen Dinh" userId="3fb57a05-697c-48e3-a538-9a3d7bb7373f" providerId="ADAL" clId="{DCA4E62C-8609-46B2-951E-04203DC04581}" dt="2026-07-07T14:18:41.752" v="670" actId="1076"/>
        <pc:sldMkLst>
          <pc:docMk/>
          <pc:sldMk cId="3640362660" sldId="611"/>
        </pc:sldMkLst>
        <pc:spChg chg="add mod ord">
          <ac:chgData name="Quyen Dinh" userId="3fb57a05-697c-48e3-a538-9a3d7bb7373f" providerId="ADAL" clId="{DCA4E62C-8609-46B2-951E-04203DC04581}" dt="2026-07-07T14:11:31.516" v="610" actId="14100"/>
          <ac:spMkLst>
            <pc:docMk/>
            <pc:sldMk cId="3640362660" sldId="611"/>
            <ac:spMk id="3" creationId="{C2AB6833-C3B9-3795-F63B-F7BAA8E52E12}"/>
          </ac:spMkLst>
        </pc:spChg>
        <pc:spChg chg="add mod">
          <ac:chgData name="Quyen Dinh" userId="3fb57a05-697c-48e3-a538-9a3d7bb7373f" providerId="ADAL" clId="{DCA4E62C-8609-46B2-951E-04203DC04581}" dt="2026-07-07T13:49:05.763" v="270" actId="1036"/>
          <ac:spMkLst>
            <pc:docMk/>
            <pc:sldMk cId="3640362660" sldId="611"/>
            <ac:spMk id="7" creationId="{0B926286-92AF-FAA9-18F9-6A3BDF9DE881}"/>
          </ac:spMkLst>
        </pc:spChg>
        <pc:spChg chg="add mod">
          <ac:chgData name="Quyen Dinh" userId="3fb57a05-697c-48e3-a538-9a3d7bb7373f" providerId="ADAL" clId="{DCA4E62C-8609-46B2-951E-04203DC04581}" dt="2026-07-07T13:50:57.157" v="289" actId="1076"/>
          <ac:spMkLst>
            <pc:docMk/>
            <pc:sldMk cId="3640362660" sldId="611"/>
            <ac:spMk id="11" creationId="{981B7328-4B09-C6EB-FE89-1F3540A9AB43}"/>
          </ac:spMkLst>
        </pc:spChg>
        <pc:spChg chg="add mod">
          <ac:chgData name="Quyen Dinh" userId="3fb57a05-697c-48e3-a538-9a3d7bb7373f" providerId="ADAL" clId="{DCA4E62C-8609-46B2-951E-04203DC04581}" dt="2026-07-07T13:51:18.364" v="298" actId="1037"/>
          <ac:spMkLst>
            <pc:docMk/>
            <pc:sldMk cId="3640362660" sldId="611"/>
            <ac:spMk id="17" creationId="{F9711638-37F3-02C8-015A-04DC7FDF50F5}"/>
          </ac:spMkLst>
        </pc:spChg>
        <pc:spChg chg="add mod">
          <ac:chgData name="Quyen Dinh" userId="3fb57a05-697c-48e3-a538-9a3d7bb7373f" providerId="ADAL" clId="{DCA4E62C-8609-46B2-951E-04203DC04581}" dt="2026-07-07T13:51:36.991" v="301" actId="1076"/>
          <ac:spMkLst>
            <pc:docMk/>
            <pc:sldMk cId="3640362660" sldId="611"/>
            <ac:spMk id="19" creationId="{24AEB176-ED2B-B46A-037D-D12D3D8F0C79}"/>
          </ac:spMkLst>
        </pc:spChg>
        <pc:spChg chg="add mod">
          <ac:chgData name="Quyen Dinh" userId="3fb57a05-697c-48e3-a538-9a3d7bb7373f" providerId="ADAL" clId="{DCA4E62C-8609-46B2-951E-04203DC04581}" dt="2026-07-07T13:52:20.069" v="325" actId="14100"/>
          <ac:spMkLst>
            <pc:docMk/>
            <pc:sldMk cId="3640362660" sldId="611"/>
            <ac:spMk id="20" creationId="{5B658CF9-DEC9-2489-3401-BD4F29C65161}"/>
          </ac:spMkLst>
        </pc:spChg>
        <pc:spChg chg="add mod">
          <ac:chgData name="Quyen Dinh" userId="3fb57a05-697c-48e3-a538-9a3d7bb7373f" providerId="ADAL" clId="{DCA4E62C-8609-46B2-951E-04203DC04581}" dt="2026-07-07T14:07:10.334" v="565" actId="1035"/>
          <ac:spMkLst>
            <pc:docMk/>
            <pc:sldMk cId="3640362660" sldId="611"/>
            <ac:spMk id="23" creationId="{6BF6D9CE-6A4F-0794-9BE2-94AE7A626A0F}"/>
          </ac:spMkLst>
        </pc:spChg>
        <pc:spChg chg="add mod">
          <ac:chgData name="Quyen Dinh" userId="3fb57a05-697c-48e3-a538-9a3d7bb7373f" providerId="ADAL" clId="{DCA4E62C-8609-46B2-951E-04203DC04581}" dt="2026-07-07T13:52:47.126" v="362" actId="14100"/>
          <ac:spMkLst>
            <pc:docMk/>
            <pc:sldMk cId="3640362660" sldId="611"/>
            <ac:spMk id="24" creationId="{1E2EA621-462F-647F-7352-6FBB616D7AFF}"/>
          </ac:spMkLst>
        </pc:spChg>
        <pc:spChg chg="add mod">
          <ac:chgData name="Quyen Dinh" userId="3fb57a05-697c-48e3-a538-9a3d7bb7373f" providerId="ADAL" clId="{DCA4E62C-8609-46B2-951E-04203DC04581}" dt="2026-07-07T14:07:10.334" v="565" actId="1035"/>
          <ac:spMkLst>
            <pc:docMk/>
            <pc:sldMk cId="3640362660" sldId="611"/>
            <ac:spMk id="25" creationId="{43881D88-43C6-6AA8-137E-73EF9A01C2FA}"/>
          </ac:spMkLst>
        </pc:spChg>
        <pc:spChg chg="add mod">
          <ac:chgData name="Quyen Dinh" userId="3fb57a05-697c-48e3-a538-9a3d7bb7373f" providerId="ADAL" clId="{DCA4E62C-8609-46B2-951E-04203DC04581}" dt="2026-07-07T14:07:10.334" v="565" actId="1035"/>
          <ac:spMkLst>
            <pc:docMk/>
            <pc:sldMk cId="3640362660" sldId="611"/>
            <ac:spMk id="27" creationId="{CC52246C-D374-B2F8-A26D-5969CA115024}"/>
          </ac:spMkLst>
        </pc:spChg>
        <pc:spChg chg="add mod">
          <ac:chgData name="Quyen Dinh" userId="3fb57a05-697c-48e3-a538-9a3d7bb7373f" providerId="ADAL" clId="{DCA4E62C-8609-46B2-951E-04203DC04581}" dt="2026-07-07T13:53:10.621" v="371" actId="1037"/>
          <ac:spMkLst>
            <pc:docMk/>
            <pc:sldMk cId="3640362660" sldId="611"/>
            <ac:spMk id="28" creationId="{06060651-960D-84DC-DC0C-4820C42B5A58}"/>
          </ac:spMkLst>
        </pc:spChg>
        <pc:spChg chg="add mod">
          <ac:chgData name="Quyen Dinh" userId="3fb57a05-697c-48e3-a538-9a3d7bb7373f" providerId="ADAL" clId="{DCA4E62C-8609-46B2-951E-04203DC04581}" dt="2026-07-07T14:07:10.334" v="565" actId="1035"/>
          <ac:spMkLst>
            <pc:docMk/>
            <pc:sldMk cId="3640362660" sldId="611"/>
            <ac:spMk id="29" creationId="{FC5AD345-0E85-D4E5-FD54-01B664EEF7D7}"/>
          </ac:spMkLst>
        </pc:spChg>
        <pc:spChg chg="add mod">
          <ac:chgData name="Quyen Dinh" userId="3fb57a05-697c-48e3-a538-9a3d7bb7373f" providerId="ADAL" clId="{DCA4E62C-8609-46B2-951E-04203DC04581}" dt="2026-07-07T14:07:10.334" v="565" actId="1035"/>
          <ac:spMkLst>
            <pc:docMk/>
            <pc:sldMk cId="3640362660" sldId="611"/>
            <ac:spMk id="31" creationId="{DE3F2AA3-0F86-5C6E-BA06-CE9EBBC67AEE}"/>
          </ac:spMkLst>
        </pc:spChg>
        <pc:spChg chg="add mod ord">
          <ac:chgData name="Quyen Dinh" userId="3fb57a05-697c-48e3-a538-9a3d7bb7373f" providerId="ADAL" clId="{DCA4E62C-8609-46B2-951E-04203DC04581}" dt="2026-07-07T13:57:34.141" v="401" actId="166"/>
          <ac:spMkLst>
            <pc:docMk/>
            <pc:sldMk cId="3640362660" sldId="611"/>
            <ac:spMk id="32" creationId="{42811BB7-36FC-464A-5DCA-690165CD7A62}"/>
          </ac:spMkLst>
        </pc:spChg>
        <pc:spChg chg="add mod">
          <ac:chgData name="Quyen Dinh" userId="3fb57a05-697c-48e3-a538-9a3d7bb7373f" providerId="ADAL" clId="{DCA4E62C-8609-46B2-951E-04203DC04581}" dt="2026-07-07T14:07:10.334" v="565" actId="1035"/>
          <ac:spMkLst>
            <pc:docMk/>
            <pc:sldMk cId="3640362660" sldId="611"/>
            <ac:spMk id="33" creationId="{D8D9123B-D259-5EEB-7042-B5C092546780}"/>
          </ac:spMkLst>
        </pc:spChg>
        <pc:spChg chg="add mod">
          <ac:chgData name="Quyen Dinh" userId="3fb57a05-697c-48e3-a538-9a3d7bb7373f" providerId="ADAL" clId="{DCA4E62C-8609-46B2-951E-04203DC04581}" dt="2026-07-07T13:55:49.970" v="382" actId="14100"/>
          <ac:spMkLst>
            <pc:docMk/>
            <pc:sldMk cId="3640362660" sldId="611"/>
            <ac:spMk id="35" creationId="{79F3127F-57D3-6D70-886B-7CF9E32935B9}"/>
          </ac:spMkLst>
        </pc:spChg>
        <pc:spChg chg="add mod">
          <ac:chgData name="Quyen Dinh" userId="3fb57a05-697c-48e3-a538-9a3d7bb7373f" providerId="ADAL" clId="{DCA4E62C-8609-46B2-951E-04203DC04581}" dt="2026-07-07T13:56:03.856" v="385" actId="1076"/>
          <ac:spMkLst>
            <pc:docMk/>
            <pc:sldMk cId="3640362660" sldId="611"/>
            <ac:spMk id="37" creationId="{AF3DC606-D55D-4A4F-45CD-E64CEDCFC664}"/>
          </ac:spMkLst>
        </pc:spChg>
        <pc:spChg chg="add mod">
          <ac:chgData name="Quyen Dinh" userId="3fb57a05-697c-48e3-a538-9a3d7bb7373f" providerId="ADAL" clId="{DCA4E62C-8609-46B2-951E-04203DC04581}" dt="2026-07-07T13:56:18.702" v="391" actId="1037"/>
          <ac:spMkLst>
            <pc:docMk/>
            <pc:sldMk cId="3640362660" sldId="611"/>
            <ac:spMk id="39" creationId="{0DF6E070-2050-49C2-C07A-F8FA02D5EAAF}"/>
          </ac:spMkLst>
        </pc:spChg>
        <pc:spChg chg="add mod">
          <ac:chgData name="Quyen Dinh" userId="3fb57a05-697c-48e3-a538-9a3d7bb7373f" providerId="ADAL" clId="{DCA4E62C-8609-46B2-951E-04203DC04581}" dt="2026-07-07T13:56:35.844" v="395" actId="14100"/>
          <ac:spMkLst>
            <pc:docMk/>
            <pc:sldMk cId="3640362660" sldId="611"/>
            <ac:spMk id="41" creationId="{F1D8333A-6C0A-8A7E-C099-997CBB4E4EE0}"/>
          </ac:spMkLst>
        </pc:spChg>
        <pc:spChg chg="add mod">
          <ac:chgData name="Quyen Dinh" userId="3fb57a05-697c-48e3-a538-9a3d7bb7373f" providerId="ADAL" clId="{DCA4E62C-8609-46B2-951E-04203DC04581}" dt="2026-07-07T13:57:37.179" v="402" actId="1076"/>
          <ac:spMkLst>
            <pc:docMk/>
            <pc:sldMk cId="3640362660" sldId="611"/>
            <ac:spMk id="42" creationId="{A6A49B21-59EB-9A4F-1AC3-4004B2C75749}"/>
          </ac:spMkLst>
        </pc:spChg>
        <pc:spChg chg="add mod">
          <ac:chgData name="Quyen Dinh" userId="3fb57a05-697c-48e3-a538-9a3d7bb7373f" providerId="ADAL" clId="{DCA4E62C-8609-46B2-951E-04203DC04581}" dt="2026-07-07T14:00:37.147" v="409" actId="122"/>
          <ac:spMkLst>
            <pc:docMk/>
            <pc:sldMk cId="3640362660" sldId="611"/>
            <ac:spMk id="44" creationId="{E46D5111-CA4C-0DD2-2A59-C51C603FD64C}"/>
          </ac:spMkLst>
        </pc:spChg>
        <pc:spChg chg="add mod">
          <ac:chgData name="Quyen Dinh" userId="3fb57a05-697c-48e3-a538-9a3d7bb7373f" providerId="ADAL" clId="{DCA4E62C-8609-46B2-951E-04203DC04581}" dt="2026-07-07T14:02:16.353" v="436" actId="1038"/>
          <ac:spMkLst>
            <pc:docMk/>
            <pc:sldMk cId="3640362660" sldId="611"/>
            <ac:spMk id="46" creationId="{176F8EA2-91DA-98C6-3FAE-D472263811F8}"/>
          </ac:spMkLst>
        </pc:spChg>
        <pc:spChg chg="add mod">
          <ac:chgData name="Quyen Dinh" userId="3fb57a05-697c-48e3-a538-9a3d7bb7373f" providerId="ADAL" clId="{DCA4E62C-8609-46B2-951E-04203DC04581}" dt="2026-07-07T14:01:20.404" v="420" actId="122"/>
          <ac:spMkLst>
            <pc:docMk/>
            <pc:sldMk cId="3640362660" sldId="611"/>
            <ac:spMk id="48" creationId="{3F7FC2C5-9807-3CD7-35A7-68E91D169520}"/>
          </ac:spMkLst>
        </pc:spChg>
        <pc:spChg chg="add mod">
          <ac:chgData name="Quyen Dinh" userId="3fb57a05-697c-48e3-a538-9a3d7bb7373f" providerId="ADAL" clId="{DCA4E62C-8609-46B2-951E-04203DC04581}" dt="2026-07-07T14:01:39.204" v="425" actId="1037"/>
          <ac:spMkLst>
            <pc:docMk/>
            <pc:sldMk cId="3640362660" sldId="611"/>
            <ac:spMk id="50" creationId="{8D6797E6-68C7-39AA-2FD9-E31CC122EF38}"/>
          </ac:spMkLst>
        </pc:spChg>
        <pc:spChg chg="add mod ord">
          <ac:chgData name="Quyen Dinh" userId="3fb57a05-697c-48e3-a538-9a3d7bb7373f" providerId="ADAL" clId="{DCA4E62C-8609-46B2-951E-04203DC04581}" dt="2026-07-07T14:02:08.222" v="432" actId="171"/>
          <ac:spMkLst>
            <pc:docMk/>
            <pc:sldMk cId="3640362660" sldId="611"/>
            <ac:spMk id="52" creationId="{37DE4E3D-30CF-8CE4-C1E4-BCE65107FE5A}"/>
          </ac:spMkLst>
        </pc:spChg>
        <pc:spChg chg="add mod">
          <ac:chgData name="Quyen Dinh" userId="3fb57a05-697c-48e3-a538-9a3d7bb7373f" providerId="ADAL" clId="{DCA4E62C-8609-46B2-951E-04203DC04581}" dt="2026-07-07T14:02:57.946" v="439" actId="1076"/>
          <ac:spMkLst>
            <pc:docMk/>
            <pc:sldMk cId="3640362660" sldId="611"/>
            <ac:spMk id="54" creationId="{1CCEE960-A3AE-49B6-6F35-865A15345FF0}"/>
          </ac:spMkLst>
        </pc:spChg>
        <pc:spChg chg="add mod">
          <ac:chgData name="Quyen Dinh" userId="3fb57a05-697c-48e3-a538-9a3d7bb7373f" providerId="ADAL" clId="{DCA4E62C-8609-46B2-951E-04203DC04581}" dt="2026-07-07T14:03:13.259" v="444" actId="14100"/>
          <ac:spMkLst>
            <pc:docMk/>
            <pc:sldMk cId="3640362660" sldId="611"/>
            <ac:spMk id="56" creationId="{1384113E-0879-549A-9232-8DFC769DECC2}"/>
          </ac:spMkLst>
        </pc:spChg>
        <pc:spChg chg="add mod">
          <ac:chgData name="Quyen Dinh" userId="3fb57a05-697c-48e3-a538-9a3d7bb7373f" providerId="ADAL" clId="{DCA4E62C-8609-46B2-951E-04203DC04581}" dt="2026-07-07T14:03:24.538" v="447" actId="1076"/>
          <ac:spMkLst>
            <pc:docMk/>
            <pc:sldMk cId="3640362660" sldId="611"/>
            <ac:spMk id="58" creationId="{39F59555-F85B-CB76-5D91-898037DFC2FF}"/>
          </ac:spMkLst>
        </pc:spChg>
        <pc:spChg chg="add mod">
          <ac:chgData name="Quyen Dinh" userId="3fb57a05-697c-48e3-a538-9a3d7bb7373f" providerId="ADAL" clId="{DCA4E62C-8609-46B2-951E-04203DC04581}" dt="2026-07-07T14:03:33.023" v="449" actId="1076"/>
          <ac:spMkLst>
            <pc:docMk/>
            <pc:sldMk cId="3640362660" sldId="611"/>
            <ac:spMk id="60" creationId="{E659D421-C2A1-2F41-D4F1-F702995B0685}"/>
          </ac:spMkLst>
        </pc:spChg>
        <pc:spChg chg="add mod">
          <ac:chgData name="Quyen Dinh" userId="3fb57a05-697c-48e3-a538-9a3d7bb7373f" providerId="ADAL" clId="{DCA4E62C-8609-46B2-951E-04203DC04581}" dt="2026-07-07T14:03:48.567" v="454" actId="1037"/>
          <ac:spMkLst>
            <pc:docMk/>
            <pc:sldMk cId="3640362660" sldId="611"/>
            <ac:spMk id="62" creationId="{9023CC6E-406D-8E6F-CA4E-4FFFED3D8A6F}"/>
          </ac:spMkLst>
        </pc:spChg>
        <pc:spChg chg="add mod">
          <ac:chgData name="Quyen Dinh" userId="3fb57a05-697c-48e3-a538-9a3d7bb7373f" providerId="ADAL" clId="{DCA4E62C-8609-46B2-951E-04203DC04581}" dt="2026-07-07T14:04:03.311" v="459" actId="122"/>
          <ac:spMkLst>
            <pc:docMk/>
            <pc:sldMk cId="3640362660" sldId="611"/>
            <ac:spMk id="64" creationId="{80B71433-4C89-6799-51D7-91CCFBEC5DAA}"/>
          </ac:spMkLst>
        </pc:spChg>
        <pc:spChg chg="add mod">
          <ac:chgData name="Quyen Dinh" userId="3fb57a05-697c-48e3-a538-9a3d7bb7373f" providerId="ADAL" clId="{DCA4E62C-8609-46B2-951E-04203DC04581}" dt="2026-07-07T14:04:23.022" v="464" actId="14100"/>
          <ac:spMkLst>
            <pc:docMk/>
            <pc:sldMk cId="3640362660" sldId="611"/>
            <ac:spMk id="66" creationId="{4C393F9F-14AA-3D4F-EEB7-822DD2A8ADBD}"/>
          </ac:spMkLst>
        </pc:spChg>
        <pc:spChg chg="add mod">
          <ac:chgData name="Quyen Dinh" userId="3fb57a05-697c-48e3-a538-9a3d7bb7373f" providerId="ADAL" clId="{DCA4E62C-8609-46B2-951E-04203DC04581}" dt="2026-07-07T14:04:39.845" v="469" actId="122"/>
          <ac:spMkLst>
            <pc:docMk/>
            <pc:sldMk cId="3640362660" sldId="611"/>
            <ac:spMk id="68" creationId="{B8F25CE2-681D-BAE1-5E83-860C07E0DC20}"/>
          </ac:spMkLst>
        </pc:spChg>
        <pc:spChg chg="add mod">
          <ac:chgData name="Quyen Dinh" userId="3fb57a05-697c-48e3-a538-9a3d7bb7373f" providerId="ADAL" clId="{DCA4E62C-8609-46B2-951E-04203DC04581}" dt="2026-07-07T14:04:57.169" v="474" actId="122"/>
          <ac:spMkLst>
            <pc:docMk/>
            <pc:sldMk cId="3640362660" sldId="611"/>
            <ac:spMk id="70" creationId="{543747FB-CB67-36A6-FD96-335C569C633D}"/>
          </ac:spMkLst>
        </pc:spChg>
        <pc:spChg chg="add mod">
          <ac:chgData name="Quyen Dinh" userId="3fb57a05-697c-48e3-a538-9a3d7bb7373f" providerId="ADAL" clId="{DCA4E62C-8609-46B2-951E-04203DC04581}" dt="2026-07-07T14:05:37.894" v="481" actId="6549"/>
          <ac:spMkLst>
            <pc:docMk/>
            <pc:sldMk cId="3640362660" sldId="611"/>
            <ac:spMk id="72" creationId="{4176BD07-10F4-1297-D1EC-6104EBF221C4}"/>
          </ac:spMkLst>
        </pc:spChg>
        <pc:graphicFrameChg chg="add mod modGraphic">
          <ac:chgData name="Quyen Dinh" userId="3fb57a05-697c-48e3-a538-9a3d7bb7373f" providerId="ADAL" clId="{DCA4E62C-8609-46B2-951E-04203DC04581}" dt="2026-07-07T14:10:30.740" v="605" actId="1076"/>
          <ac:graphicFrameMkLst>
            <pc:docMk/>
            <pc:sldMk cId="3640362660" sldId="611"/>
            <ac:graphicFrameMk id="21" creationId="{BD42CA04-BAE2-E987-BCE2-9025A4E13E69}"/>
          </ac:graphicFrameMkLst>
        </pc:graphicFrameChg>
        <pc:picChg chg="add mod">
          <ac:chgData name="Quyen Dinh" userId="3fb57a05-697c-48e3-a538-9a3d7bb7373f" providerId="ADAL" clId="{DCA4E62C-8609-46B2-951E-04203DC04581}" dt="2026-07-07T14:01:49.777" v="428" actId="1076"/>
          <ac:picMkLst>
            <pc:docMk/>
            <pc:sldMk cId="3640362660" sldId="611"/>
            <ac:picMk id="5" creationId="{35FA341D-36F3-43B6-C157-6B7A7FF58D13}"/>
          </ac:picMkLst>
        </pc:picChg>
        <pc:picChg chg="add mod">
          <ac:chgData name="Quyen Dinh" userId="3fb57a05-697c-48e3-a538-9a3d7bb7373f" providerId="ADAL" clId="{DCA4E62C-8609-46B2-951E-04203DC04581}" dt="2026-07-07T14:18:41.752" v="670" actId="1076"/>
          <ac:picMkLst>
            <pc:docMk/>
            <pc:sldMk cId="3640362660" sldId="611"/>
            <ac:picMk id="13" creationId="{E8527130-935E-9244-6EA6-D420F125C7F3}"/>
          </ac:picMkLst>
        </pc:picChg>
        <pc:picChg chg="add mod">
          <ac:chgData name="Quyen Dinh" userId="3fb57a05-697c-48e3-a538-9a3d7bb7373f" providerId="ADAL" clId="{DCA4E62C-8609-46B2-951E-04203DC04581}" dt="2026-07-07T13:52:43.133" v="361" actId="1037"/>
          <ac:picMkLst>
            <pc:docMk/>
            <pc:sldMk cId="3640362660" sldId="611"/>
            <ac:picMk id="15" creationId="{A47DE174-7DF9-671F-8D25-E9A197E21665}"/>
          </ac:picMkLst>
        </pc:picChg>
      </pc:sldChg>
      <pc:sldChg chg="modSp add mod">
        <pc:chgData name="Quyen Dinh" userId="3fb57a05-697c-48e3-a538-9a3d7bb7373f" providerId="ADAL" clId="{DCA4E62C-8609-46B2-951E-04203DC04581}" dt="2026-07-07T14:11:48.029" v="613" actId="1076"/>
        <pc:sldMkLst>
          <pc:docMk/>
          <pc:sldMk cId="3210164070" sldId="612"/>
        </pc:sldMkLst>
        <pc:picChg chg="mod">
          <ac:chgData name="Quyen Dinh" userId="3fb57a05-697c-48e3-a538-9a3d7bb7373f" providerId="ADAL" clId="{DCA4E62C-8609-46B2-951E-04203DC04581}" dt="2026-07-07T14:11:48.029" v="613" actId="1076"/>
          <ac:picMkLst>
            <pc:docMk/>
            <pc:sldMk cId="3210164070" sldId="612"/>
            <ac:picMk id="13" creationId="{70864DFC-79A5-F68A-2520-562E8D6A4784}"/>
          </ac:picMkLst>
        </pc:picChg>
      </pc:sldChg>
      <pc:sldChg chg="modSp add mod">
        <pc:chgData name="Quyen Dinh" userId="3fb57a05-697c-48e3-a538-9a3d7bb7373f" providerId="ADAL" clId="{DCA4E62C-8609-46B2-951E-04203DC04581}" dt="2026-07-07T14:11:57.246" v="615" actId="1076"/>
        <pc:sldMkLst>
          <pc:docMk/>
          <pc:sldMk cId="764309768" sldId="613"/>
        </pc:sldMkLst>
        <pc:picChg chg="mod">
          <ac:chgData name="Quyen Dinh" userId="3fb57a05-697c-48e3-a538-9a3d7bb7373f" providerId="ADAL" clId="{DCA4E62C-8609-46B2-951E-04203DC04581}" dt="2026-07-07T14:11:57.246" v="615" actId="1076"/>
          <ac:picMkLst>
            <pc:docMk/>
            <pc:sldMk cId="764309768" sldId="613"/>
            <ac:picMk id="13" creationId="{7BFD6196-0A55-17F9-A559-E643F9FE3E09}"/>
          </ac:picMkLst>
        </pc:picChg>
      </pc:sldChg>
      <pc:sldChg chg="modSp add mod">
        <pc:chgData name="Quyen Dinh" userId="3fb57a05-697c-48e3-a538-9a3d7bb7373f" providerId="ADAL" clId="{DCA4E62C-8609-46B2-951E-04203DC04581}" dt="2026-07-07T14:12:10.085" v="617" actId="1076"/>
        <pc:sldMkLst>
          <pc:docMk/>
          <pc:sldMk cId="2719876744" sldId="614"/>
        </pc:sldMkLst>
        <pc:picChg chg="mod">
          <ac:chgData name="Quyen Dinh" userId="3fb57a05-697c-48e3-a538-9a3d7bb7373f" providerId="ADAL" clId="{DCA4E62C-8609-46B2-951E-04203DC04581}" dt="2026-07-07T14:12:10.085" v="617" actId="1076"/>
          <ac:picMkLst>
            <pc:docMk/>
            <pc:sldMk cId="2719876744" sldId="614"/>
            <ac:picMk id="13" creationId="{C1E3690E-FF3D-5853-D284-2255D5266C14}"/>
          </ac:picMkLst>
        </pc:picChg>
      </pc:sldChg>
      <pc:sldChg chg="modSp add mod">
        <pc:chgData name="Quyen Dinh" userId="3fb57a05-697c-48e3-a538-9a3d7bb7373f" providerId="ADAL" clId="{DCA4E62C-8609-46B2-951E-04203DC04581}" dt="2026-07-07T14:12:19.942" v="619" actId="1076"/>
        <pc:sldMkLst>
          <pc:docMk/>
          <pc:sldMk cId="309392592" sldId="615"/>
        </pc:sldMkLst>
        <pc:picChg chg="mod">
          <ac:chgData name="Quyen Dinh" userId="3fb57a05-697c-48e3-a538-9a3d7bb7373f" providerId="ADAL" clId="{DCA4E62C-8609-46B2-951E-04203DC04581}" dt="2026-07-07T14:12:19.942" v="619" actId="1076"/>
          <ac:picMkLst>
            <pc:docMk/>
            <pc:sldMk cId="309392592" sldId="615"/>
            <ac:picMk id="13" creationId="{F00DD792-E6CF-17FB-B26F-48D1559921E7}"/>
          </ac:picMkLst>
        </pc:picChg>
      </pc:sldChg>
      <pc:sldChg chg="modSp add mod">
        <pc:chgData name="Quyen Dinh" userId="3fb57a05-697c-48e3-a538-9a3d7bb7373f" providerId="ADAL" clId="{DCA4E62C-8609-46B2-951E-04203DC04581}" dt="2026-07-07T14:12:48.248" v="621" actId="1076"/>
        <pc:sldMkLst>
          <pc:docMk/>
          <pc:sldMk cId="3934315279" sldId="616"/>
        </pc:sldMkLst>
        <pc:picChg chg="mod">
          <ac:chgData name="Quyen Dinh" userId="3fb57a05-697c-48e3-a538-9a3d7bb7373f" providerId="ADAL" clId="{DCA4E62C-8609-46B2-951E-04203DC04581}" dt="2026-07-07T14:12:48.248" v="621" actId="1076"/>
          <ac:picMkLst>
            <pc:docMk/>
            <pc:sldMk cId="3934315279" sldId="616"/>
            <ac:picMk id="13" creationId="{137CDFBB-E364-6DE9-B1FC-70FD954629A1}"/>
          </ac:picMkLst>
        </pc:picChg>
      </pc:sldChg>
      <pc:sldChg chg="modSp add mod">
        <pc:chgData name="Quyen Dinh" userId="3fb57a05-697c-48e3-a538-9a3d7bb7373f" providerId="ADAL" clId="{DCA4E62C-8609-46B2-951E-04203DC04581}" dt="2026-07-07T14:12:57.640" v="623" actId="1076"/>
        <pc:sldMkLst>
          <pc:docMk/>
          <pc:sldMk cId="2579346962" sldId="617"/>
        </pc:sldMkLst>
        <pc:picChg chg="mod">
          <ac:chgData name="Quyen Dinh" userId="3fb57a05-697c-48e3-a538-9a3d7bb7373f" providerId="ADAL" clId="{DCA4E62C-8609-46B2-951E-04203DC04581}" dt="2026-07-07T14:12:57.640" v="623" actId="1076"/>
          <ac:picMkLst>
            <pc:docMk/>
            <pc:sldMk cId="2579346962" sldId="617"/>
            <ac:picMk id="13" creationId="{A698F7F6-0856-0241-A654-A45055DD63FC}"/>
          </ac:picMkLst>
        </pc:picChg>
      </pc:sldChg>
      <pc:sldChg chg="modSp add mod">
        <pc:chgData name="Quyen Dinh" userId="3fb57a05-697c-48e3-a538-9a3d7bb7373f" providerId="ADAL" clId="{DCA4E62C-8609-46B2-951E-04203DC04581}" dt="2026-07-07T14:13:06.254" v="625" actId="1076"/>
        <pc:sldMkLst>
          <pc:docMk/>
          <pc:sldMk cId="3971410039" sldId="618"/>
        </pc:sldMkLst>
        <pc:picChg chg="mod">
          <ac:chgData name="Quyen Dinh" userId="3fb57a05-697c-48e3-a538-9a3d7bb7373f" providerId="ADAL" clId="{DCA4E62C-8609-46B2-951E-04203DC04581}" dt="2026-07-07T14:13:06.254" v="625" actId="1076"/>
          <ac:picMkLst>
            <pc:docMk/>
            <pc:sldMk cId="3971410039" sldId="618"/>
            <ac:picMk id="13" creationId="{DC9819FB-D308-0346-1615-94796BD809BF}"/>
          </ac:picMkLst>
        </pc:picChg>
      </pc:sldChg>
      <pc:sldChg chg="modSp add mod">
        <pc:chgData name="Quyen Dinh" userId="3fb57a05-697c-48e3-a538-9a3d7bb7373f" providerId="ADAL" clId="{DCA4E62C-8609-46B2-951E-04203DC04581}" dt="2026-07-07T14:13:27.310" v="629" actId="1076"/>
        <pc:sldMkLst>
          <pc:docMk/>
          <pc:sldMk cId="2815652364" sldId="619"/>
        </pc:sldMkLst>
        <pc:picChg chg="mod">
          <ac:chgData name="Quyen Dinh" userId="3fb57a05-697c-48e3-a538-9a3d7bb7373f" providerId="ADAL" clId="{DCA4E62C-8609-46B2-951E-04203DC04581}" dt="2026-07-07T14:13:27.310" v="629" actId="1076"/>
          <ac:picMkLst>
            <pc:docMk/>
            <pc:sldMk cId="2815652364" sldId="619"/>
            <ac:picMk id="13" creationId="{2227EF68-EFDF-252E-2664-8C071C84C018}"/>
          </ac:picMkLst>
        </pc:picChg>
      </pc:sldChg>
      <pc:sldChg chg="modSp add mod">
        <pc:chgData name="Quyen Dinh" userId="3fb57a05-697c-48e3-a538-9a3d7bb7373f" providerId="ADAL" clId="{DCA4E62C-8609-46B2-951E-04203DC04581}" dt="2026-07-07T14:13:36.734" v="633" actId="1076"/>
        <pc:sldMkLst>
          <pc:docMk/>
          <pc:sldMk cId="2288018246" sldId="620"/>
        </pc:sldMkLst>
        <pc:spChg chg="mod">
          <ac:chgData name="Quyen Dinh" userId="3fb57a05-697c-48e3-a538-9a3d7bb7373f" providerId="ADAL" clId="{DCA4E62C-8609-46B2-951E-04203DC04581}" dt="2026-07-07T14:13:34.396" v="632" actId="1076"/>
          <ac:spMkLst>
            <pc:docMk/>
            <pc:sldMk cId="2288018246" sldId="620"/>
            <ac:spMk id="37" creationId="{F552691E-8192-5B8D-5FA8-6FBC5AA1EEEC}"/>
          </ac:spMkLst>
        </pc:spChg>
        <pc:picChg chg="mod">
          <ac:chgData name="Quyen Dinh" userId="3fb57a05-697c-48e3-a538-9a3d7bb7373f" providerId="ADAL" clId="{DCA4E62C-8609-46B2-951E-04203DC04581}" dt="2026-07-07T14:13:36.734" v="633" actId="1076"/>
          <ac:picMkLst>
            <pc:docMk/>
            <pc:sldMk cId="2288018246" sldId="620"/>
            <ac:picMk id="13" creationId="{CDFD6AB5-4214-ACE1-8684-35999ACDED46}"/>
          </ac:picMkLst>
        </pc:picChg>
      </pc:sldChg>
      <pc:sldChg chg="modSp add mod">
        <pc:chgData name="Quyen Dinh" userId="3fb57a05-697c-48e3-a538-9a3d7bb7373f" providerId="ADAL" clId="{DCA4E62C-8609-46B2-951E-04203DC04581}" dt="2026-07-07T14:13:49.444" v="635" actId="1076"/>
        <pc:sldMkLst>
          <pc:docMk/>
          <pc:sldMk cId="2667662670" sldId="621"/>
        </pc:sldMkLst>
        <pc:picChg chg="mod">
          <ac:chgData name="Quyen Dinh" userId="3fb57a05-697c-48e3-a538-9a3d7bb7373f" providerId="ADAL" clId="{DCA4E62C-8609-46B2-951E-04203DC04581}" dt="2026-07-07T14:13:49.444" v="635" actId="1076"/>
          <ac:picMkLst>
            <pc:docMk/>
            <pc:sldMk cId="2667662670" sldId="621"/>
            <ac:picMk id="13" creationId="{65F09E46-F7E5-653F-7DF3-BD573CE41DCA}"/>
          </ac:picMkLst>
        </pc:picChg>
      </pc:sldChg>
      <pc:sldChg chg="modSp add mod">
        <pc:chgData name="Quyen Dinh" userId="3fb57a05-697c-48e3-a538-9a3d7bb7373f" providerId="ADAL" clId="{DCA4E62C-8609-46B2-951E-04203DC04581}" dt="2026-07-07T14:13:56.242" v="637" actId="1076"/>
        <pc:sldMkLst>
          <pc:docMk/>
          <pc:sldMk cId="2738081046" sldId="622"/>
        </pc:sldMkLst>
        <pc:picChg chg="mod">
          <ac:chgData name="Quyen Dinh" userId="3fb57a05-697c-48e3-a538-9a3d7bb7373f" providerId="ADAL" clId="{DCA4E62C-8609-46B2-951E-04203DC04581}" dt="2026-07-07T14:13:56.242" v="637" actId="1076"/>
          <ac:picMkLst>
            <pc:docMk/>
            <pc:sldMk cId="2738081046" sldId="622"/>
            <ac:picMk id="13" creationId="{315CEAC8-6C63-4C73-3401-3EDC5CD897ED}"/>
          </ac:picMkLst>
        </pc:picChg>
      </pc:sldChg>
      <pc:sldChg chg="modSp add mod">
        <pc:chgData name="Quyen Dinh" userId="3fb57a05-697c-48e3-a538-9a3d7bb7373f" providerId="ADAL" clId="{DCA4E62C-8609-46B2-951E-04203DC04581}" dt="2026-07-07T14:14:03.640" v="639" actId="1076"/>
        <pc:sldMkLst>
          <pc:docMk/>
          <pc:sldMk cId="3435485813" sldId="623"/>
        </pc:sldMkLst>
        <pc:picChg chg="mod">
          <ac:chgData name="Quyen Dinh" userId="3fb57a05-697c-48e3-a538-9a3d7bb7373f" providerId="ADAL" clId="{DCA4E62C-8609-46B2-951E-04203DC04581}" dt="2026-07-07T14:14:03.640" v="639" actId="1076"/>
          <ac:picMkLst>
            <pc:docMk/>
            <pc:sldMk cId="3435485813" sldId="623"/>
            <ac:picMk id="13" creationId="{4A6946A0-1D60-17A5-21F9-8321F4138257}"/>
          </ac:picMkLst>
        </pc:picChg>
      </pc:sldChg>
      <pc:sldChg chg="modSp add mod">
        <pc:chgData name="Quyen Dinh" userId="3fb57a05-697c-48e3-a538-9a3d7bb7373f" providerId="ADAL" clId="{DCA4E62C-8609-46B2-951E-04203DC04581}" dt="2026-07-07T14:14:09.395" v="641" actId="1076"/>
        <pc:sldMkLst>
          <pc:docMk/>
          <pc:sldMk cId="1503252129" sldId="624"/>
        </pc:sldMkLst>
        <pc:picChg chg="mod">
          <ac:chgData name="Quyen Dinh" userId="3fb57a05-697c-48e3-a538-9a3d7bb7373f" providerId="ADAL" clId="{DCA4E62C-8609-46B2-951E-04203DC04581}" dt="2026-07-07T14:14:09.395" v="641" actId="1076"/>
          <ac:picMkLst>
            <pc:docMk/>
            <pc:sldMk cId="1503252129" sldId="624"/>
            <ac:picMk id="13" creationId="{50C0EA14-ACBB-2C2C-4FEC-4CAEF52F65E2}"/>
          </ac:picMkLst>
        </pc:picChg>
      </pc:sldChg>
      <pc:sldChg chg="modSp add mod">
        <pc:chgData name="Quyen Dinh" userId="3fb57a05-697c-48e3-a538-9a3d7bb7373f" providerId="ADAL" clId="{DCA4E62C-8609-46B2-951E-04203DC04581}" dt="2026-07-07T14:14:15.785" v="643" actId="1076"/>
        <pc:sldMkLst>
          <pc:docMk/>
          <pc:sldMk cId="3803603343" sldId="625"/>
        </pc:sldMkLst>
        <pc:picChg chg="mod">
          <ac:chgData name="Quyen Dinh" userId="3fb57a05-697c-48e3-a538-9a3d7bb7373f" providerId="ADAL" clId="{DCA4E62C-8609-46B2-951E-04203DC04581}" dt="2026-07-07T14:14:15.785" v="643" actId="1076"/>
          <ac:picMkLst>
            <pc:docMk/>
            <pc:sldMk cId="3803603343" sldId="625"/>
            <ac:picMk id="13" creationId="{0592960B-856F-9D5A-8E60-FB362302610B}"/>
          </ac:picMkLst>
        </pc:picChg>
      </pc:sldChg>
      <pc:sldChg chg="modSp add mod">
        <pc:chgData name="Quyen Dinh" userId="3fb57a05-697c-48e3-a538-9a3d7bb7373f" providerId="ADAL" clId="{DCA4E62C-8609-46B2-951E-04203DC04581}" dt="2026-07-07T14:14:23.279" v="645" actId="1076"/>
        <pc:sldMkLst>
          <pc:docMk/>
          <pc:sldMk cId="3956647786" sldId="626"/>
        </pc:sldMkLst>
        <pc:picChg chg="mod">
          <ac:chgData name="Quyen Dinh" userId="3fb57a05-697c-48e3-a538-9a3d7bb7373f" providerId="ADAL" clId="{DCA4E62C-8609-46B2-951E-04203DC04581}" dt="2026-07-07T14:14:23.279" v="645" actId="1076"/>
          <ac:picMkLst>
            <pc:docMk/>
            <pc:sldMk cId="3956647786" sldId="626"/>
            <ac:picMk id="13" creationId="{0C50CD6D-3987-D7CE-163D-AA659554BCBD}"/>
          </ac:picMkLst>
        </pc:picChg>
      </pc:sldChg>
      <pc:sldChg chg="modSp add mod">
        <pc:chgData name="Quyen Dinh" userId="3fb57a05-697c-48e3-a538-9a3d7bb7373f" providerId="ADAL" clId="{DCA4E62C-8609-46B2-951E-04203DC04581}" dt="2026-07-07T14:14:32.084" v="647" actId="1076"/>
        <pc:sldMkLst>
          <pc:docMk/>
          <pc:sldMk cId="820575237" sldId="627"/>
        </pc:sldMkLst>
        <pc:picChg chg="mod">
          <ac:chgData name="Quyen Dinh" userId="3fb57a05-697c-48e3-a538-9a3d7bb7373f" providerId="ADAL" clId="{DCA4E62C-8609-46B2-951E-04203DC04581}" dt="2026-07-07T14:14:32.084" v="647" actId="1076"/>
          <ac:picMkLst>
            <pc:docMk/>
            <pc:sldMk cId="820575237" sldId="627"/>
            <ac:picMk id="13" creationId="{D9D86397-FDF5-E376-512C-B72676EE47A6}"/>
          </ac:picMkLst>
        </pc:picChg>
      </pc:sldChg>
      <pc:sldChg chg="modSp add mod">
        <pc:chgData name="Quyen Dinh" userId="3fb57a05-697c-48e3-a538-9a3d7bb7373f" providerId="ADAL" clId="{DCA4E62C-8609-46B2-951E-04203DC04581}" dt="2026-07-07T14:14:53.821" v="651" actId="1076"/>
        <pc:sldMkLst>
          <pc:docMk/>
          <pc:sldMk cId="3602580725" sldId="628"/>
        </pc:sldMkLst>
        <pc:picChg chg="mod">
          <ac:chgData name="Quyen Dinh" userId="3fb57a05-697c-48e3-a538-9a3d7bb7373f" providerId="ADAL" clId="{DCA4E62C-8609-46B2-951E-04203DC04581}" dt="2026-07-07T14:14:53.821" v="651" actId="1076"/>
          <ac:picMkLst>
            <pc:docMk/>
            <pc:sldMk cId="3602580725" sldId="628"/>
            <ac:picMk id="13" creationId="{93897574-6758-6E2C-DB8D-3F68400EC136}"/>
          </ac:picMkLst>
        </pc:picChg>
      </pc:sldChg>
      <pc:sldChg chg="modSp add mod">
        <pc:chgData name="Quyen Dinh" userId="3fb57a05-697c-48e3-a538-9a3d7bb7373f" providerId="ADAL" clId="{DCA4E62C-8609-46B2-951E-04203DC04581}" dt="2026-07-07T14:15:39.771" v="654" actId="1076"/>
        <pc:sldMkLst>
          <pc:docMk/>
          <pc:sldMk cId="2179653439" sldId="630"/>
        </pc:sldMkLst>
        <pc:picChg chg="mod">
          <ac:chgData name="Quyen Dinh" userId="3fb57a05-697c-48e3-a538-9a3d7bb7373f" providerId="ADAL" clId="{DCA4E62C-8609-46B2-951E-04203DC04581}" dt="2026-07-07T14:15:39.771" v="654" actId="1076"/>
          <ac:picMkLst>
            <pc:docMk/>
            <pc:sldMk cId="2179653439" sldId="630"/>
            <ac:picMk id="13" creationId="{1AF6746D-BE78-0CF7-69CA-398C92B6C376}"/>
          </ac:picMkLst>
        </pc:picChg>
      </pc:sldChg>
      <pc:sldChg chg="modSp add mod">
        <pc:chgData name="Quyen Dinh" userId="3fb57a05-697c-48e3-a538-9a3d7bb7373f" providerId="ADAL" clId="{DCA4E62C-8609-46B2-951E-04203DC04581}" dt="2026-07-07T14:15:45.436" v="656" actId="1076"/>
        <pc:sldMkLst>
          <pc:docMk/>
          <pc:sldMk cId="1593724247" sldId="631"/>
        </pc:sldMkLst>
        <pc:picChg chg="mod">
          <ac:chgData name="Quyen Dinh" userId="3fb57a05-697c-48e3-a538-9a3d7bb7373f" providerId="ADAL" clId="{DCA4E62C-8609-46B2-951E-04203DC04581}" dt="2026-07-07T14:15:45.436" v="656" actId="1076"/>
          <ac:picMkLst>
            <pc:docMk/>
            <pc:sldMk cId="1593724247" sldId="631"/>
            <ac:picMk id="13" creationId="{76A511A2-F4BC-A522-5CFC-531D6C77CCAC}"/>
          </ac:picMkLst>
        </pc:picChg>
      </pc:sldChg>
      <pc:sldChg chg="modSp add mod">
        <pc:chgData name="Quyen Dinh" userId="3fb57a05-697c-48e3-a538-9a3d7bb7373f" providerId="ADAL" clId="{DCA4E62C-8609-46B2-951E-04203DC04581}" dt="2026-07-07T14:15:51.152" v="658" actId="1076"/>
        <pc:sldMkLst>
          <pc:docMk/>
          <pc:sldMk cId="742367732" sldId="632"/>
        </pc:sldMkLst>
        <pc:picChg chg="mod">
          <ac:chgData name="Quyen Dinh" userId="3fb57a05-697c-48e3-a538-9a3d7bb7373f" providerId="ADAL" clId="{DCA4E62C-8609-46B2-951E-04203DC04581}" dt="2026-07-07T14:15:51.152" v="658" actId="1076"/>
          <ac:picMkLst>
            <pc:docMk/>
            <pc:sldMk cId="742367732" sldId="632"/>
            <ac:picMk id="13" creationId="{D2E61AFB-83D6-006E-1692-0ED424F170B9}"/>
          </ac:picMkLst>
        </pc:picChg>
      </pc:sldChg>
      <pc:sldChg chg="modSp add mod ord">
        <pc:chgData name="Quyen Dinh" userId="3fb57a05-697c-48e3-a538-9a3d7bb7373f" providerId="ADAL" clId="{DCA4E62C-8609-46B2-951E-04203DC04581}" dt="2026-07-07T14:17:56.936" v="664"/>
        <pc:sldMkLst>
          <pc:docMk/>
          <pc:sldMk cId="3436377514" sldId="633"/>
        </pc:sldMkLst>
        <pc:picChg chg="mod">
          <ac:chgData name="Quyen Dinh" userId="3fb57a05-697c-48e3-a538-9a3d7bb7373f" providerId="ADAL" clId="{DCA4E62C-8609-46B2-951E-04203DC04581}" dt="2026-07-07T14:17:46.953" v="662" actId="1076"/>
          <ac:picMkLst>
            <pc:docMk/>
            <pc:sldMk cId="3436377514" sldId="633"/>
            <ac:picMk id="13" creationId="{5E19DE7E-CF77-437B-DEE0-62CA423D8715}"/>
          </ac:picMkLst>
        </pc:picChg>
      </pc:sldChg>
      <pc:sldChg chg="add">
        <pc:chgData name="Quyen Dinh" userId="3fb57a05-697c-48e3-a538-9a3d7bb7373f" providerId="ADAL" clId="{DCA4E62C-8609-46B2-951E-04203DC04581}" dt="2026-07-07T14:17:42.574" v="661" actId="2890"/>
        <pc:sldMkLst>
          <pc:docMk/>
          <pc:sldMk cId="195295930" sldId="634"/>
        </pc:sldMkLst>
      </pc:sldChg>
      <pc:sldChg chg="modSp add mod">
        <pc:chgData name="Quyen Dinh" userId="3fb57a05-697c-48e3-a538-9a3d7bb7373f" providerId="ADAL" clId="{DCA4E62C-8609-46B2-951E-04203DC04581}" dt="2026-07-07T14:18:10.627" v="667" actId="1076"/>
        <pc:sldMkLst>
          <pc:docMk/>
          <pc:sldMk cId="500385292" sldId="635"/>
        </pc:sldMkLst>
        <pc:picChg chg="mod">
          <ac:chgData name="Quyen Dinh" userId="3fb57a05-697c-48e3-a538-9a3d7bb7373f" providerId="ADAL" clId="{DCA4E62C-8609-46B2-951E-04203DC04581}" dt="2026-07-07T14:18:10.627" v="667" actId="1076"/>
          <ac:picMkLst>
            <pc:docMk/>
            <pc:sldMk cId="500385292" sldId="635"/>
            <ac:picMk id="13" creationId="{FDEC3680-D1C6-4213-CD4A-CDA2050BBFB8}"/>
          </ac:picMkLst>
        </pc:picChg>
      </pc:sldChg>
      <pc:sldChg chg="modSp add mod">
        <pc:chgData name="Quyen Dinh" userId="3fb57a05-697c-48e3-a538-9a3d7bb7373f" providerId="ADAL" clId="{DCA4E62C-8609-46B2-951E-04203DC04581}" dt="2026-07-07T14:18:20.341" v="669" actId="1076"/>
        <pc:sldMkLst>
          <pc:docMk/>
          <pc:sldMk cId="788813865" sldId="636"/>
        </pc:sldMkLst>
        <pc:picChg chg="mod">
          <ac:chgData name="Quyen Dinh" userId="3fb57a05-697c-48e3-a538-9a3d7bb7373f" providerId="ADAL" clId="{DCA4E62C-8609-46B2-951E-04203DC04581}" dt="2026-07-07T14:18:20.341" v="669" actId="1076"/>
          <ac:picMkLst>
            <pc:docMk/>
            <pc:sldMk cId="788813865" sldId="636"/>
            <ac:picMk id="13" creationId="{0A4D30BE-78B4-80CE-391B-5EE1F92A028B}"/>
          </ac:picMkLst>
        </pc:picChg>
      </pc:sldChg>
      <pc:sldChg chg="modSp add mod setBg">
        <pc:chgData name="Quyen Dinh" userId="3fb57a05-697c-48e3-a538-9a3d7bb7373f" providerId="ADAL" clId="{DCA4E62C-8609-46B2-951E-04203DC04581}" dt="2026-07-07T14:26:28.436" v="744" actId="1036"/>
        <pc:sldMkLst>
          <pc:docMk/>
          <pc:sldMk cId="1797006665" sldId="637"/>
        </pc:sldMkLst>
        <pc:spChg chg="mod">
          <ac:chgData name="Quyen Dinh" userId="3fb57a05-697c-48e3-a538-9a3d7bb7373f" providerId="ADAL" clId="{DCA4E62C-8609-46B2-951E-04203DC04581}" dt="2026-07-07T14:26:12.837" v="725" actId="27636"/>
          <ac:spMkLst>
            <pc:docMk/>
            <pc:sldMk cId="1797006665" sldId="637"/>
            <ac:spMk id="2" creationId="{9A5A72BF-69EF-498D-C026-BC7090107960}"/>
          </ac:spMkLst>
        </pc:spChg>
        <pc:spChg chg="mod">
          <ac:chgData name="Quyen Dinh" userId="3fb57a05-697c-48e3-a538-9a3d7bb7373f" providerId="ADAL" clId="{DCA4E62C-8609-46B2-951E-04203DC04581}" dt="2026-07-07T14:26:28.436" v="744" actId="1036"/>
          <ac:spMkLst>
            <pc:docMk/>
            <pc:sldMk cId="1797006665" sldId="637"/>
            <ac:spMk id="3" creationId="{7271CC9A-45AB-8314-30E7-05A339E088C1}"/>
          </ac:spMkLst>
        </pc:spChg>
        <pc:spChg chg="mod">
          <ac:chgData name="Quyen Dinh" userId="3fb57a05-697c-48e3-a538-9a3d7bb7373f" providerId="ADAL" clId="{DCA4E62C-8609-46B2-951E-04203DC04581}" dt="2026-07-07T14:26:28.436" v="744" actId="1036"/>
          <ac:spMkLst>
            <pc:docMk/>
            <pc:sldMk cId="1797006665" sldId="637"/>
            <ac:spMk id="5" creationId="{F6CDE12E-BC8D-90C4-9874-843A20439895}"/>
          </ac:spMkLst>
        </pc:spChg>
        <pc:spChg chg="mod">
          <ac:chgData name="Quyen Dinh" userId="3fb57a05-697c-48e3-a538-9a3d7bb7373f" providerId="ADAL" clId="{DCA4E62C-8609-46B2-951E-04203DC04581}" dt="2026-07-07T14:26:28.436" v="744" actId="1036"/>
          <ac:spMkLst>
            <pc:docMk/>
            <pc:sldMk cId="1797006665" sldId="637"/>
            <ac:spMk id="6" creationId="{27428EFD-209E-33ED-172A-73D587B5B22E}"/>
          </ac:spMkLst>
        </pc:spChg>
        <pc:spChg chg="mod">
          <ac:chgData name="Quyen Dinh" userId="3fb57a05-697c-48e3-a538-9a3d7bb7373f" providerId="ADAL" clId="{DCA4E62C-8609-46B2-951E-04203DC04581}" dt="2026-07-07T14:26:28.436" v="744" actId="1036"/>
          <ac:spMkLst>
            <pc:docMk/>
            <pc:sldMk cId="1797006665" sldId="637"/>
            <ac:spMk id="7" creationId="{D6A98230-0C9F-6779-EC6D-DF60C547FF74}"/>
          </ac:spMkLst>
        </pc:spChg>
        <pc:spChg chg="mod">
          <ac:chgData name="Quyen Dinh" userId="3fb57a05-697c-48e3-a538-9a3d7bb7373f" providerId="ADAL" clId="{DCA4E62C-8609-46B2-951E-04203DC04581}" dt="2026-07-07T14:26:28.436" v="744" actId="1036"/>
          <ac:spMkLst>
            <pc:docMk/>
            <pc:sldMk cId="1797006665" sldId="637"/>
            <ac:spMk id="10" creationId="{D6923EAC-9964-6D8F-4FDC-5E16C513E471}"/>
          </ac:spMkLst>
        </pc:spChg>
        <pc:spChg chg="mod">
          <ac:chgData name="Quyen Dinh" userId="3fb57a05-697c-48e3-a538-9a3d7bb7373f" providerId="ADAL" clId="{DCA4E62C-8609-46B2-951E-04203DC04581}" dt="2026-07-07T14:26:28.436" v="744" actId="1036"/>
          <ac:spMkLst>
            <pc:docMk/>
            <pc:sldMk cId="1797006665" sldId="637"/>
            <ac:spMk id="17" creationId="{7639F4FB-3542-59BC-22F0-F59E67B8EFD3}"/>
          </ac:spMkLst>
        </pc:spChg>
        <pc:spChg chg="mod">
          <ac:chgData name="Quyen Dinh" userId="3fb57a05-697c-48e3-a538-9a3d7bb7373f" providerId="ADAL" clId="{DCA4E62C-8609-46B2-951E-04203DC04581}" dt="2026-07-07T14:26:28.436" v="744" actId="1036"/>
          <ac:spMkLst>
            <pc:docMk/>
            <pc:sldMk cId="1797006665" sldId="637"/>
            <ac:spMk id="19" creationId="{A09660DC-B94A-F2A9-4283-76F4652FAF10}"/>
          </ac:spMkLst>
        </pc:spChg>
        <pc:cxnChg chg="mod">
          <ac:chgData name="Quyen Dinh" userId="3fb57a05-697c-48e3-a538-9a3d7bb7373f" providerId="ADAL" clId="{DCA4E62C-8609-46B2-951E-04203DC04581}" dt="2026-07-07T14:26:28.436" v="744" actId="1036"/>
          <ac:cxnSpMkLst>
            <pc:docMk/>
            <pc:sldMk cId="1797006665" sldId="637"/>
            <ac:cxnSpMk id="21" creationId="{A92F870F-0E4C-9E0B-42CE-1D9372AA7D8A}"/>
          </ac:cxnSpMkLst>
        </pc:cxnChg>
        <pc:cxnChg chg="mod">
          <ac:chgData name="Quyen Dinh" userId="3fb57a05-697c-48e3-a538-9a3d7bb7373f" providerId="ADAL" clId="{DCA4E62C-8609-46B2-951E-04203DC04581}" dt="2026-07-07T14:26:28.436" v="744" actId="1036"/>
          <ac:cxnSpMkLst>
            <pc:docMk/>
            <pc:sldMk cId="1797006665" sldId="637"/>
            <ac:cxnSpMk id="23" creationId="{96FC9440-CFDF-A102-29A6-5FBB7F377A84}"/>
          </ac:cxnSpMkLst>
        </pc:cxnChg>
      </pc:sldChg>
      <pc:sldChg chg="addSp delSp modSp add mod">
        <pc:chgData name="Quyen Dinh" userId="3fb57a05-697c-48e3-a538-9a3d7bb7373f" providerId="ADAL" clId="{DCA4E62C-8609-46B2-951E-04203DC04581}" dt="2026-07-07T14:44:38.184" v="980" actId="1440"/>
        <pc:sldMkLst>
          <pc:docMk/>
          <pc:sldMk cId="4283001055" sldId="638"/>
        </pc:sldMkLst>
        <pc:spChg chg="mod">
          <ac:chgData name="Quyen Dinh" userId="3fb57a05-697c-48e3-a538-9a3d7bb7373f" providerId="ADAL" clId="{DCA4E62C-8609-46B2-951E-04203DC04581}" dt="2026-07-07T14:44:21.834" v="975" actId="1076"/>
          <ac:spMkLst>
            <pc:docMk/>
            <pc:sldMk cId="4283001055" sldId="638"/>
            <ac:spMk id="2" creationId="{F87D24C2-EFAF-E4A3-8909-43561FAB3DA3}"/>
          </ac:spMkLst>
        </pc:spChg>
        <pc:spChg chg="mod">
          <ac:chgData name="Quyen Dinh" userId="3fb57a05-697c-48e3-a538-9a3d7bb7373f" providerId="ADAL" clId="{DCA4E62C-8609-46B2-951E-04203DC04581}" dt="2026-07-07T14:44:17.580" v="973" actId="14100"/>
          <ac:spMkLst>
            <pc:docMk/>
            <pc:sldMk cId="4283001055" sldId="638"/>
            <ac:spMk id="3" creationId="{12BFA08A-37B8-A742-B736-D36254D7835E}"/>
          </ac:spMkLst>
        </pc:spChg>
        <pc:spChg chg="add mod">
          <ac:chgData name="Quyen Dinh" userId="3fb57a05-697c-48e3-a538-9a3d7bb7373f" providerId="ADAL" clId="{DCA4E62C-8609-46B2-951E-04203DC04581}" dt="2026-07-07T14:44:13.138" v="972" actId="20577"/>
          <ac:spMkLst>
            <pc:docMk/>
            <pc:sldMk cId="4283001055" sldId="638"/>
            <ac:spMk id="5" creationId="{A340E57B-5DA3-ACF5-8BF6-1289D0D96B10}"/>
          </ac:spMkLst>
        </pc:spChg>
        <pc:spChg chg="add">
          <ac:chgData name="Quyen Dinh" userId="3fb57a05-697c-48e3-a538-9a3d7bb7373f" providerId="ADAL" clId="{DCA4E62C-8609-46B2-951E-04203DC04581}" dt="2026-07-07T14:43:28.783" v="953" actId="22"/>
          <ac:spMkLst>
            <pc:docMk/>
            <pc:sldMk cId="4283001055" sldId="638"/>
            <ac:spMk id="7" creationId="{D8AA8161-90E8-678A-6683-D90CEA4B648D}"/>
          </ac:spMkLst>
        </pc:spChg>
        <pc:picChg chg="add mod">
          <ac:chgData name="Quyen Dinh" userId="3fb57a05-697c-48e3-a538-9a3d7bb7373f" providerId="ADAL" clId="{DCA4E62C-8609-46B2-951E-04203DC04581}" dt="2026-07-07T14:44:38.184" v="980" actId="1440"/>
          <ac:picMkLst>
            <pc:docMk/>
            <pc:sldMk cId="4283001055" sldId="638"/>
            <ac:picMk id="9" creationId="{FE3490EF-8C07-C378-F862-2926708B9C9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7CC34E-C459-47D9-B50F-4F158BF16AD7}" type="doc">
      <dgm:prSet loTypeId="urn:microsoft.com/office/officeart/2005/8/layout/vList2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BB7AC8D2-6EE6-4420-923F-06C1A8B65771}">
      <dgm:prSet phldrT="[Text]" custT="1"/>
      <dgm:spPr/>
      <dgm:t>
        <a:bodyPr/>
        <a:lstStyle/>
        <a:p>
          <a:pPr algn="ctr"/>
          <a:r>
            <a:rPr lang="en-US" sz="1600" dirty="0"/>
            <a:t>Pharmacy Residency</a:t>
          </a:r>
        </a:p>
      </dgm:t>
    </dgm:pt>
    <dgm:pt modelId="{84EC8B6C-CCDC-493A-91CE-60E042AFFA15}" type="parTrans" cxnId="{DEFF64A3-C524-476E-ABC1-51080D45AAB6}">
      <dgm:prSet/>
      <dgm:spPr/>
      <dgm:t>
        <a:bodyPr/>
        <a:lstStyle/>
        <a:p>
          <a:endParaRPr lang="en-US"/>
        </a:p>
      </dgm:t>
    </dgm:pt>
    <dgm:pt modelId="{F751F736-EF79-4573-A728-F9E095F9E27B}" type="sibTrans" cxnId="{DEFF64A3-C524-476E-ABC1-51080D45AAB6}">
      <dgm:prSet/>
      <dgm:spPr/>
      <dgm:t>
        <a:bodyPr/>
        <a:lstStyle/>
        <a:p>
          <a:endParaRPr lang="en-US"/>
        </a:p>
      </dgm:t>
    </dgm:pt>
    <dgm:pt modelId="{BF9AA655-8A57-4028-96EB-03F80E52CD97}">
      <dgm:prSet phldrT="[Text]" custT="1"/>
      <dgm:spPr/>
      <dgm:t>
        <a:bodyPr/>
        <a:lstStyle/>
        <a:p>
          <a:pPr algn="ctr"/>
          <a:r>
            <a:rPr lang="en-US" sz="1600" dirty="0"/>
            <a:t>Pharmacy Fellowship</a:t>
          </a:r>
        </a:p>
      </dgm:t>
    </dgm:pt>
    <dgm:pt modelId="{4841F0B5-2AD0-401D-84E1-3A6C03092CE0}" type="parTrans" cxnId="{3B18973D-19FF-474D-BEC2-BD7A457E7353}">
      <dgm:prSet/>
      <dgm:spPr/>
      <dgm:t>
        <a:bodyPr/>
        <a:lstStyle/>
        <a:p>
          <a:endParaRPr lang="en-US"/>
        </a:p>
      </dgm:t>
    </dgm:pt>
    <dgm:pt modelId="{C8BF3E83-C18E-4161-A6BB-8DD24E8A6F04}" type="sibTrans" cxnId="{3B18973D-19FF-474D-BEC2-BD7A457E7353}">
      <dgm:prSet/>
      <dgm:spPr/>
      <dgm:t>
        <a:bodyPr/>
        <a:lstStyle/>
        <a:p>
          <a:endParaRPr lang="en-US"/>
        </a:p>
      </dgm:t>
    </dgm:pt>
    <dgm:pt modelId="{68CB357C-5FF7-4E1C-8F38-8FE0309CAE17}">
      <dgm:prSet phldrT="[Text]" custT="1"/>
      <dgm:spPr/>
      <dgm:t>
        <a:bodyPr/>
        <a:lstStyle/>
        <a:p>
          <a:r>
            <a:rPr lang="en-US" sz="1600" dirty="0"/>
            <a:t>Advanced patient care training</a:t>
          </a:r>
        </a:p>
      </dgm:t>
    </dgm:pt>
    <dgm:pt modelId="{9356F929-5DF3-44B6-96AC-0A0328B1D598}" type="parTrans" cxnId="{EA18738A-CE4C-4BB3-AC72-A459AB73D9FF}">
      <dgm:prSet/>
      <dgm:spPr/>
      <dgm:t>
        <a:bodyPr/>
        <a:lstStyle/>
        <a:p>
          <a:endParaRPr lang="en-US"/>
        </a:p>
      </dgm:t>
    </dgm:pt>
    <dgm:pt modelId="{CC0760B2-DE01-4BCD-B44C-98671E07A920}" type="sibTrans" cxnId="{EA18738A-CE4C-4BB3-AC72-A459AB73D9FF}">
      <dgm:prSet/>
      <dgm:spPr/>
      <dgm:t>
        <a:bodyPr/>
        <a:lstStyle/>
        <a:p>
          <a:endParaRPr lang="en-US"/>
        </a:p>
      </dgm:t>
    </dgm:pt>
    <dgm:pt modelId="{D486DE7F-2DFB-4B18-B453-E3BB928B5101}">
      <dgm:prSet phldrT="[Text]" custT="1"/>
      <dgm:spPr/>
      <dgm:t>
        <a:bodyPr/>
        <a:lstStyle/>
        <a:p>
          <a:r>
            <a:rPr lang="en-US" sz="1600" dirty="0"/>
            <a:t>Specialized leadership &amp; research training</a:t>
          </a:r>
        </a:p>
      </dgm:t>
    </dgm:pt>
    <dgm:pt modelId="{C87E8D68-E215-426A-BBB8-47B033226BAE}" type="parTrans" cxnId="{30277E4F-D083-4B74-A6DD-073FADFC8038}">
      <dgm:prSet/>
      <dgm:spPr/>
      <dgm:t>
        <a:bodyPr/>
        <a:lstStyle/>
        <a:p>
          <a:endParaRPr lang="en-US"/>
        </a:p>
      </dgm:t>
    </dgm:pt>
    <dgm:pt modelId="{060D2C16-D0F6-4596-AF8B-A917ACF345BF}" type="sibTrans" cxnId="{30277E4F-D083-4B74-A6DD-073FADFC8038}">
      <dgm:prSet/>
      <dgm:spPr/>
      <dgm:t>
        <a:bodyPr/>
        <a:lstStyle/>
        <a:p>
          <a:endParaRPr lang="en-US"/>
        </a:p>
      </dgm:t>
    </dgm:pt>
    <dgm:pt modelId="{1E7E5FC6-899A-42E6-9D32-0336D4954F7F}" type="pres">
      <dgm:prSet presAssocID="{A07CC34E-C459-47D9-B50F-4F158BF16AD7}" presName="linear" presStyleCnt="0">
        <dgm:presLayoutVars>
          <dgm:animLvl val="lvl"/>
          <dgm:resizeHandles val="exact"/>
        </dgm:presLayoutVars>
      </dgm:prSet>
      <dgm:spPr/>
    </dgm:pt>
    <dgm:pt modelId="{16E1FC3B-6E0A-4E0C-B13A-0ED8C63B2834}" type="pres">
      <dgm:prSet presAssocID="{BB7AC8D2-6EE6-4420-923F-06C1A8B65771}" presName="parentText" presStyleLbl="node1" presStyleIdx="0" presStyleCnt="2" custScaleY="52257" custLinFactNeighborX="578" custLinFactNeighborY="-10059">
        <dgm:presLayoutVars>
          <dgm:chMax val="0"/>
          <dgm:bulletEnabled val="1"/>
        </dgm:presLayoutVars>
      </dgm:prSet>
      <dgm:spPr/>
    </dgm:pt>
    <dgm:pt modelId="{F795D63B-967D-4416-BF4A-EB18A2D23A7B}" type="pres">
      <dgm:prSet presAssocID="{BB7AC8D2-6EE6-4420-923F-06C1A8B65771}" presName="childText" presStyleLbl="revTx" presStyleIdx="0" presStyleCnt="2" custScaleY="53372">
        <dgm:presLayoutVars>
          <dgm:bulletEnabled val="1"/>
        </dgm:presLayoutVars>
      </dgm:prSet>
      <dgm:spPr/>
    </dgm:pt>
    <dgm:pt modelId="{4C936E97-DF7E-4E74-957A-C624F84692D2}" type="pres">
      <dgm:prSet presAssocID="{BF9AA655-8A57-4028-96EB-03F80E52CD97}" presName="parentText" presStyleLbl="node1" presStyleIdx="1" presStyleCnt="2" custScaleY="47657" custLinFactNeighborX="578" custLinFactNeighborY="10419">
        <dgm:presLayoutVars>
          <dgm:chMax val="0"/>
          <dgm:bulletEnabled val="1"/>
        </dgm:presLayoutVars>
      </dgm:prSet>
      <dgm:spPr/>
    </dgm:pt>
    <dgm:pt modelId="{DF285CFE-1DF8-4813-9E9F-8A0B8A4E6991}" type="pres">
      <dgm:prSet presAssocID="{BF9AA655-8A57-4028-96EB-03F80E52CD97}" presName="childText" presStyleLbl="revTx" presStyleIdx="1" presStyleCnt="2" custScaleY="59775" custLinFactNeighborX="578" custLinFactNeighborY="18625">
        <dgm:presLayoutVars>
          <dgm:bulletEnabled val="1"/>
        </dgm:presLayoutVars>
      </dgm:prSet>
      <dgm:spPr/>
    </dgm:pt>
  </dgm:ptLst>
  <dgm:cxnLst>
    <dgm:cxn modelId="{3B18973D-19FF-474D-BEC2-BD7A457E7353}" srcId="{A07CC34E-C459-47D9-B50F-4F158BF16AD7}" destId="{BF9AA655-8A57-4028-96EB-03F80E52CD97}" srcOrd="1" destOrd="0" parTransId="{4841F0B5-2AD0-401D-84E1-3A6C03092CE0}" sibTransId="{C8BF3E83-C18E-4161-A6BB-8DD24E8A6F04}"/>
    <dgm:cxn modelId="{1D34D25C-9CD8-4FFC-A6BF-C24BC127C608}" type="presOf" srcId="{BF9AA655-8A57-4028-96EB-03F80E52CD97}" destId="{4C936E97-DF7E-4E74-957A-C624F84692D2}" srcOrd="0" destOrd="0" presId="urn:microsoft.com/office/officeart/2005/8/layout/vList2"/>
    <dgm:cxn modelId="{30277E4F-D083-4B74-A6DD-073FADFC8038}" srcId="{BF9AA655-8A57-4028-96EB-03F80E52CD97}" destId="{D486DE7F-2DFB-4B18-B453-E3BB928B5101}" srcOrd="0" destOrd="0" parTransId="{C87E8D68-E215-426A-BBB8-47B033226BAE}" sibTransId="{060D2C16-D0F6-4596-AF8B-A917ACF345BF}"/>
    <dgm:cxn modelId="{EA18738A-CE4C-4BB3-AC72-A459AB73D9FF}" srcId="{BB7AC8D2-6EE6-4420-923F-06C1A8B65771}" destId="{68CB357C-5FF7-4E1C-8F38-8FE0309CAE17}" srcOrd="0" destOrd="0" parTransId="{9356F929-5DF3-44B6-96AC-0A0328B1D598}" sibTransId="{CC0760B2-DE01-4BCD-B44C-98671E07A920}"/>
    <dgm:cxn modelId="{29CA528C-E900-4951-A55C-F0A6D8C2AA00}" type="presOf" srcId="{A07CC34E-C459-47D9-B50F-4F158BF16AD7}" destId="{1E7E5FC6-899A-42E6-9D32-0336D4954F7F}" srcOrd="0" destOrd="0" presId="urn:microsoft.com/office/officeart/2005/8/layout/vList2"/>
    <dgm:cxn modelId="{974C1198-0A47-41C8-8F94-19A60A3978B1}" type="presOf" srcId="{68CB357C-5FF7-4E1C-8F38-8FE0309CAE17}" destId="{F795D63B-967D-4416-BF4A-EB18A2D23A7B}" srcOrd="0" destOrd="0" presId="urn:microsoft.com/office/officeart/2005/8/layout/vList2"/>
    <dgm:cxn modelId="{DEFF64A3-C524-476E-ABC1-51080D45AAB6}" srcId="{A07CC34E-C459-47D9-B50F-4F158BF16AD7}" destId="{BB7AC8D2-6EE6-4420-923F-06C1A8B65771}" srcOrd="0" destOrd="0" parTransId="{84EC8B6C-CCDC-493A-91CE-60E042AFFA15}" sibTransId="{F751F736-EF79-4573-A728-F9E095F9E27B}"/>
    <dgm:cxn modelId="{9B1B15D5-06FD-4C7A-8EDE-45713AE924B2}" type="presOf" srcId="{D486DE7F-2DFB-4B18-B453-E3BB928B5101}" destId="{DF285CFE-1DF8-4813-9E9F-8A0B8A4E6991}" srcOrd="0" destOrd="0" presId="urn:microsoft.com/office/officeart/2005/8/layout/vList2"/>
    <dgm:cxn modelId="{D243B4F9-561C-4831-9C75-445CD8E6B337}" type="presOf" srcId="{BB7AC8D2-6EE6-4420-923F-06C1A8B65771}" destId="{16E1FC3B-6E0A-4E0C-B13A-0ED8C63B2834}" srcOrd="0" destOrd="0" presId="urn:microsoft.com/office/officeart/2005/8/layout/vList2"/>
    <dgm:cxn modelId="{F6EA0584-2B2B-4B9B-98E9-664BC49E3420}" type="presParOf" srcId="{1E7E5FC6-899A-42E6-9D32-0336D4954F7F}" destId="{16E1FC3B-6E0A-4E0C-B13A-0ED8C63B2834}" srcOrd="0" destOrd="0" presId="urn:microsoft.com/office/officeart/2005/8/layout/vList2"/>
    <dgm:cxn modelId="{F1F0E93A-2B6F-4C0E-8B15-F01A45E30B62}" type="presParOf" srcId="{1E7E5FC6-899A-42E6-9D32-0336D4954F7F}" destId="{F795D63B-967D-4416-BF4A-EB18A2D23A7B}" srcOrd="1" destOrd="0" presId="urn:microsoft.com/office/officeart/2005/8/layout/vList2"/>
    <dgm:cxn modelId="{87C7F4DC-2CD6-42A1-AF9E-8B5374694D2B}" type="presParOf" srcId="{1E7E5FC6-899A-42E6-9D32-0336D4954F7F}" destId="{4C936E97-DF7E-4E74-957A-C624F84692D2}" srcOrd="2" destOrd="0" presId="urn:microsoft.com/office/officeart/2005/8/layout/vList2"/>
    <dgm:cxn modelId="{0A237ACB-40D7-41D1-9F97-4E9336D6BAB2}" type="presParOf" srcId="{1E7E5FC6-899A-42E6-9D32-0336D4954F7F}" destId="{DF285CFE-1DF8-4813-9E9F-8A0B8A4E699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7CC34E-C459-47D9-B50F-4F158BF16AD7}" type="doc">
      <dgm:prSet loTypeId="urn:microsoft.com/office/officeart/2005/8/layout/process2" loCatId="process" qsTypeId="urn:microsoft.com/office/officeart/2005/8/quickstyle/simple1" qsCatId="simple" csTypeId="urn:microsoft.com/office/officeart/2005/8/colors/accent3_2" csCatId="accent3" phldr="1"/>
      <dgm:spPr/>
    </dgm:pt>
    <dgm:pt modelId="{BB7AC8D2-6EE6-4420-923F-06C1A8B65771}">
      <dgm:prSet phldrT="[Text]" custT="1"/>
      <dgm:spPr/>
      <dgm:t>
        <a:bodyPr/>
        <a:lstStyle/>
        <a:p>
          <a:r>
            <a:rPr lang="en-US" sz="1600" dirty="0"/>
            <a:t>High school degree</a:t>
          </a:r>
        </a:p>
      </dgm:t>
    </dgm:pt>
    <dgm:pt modelId="{84EC8B6C-CCDC-493A-91CE-60E042AFFA15}" type="parTrans" cxnId="{DEFF64A3-C524-476E-ABC1-51080D45AAB6}">
      <dgm:prSet/>
      <dgm:spPr/>
      <dgm:t>
        <a:bodyPr/>
        <a:lstStyle/>
        <a:p>
          <a:endParaRPr lang="en-US" sz="1600"/>
        </a:p>
      </dgm:t>
    </dgm:pt>
    <dgm:pt modelId="{F751F736-EF79-4573-A728-F9E095F9E27B}" type="sibTrans" cxnId="{DEFF64A3-C524-476E-ABC1-51080D45AAB6}">
      <dgm:prSet custT="1"/>
      <dgm:spPr/>
      <dgm:t>
        <a:bodyPr/>
        <a:lstStyle/>
        <a:p>
          <a:endParaRPr lang="en-US" sz="1600"/>
        </a:p>
      </dgm:t>
    </dgm:pt>
    <dgm:pt modelId="{BF9AA655-8A57-4028-96EB-03F80E52CD97}">
      <dgm:prSet phldrT="[Text]" custT="1"/>
      <dgm:spPr/>
      <dgm:t>
        <a:bodyPr/>
        <a:lstStyle/>
        <a:p>
          <a:r>
            <a:rPr lang="en-US" sz="1200" dirty="0"/>
            <a:t>Bachelor’s degree (independent 4-year degree or in combination program)</a:t>
          </a:r>
        </a:p>
      </dgm:t>
    </dgm:pt>
    <dgm:pt modelId="{4841F0B5-2AD0-401D-84E1-3A6C03092CE0}" type="parTrans" cxnId="{3B18973D-19FF-474D-BEC2-BD7A457E7353}">
      <dgm:prSet/>
      <dgm:spPr/>
      <dgm:t>
        <a:bodyPr/>
        <a:lstStyle/>
        <a:p>
          <a:endParaRPr lang="en-US" sz="1600"/>
        </a:p>
      </dgm:t>
    </dgm:pt>
    <dgm:pt modelId="{C8BF3E83-C18E-4161-A6BB-8DD24E8A6F04}" type="sibTrans" cxnId="{3B18973D-19FF-474D-BEC2-BD7A457E7353}">
      <dgm:prSet custT="1"/>
      <dgm:spPr/>
      <dgm:t>
        <a:bodyPr/>
        <a:lstStyle/>
        <a:p>
          <a:endParaRPr lang="en-US" sz="1600"/>
        </a:p>
      </dgm:t>
    </dgm:pt>
    <dgm:pt modelId="{EA2018B1-E1FD-459F-B0A2-175E93682A62}">
      <dgm:prSet phldrT="[Text]" custT="1"/>
      <dgm:spPr/>
      <dgm:t>
        <a:bodyPr/>
        <a:lstStyle/>
        <a:p>
          <a:r>
            <a:rPr lang="en-US" sz="1600"/>
            <a:t>PharmD (3-4 years)</a:t>
          </a:r>
        </a:p>
      </dgm:t>
    </dgm:pt>
    <dgm:pt modelId="{813E1D77-DB41-465C-AC82-004A385A482C}" type="parTrans" cxnId="{953616E2-3A5E-4F25-888F-4EDACCB07C1E}">
      <dgm:prSet/>
      <dgm:spPr/>
      <dgm:t>
        <a:bodyPr/>
        <a:lstStyle/>
        <a:p>
          <a:endParaRPr lang="en-US" sz="1600"/>
        </a:p>
      </dgm:t>
    </dgm:pt>
    <dgm:pt modelId="{9B273B26-E590-422F-905E-237F84638699}" type="sibTrans" cxnId="{953616E2-3A5E-4F25-888F-4EDACCB07C1E}">
      <dgm:prSet custT="1"/>
      <dgm:spPr/>
      <dgm:t>
        <a:bodyPr/>
        <a:lstStyle/>
        <a:p>
          <a:endParaRPr lang="en-US" sz="1600"/>
        </a:p>
      </dgm:t>
    </dgm:pt>
    <dgm:pt modelId="{92C06D40-25D1-40A9-80BC-9D5031F1E472}">
      <dgm:prSet custT="1"/>
      <dgm:spPr/>
      <dgm:t>
        <a:bodyPr/>
        <a:lstStyle/>
        <a:p>
          <a:r>
            <a:rPr lang="en-US" sz="1600"/>
            <a:t>Optional: Residency or Fellowship</a:t>
          </a:r>
        </a:p>
      </dgm:t>
    </dgm:pt>
    <dgm:pt modelId="{F7A0B37B-8A74-4881-810B-CAE1481F198B}" type="parTrans" cxnId="{AB815323-6517-4B1E-BE7D-8F405895D11C}">
      <dgm:prSet/>
      <dgm:spPr/>
      <dgm:t>
        <a:bodyPr/>
        <a:lstStyle/>
        <a:p>
          <a:endParaRPr lang="en-US" sz="1600"/>
        </a:p>
      </dgm:t>
    </dgm:pt>
    <dgm:pt modelId="{EEF6E583-9358-48C6-824D-C446AF5A124A}" type="sibTrans" cxnId="{AB815323-6517-4B1E-BE7D-8F405895D11C}">
      <dgm:prSet/>
      <dgm:spPr/>
      <dgm:t>
        <a:bodyPr/>
        <a:lstStyle/>
        <a:p>
          <a:endParaRPr lang="en-US" sz="1600"/>
        </a:p>
      </dgm:t>
    </dgm:pt>
    <dgm:pt modelId="{F375E9A9-BB5E-439F-BB82-6DFF1CBC761B}" type="pres">
      <dgm:prSet presAssocID="{A07CC34E-C459-47D9-B50F-4F158BF16AD7}" presName="linearFlow" presStyleCnt="0">
        <dgm:presLayoutVars>
          <dgm:resizeHandles val="exact"/>
        </dgm:presLayoutVars>
      </dgm:prSet>
      <dgm:spPr/>
    </dgm:pt>
    <dgm:pt modelId="{189CE226-5C2B-47B1-BDFE-52493E13B627}" type="pres">
      <dgm:prSet presAssocID="{BB7AC8D2-6EE6-4420-923F-06C1A8B65771}" presName="node" presStyleLbl="node1" presStyleIdx="0" presStyleCnt="4">
        <dgm:presLayoutVars>
          <dgm:bulletEnabled val="1"/>
        </dgm:presLayoutVars>
      </dgm:prSet>
      <dgm:spPr/>
    </dgm:pt>
    <dgm:pt modelId="{E37A6472-2229-47B6-BB16-A1D21CF84416}" type="pres">
      <dgm:prSet presAssocID="{F751F736-EF79-4573-A728-F9E095F9E27B}" presName="sibTrans" presStyleLbl="sibTrans2D1" presStyleIdx="0" presStyleCnt="3"/>
      <dgm:spPr/>
    </dgm:pt>
    <dgm:pt modelId="{7E9834E9-FCE7-4025-94BF-72BBAAC1F239}" type="pres">
      <dgm:prSet presAssocID="{F751F736-EF79-4573-A728-F9E095F9E27B}" presName="connectorText" presStyleLbl="sibTrans2D1" presStyleIdx="0" presStyleCnt="3"/>
      <dgm:spPr/>
    </dgm:pt>
    <dgm:pt modelId="{1014B401-A446-45AA-8F67-337344C1BCF9}" type="pres">
      <dgm:prSet presAssocID="{BF9AA655-8A57-4028-96EB-03F80E52CD97}" presName="node" presStyleLbl="node1" presStyleIdx="1" presStyleCnt="4">
        <dgm:presLayoutVars>
          <dgm:bulletEnabled val="1"/>
        </dgm:presLayoutVars>
      </dgm:prSet>
      <dgm:spPr/>
    </dgm:pt>
    <dgm:pt modelId="{A4DB6717-2EB7-4DC8-92FF-DBE9E202D31C}" type="pres">
      <dgm:prSet presAssocID="{C8BF3E83-C18E-4161-A6BB-8DD24E8A6F04}" presName="sibTrans" presStyleLbl="sibTrans2D1" presStyleIdx="1" presStyleCnt="3"/>
      <dgm:spPr/>
    </dgm:pt>
    <dgm:pt modelId="{FC3F6089-483C-47CE-A897-CCCE626067D0}" type="pres">
      <dgm:prSet presAssocID="{C8BF3E83-C18E-4161-A6BB-8DD24E8A6F04}" presName="connectorText" presStyleLbl="sibTrans2D1" presStyleIdx="1" presStyleCnt="3"/>
      <dgm:spPr/>
    </dgm:pt>
    <dgm:pt modelId="{B89CB535-ACA9-4442-8175-24BA5D0C6D27}" type="pres">
      <dgm:prSet presAssocID="{EA2018B1-E1FD-459F-B0A2-175E93682A62}" presName="node" presStyleLbl="node1" presStyleIdx="2" presStyleCnt="4">
        <dgm:presLayoutVars>
          <dgm:bulletEnabled val="1"/>
        </dgm:presLayoutVars>
      </dgm:prSet>
      <dgm:spPr/>
    </dgm:pt>
    <dgm:pt modelId="{09474A3F-9E57-4590-90A4-137A1CFB6E5B}" type="pres">
      <dgm:prSet presAssocID="{9B273B26-E590-422F-905E-237F84638699}" presName="sibTrans" presStyleLbl="sibTrans2D1" presStyleIdx="2" presStyleCnt="3"/>
      <dgm:spPr/>
    </dgm:pt>
    <dgm:pt modelId="{885699DB-CCC2-4582-819D-729DAC34DBA0}" type="pres">
      <dgm:prSet presAssocID="{9B273B26-E590-422F-905E-237F84638699}" presName="connectorText" presStyleLbl="sibTrans2D1" presStyleIdx="2" presStyleCnt="3"/>
      <dgm:spPr/>
    </dgm:pt>
    <dgm:pt modelId="{F309ECEC-1B3B-4B04-8A9C-8569802E7F98}" type="pres">
      <dgm:prSet presAssocID="{92C06D40-25D1-40A9-80BC-9D5031F1E472}" presName="node" presStyleLbl="node1" presStyleIdx="3" presStyleCnt="4">
        <dgm:presLayoutVars>
          <dgm:bulletEnabled val="1"/>
        </dgm:presLayoutVars>
      </dgm:prSet>
      <dgm:spPr/>
    </dgm:pt>
  </dgm:ptLst>
  <dgm:cxnLst>
    <dgm:cxn modelId="{BF6C8C0B-B8FA-49ED-B3B0-0A6B23C08190}" type="presOf" srcId="{C8BF3E83-C18E-4161-A6BB-8DD24E8A6F04}" destId="{FC3F6089-483C-47CE-A897-CCCE626067D0}" srcOrd="1" destOrd="0" presId="urn:microsoft.com/office/officeart/2005/8/layout/process2"/>
    <dgm:cxn modelId="{EEEABA20-44CA-4A92-BD19-FC92D89039F3}" type="presOf" srcId="{9B273B26-E590-422F-905E-237F84638699}" destId="{885699DB-CCC2-4582-819D-729DAC34DBA0}" srcOrd="1" destOrd="0" presId="urn:microsoft.com/office/officeart/2005/8/layout/process2"/>
    <dgm:cxn modelId="{A1978121-C3A4-46E6-8645-7F34D4C81A3D}" type="presOf" srcId="{F751F736-EF79-4573-A728-F9E095F9E27B}" destId="{7E9834E9-FCE7-4025-94BF-72BBAAC1F239}" srcOrd="1" destOrd="0" presId="urn:microsoft.com/office/officeart/2005/8/layout/process2"/>
    <dgm:cxn modelId="{AB815323-6517-4B1E-BE7D-8F405895D11C}" srcId="{A07CC34E-C459-47D9-B50F-4F158BF16AD7}" destId="{92C06D40-25D1-40A9-80BC-9D5031F1E472}" srcOrd="3" destOrd="0" parTransId="{F7A0B37B-8A74-4881-810B-CAE1481F198B}" sibTransId="{EEF6E583-9358-48C6-824D-C446AF5A124A}"/>
    <dgm:cxn modelId="{3B18973D-19FF-474D-BEC2-BD7A457E7353}" srcId="{A07CC34E-C459-47D9-B50F-4F158BF16AD7}" destId="{BF9AA655-8A57-4028-96EB-03F80E52CD97}" srcOrd="1" destOrd="0" parTransId="{4841F0B5-2AD0-401D-84E1-3A6C03092CE0}" sibTransId="{C8BF3E83-C18E-4161-A6BB-8DD24E8A6F04}"/>
    <dgm:cxn modelId="{7B34F863-45BA-4CF2-B05F-EE1663D82CE2}" type="presOf" srcId="{F751F736-EF79-4573-A728-F9E095F9E27B}" destId="{E37A6472-2229-47B6-BB16-A1D21CF84416}" srcOrd="0" destOrd="0" presId="urn:microsoft.com/office/officeart/2005/8/layout/process2"/>
    <dgm:cxn modelId="{2B5BF449-DA35-4306-844A-E30EB6A5FB87}" type="presOf" srcId="{EA2018B1-E1FD-459F-B0A2-175E93682A62}" destId="{B89CB535-ACA9-4442-8175-24BA5D0C6D27}" srcOrd="0" destOrd="0" presId="urn:microsoft.com/office/officeart/2005/8/layout/process2"/>
    <dgm:cxn modelId="{C4717175-26E1-440E-8EA8-86813CDF0026}" type="presOf" srcId="{BF9AA655-8A57-4028-96EB-03F80E52CD97}" destId="{1014B401-A446-45AA-8F67-337344C1BCF9}" srcOrd="0" destOrd="0" presId="urn:microsoft.com/office/officeart/2005/8/layout/process2"/>
    <dgm:cxn modelId="{DEFF64A3-C524-476E-ABC1-51080D45AAB6}" srcId="{A07CC34E-C459-47D9-B50F-4F158BF16AD7}" destId="{BB7AC8D2-6EE6-4420-923F-06C1A8B65771}" srcOrd="0" destOrd="0" parTransId="{84EC8B6C-CCDC-493A-91CE-60E042AFFA15}" sibTransId="{F751F736-EF79-4573-A728-F9E095F9E27B}"/>
    <dgm:cxn modelId="{699ED9A7-915B-4EF9-863C-F3AA94AA283E}" type="presOf" srcId="{9B273B26-E590-422F-905E-237F84638699}" destId="{09474A3F-9E57-4590-90A4-137A1CFB6E5B}" srcOrd="0" destOrd="0" presId="urn:microsoft.com/office/officeart/2005/8/layout/process2"/>
    <dgm:cxn modelId="{2F8161BA-09C2-44CA-A804-0E771A45635D}" type="presOf" srcId="{A07CC34E-C459-47D9-B50F-4F158BF16AD7}" destId="{F375E9A9-BB5E-439F-BB82-6DFF1CBC761B}" srcOrd="0" destOrd="0" presId="urn:microsoft.com/office/officeart/2005/8/layout/process2"/>
    <dgm:cxn modelId="{1A6314CC-5CE6-48A7-97F3-38FDCF4A782A}" type="presOf" srcId="{92C06D40-25D1-40A9-80BC-9D5031F1E472}" destId="{F309ECEC-1B3B-4B04-8A9C-8569802E7F98}" srcOrd="0" destOrd="0" presId="urn:microsoft.com/office/officeart/2005/8/layout/process2"/>
    <dgm:cxn modelId="{953616E2-3A5E-4F25-888F-4EDACCB07C1E}" srcId="{A07CC34E-C459-47D9-B50F-4F158BF16AD7}" destId="{EA2018B1-E1FD-459F-B0A2-175E93682A62}" srcOrd="2" destOrd="0" parTransId="{813E1D77-DB41-465C-AC82-004A385A482C}" sibTransId="{9B273B26-E590-422F-905E-237F84638699}"/>
    <dgm:cxn modelId="{7A089CEC-CAF4-4CCE-A8BE-993B02180AA1}" type="presOf" srcId="{C8BF3E83-C18E-4161-A6BB-8DD24E8A6F04}" destId="{A4DB6717-2EB7-4DC8-92FF-DBE9E202D31C}" srcOrd="0" destOrd="0" presId="urn:microsoft.com/office/officeart/2005/8/layout/process2"/>
    <dgm:cxn modelId="{75C1BDF5-D1D3-4490-9C9F-8C76850B913D}" type="presOf" srcId="{BB7AC8D2-6EE6-4420-923F-06C1A8B65771}" destId="{189CE226-5C2B-47B1-BDFE-52493E13B627}" srcOrd="0" destOrd="0" presId="urn:microsoft.com/office/officeart/2005/8/layout/process2"/>
    <dgm:cxn modelId="{3AA2DE0C-C189-4118-8B8E-39F810811E93}" type="presParOf" srcId="{F375E9A9-BB5E-439F-BB82-6DFF1CBC761B}" destId="{189CE226-5C2B-47B1-BDFE-52493E13B627}" srcOrd="0" destOrd="0" presId="urn:microsoft.com/office/officeart/2005/8/layout/process2"/>
    <dgm:cxn modelId="{D26AB0D7-A35F-415A-AB70-6A51F2074501}" type="presParOf" srcId="{F375E9A9-BB5E-439F-BB82-6DFF1CBC761B}" destId="{E37A6472-2229-47B6-BB16-A1D21CF84416}" srcOrd="1" destOrd="0" presId="urn:microsoft.com/office/officeart/2005/8/layout/process2"/>
    <dgm:cxn modelId="{74750860-160A-4068-82EB-BAF2885CBFEA}" type="presParOf" srcId="{E37A6472-2229-47B6-BB16-A1D21CF84416}" destId="{7E9834E9-FCE7-4025-94BF-72BBAAC1F239}" srcOrd="0" destOrd="0" presId="urn:microsoft.com/office/officeart/2005/8/layout/process2"/>
    <dgm:cxn modelId="{3FC9D0DF-070D-44D8-BCE6-B977CF50160E}" type="presParOf" srcId="{F375E9A9-BB5E-439F-BB82-6DFF1CBC761B}" destId="{1014B401-A446-45AA-8F67-337344C1BCF9}" srcOrd="2" destOrd="0" presId="urn:microsoft.com/office/officeart/2005/8/layout/process2"/>
    <dgm:cxn modelId="{B36E72FD-233B-4687-802A-8D6690868707}" type="presParOf" srcId="{F375E9A9-BB5E-439F-BB82-6DFF1CBC761B}" destId="{A4DB6717-2EB7-4DC8-92FF-DBE9E202D31C}" srcOrd="3" destOrd="0" presId="urn:microsoft.com/office/officeart/2005/8/layout/process2"/>
    <dgm:cxn modelId="{56451F29-9146-40CD-934F-AEC1B5D309B0}" type="presParOf" srcId="{A4DB6717-2EB7-4DC8-92FF-DBE9E202D31C}" destId="{FC3F6089-483C-47CE-A897-CCCE626067D0}" srcOrd="0" destOrd="0" presId="urn:microsoft.com/office/officeart/2005/8/layout/process2"/>
    <dgm:cxn modelId="{5F13DE34-7DB9-486E-8DCD-34628370F87A}" type="presParOf" srcId="{F375E9A9-BB5E-439F-BB82-6DFF1CBC761B}" destId="{B89CB535-ACA9-4442-8175-24BA5D0C6D27}" srcOrd="4" destOrd="0" presId="urn:microsoft.com/office/officeart/2005/8/layout/process2"/>
    <dgm:cxn modelId="{D3633F2C-65D1-4CEF-A4F6-0C16AA38CCC7}" type="presParOf" srcId="{F375E9A9-BB5E-439F-BB82-6DFF1CBC761B}" destId="{09474A3F-9E57-4590-90A4-137A1CFB6E5B}" srcOrd="5" destOrd="0" presId="urn:microsoft.com/office/officeart/2005/8/layout/process2"/>
    <dgm:cxn modelId="{6D5F1149-4D2C-4EF8-9781-99A254C8A98D}" type="presParOf" srcId="{09474A3F-9E57-4590-90A4-137A1CFB6E5B}" destId="{885699DB-CCC2-4582-819D-729DAC34DBA0}" srcOrd="0" destOrd="0" presId="urn:microsoft.com/office/officeart/2005/8/layout/process2"/>
    <dgm:cxn modelId="{B53E295E-9591-4153-84FD-E697F59E7D69}" type="presParOf" srcId="{F375E9A9-BB5E-439F-BB82-6DFF1CBC761B}" destId="{F309ECEC-1B3B-4B04-8A9C-8569802E7F98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7CC34E-C459-47D9-B50F-4F158BF16AD7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BF9AA655-8A57-4028-96EB-03F80E52CD97}">
      <dgm:prSet phldrT="[Text]" custT="1"/>
      <dgm:spPr/>
      <dgm:t>
        <a:bodyPr/>
        <a:lstStyle/>
        <a:p>
          <a:r>
            <a:rPr lang="en-US" sz="1200" dirty="0"/>
            <a:t>Pharmacy technician training program (vocational school, community college, or employer training program)</a:t>
          </a:r>
        </a:p>
      </dgm:t>
    </dgm:pt>
    <dgm:pt modelId="{4841F0B5-2AD0-401D-84E1-3A6C03092CE0}" type="parTrans" cxnId="{3B18973D-19FF-474D-BEC2-BD7A457E7353}">
      <dgm:prSet/>
      <dgm:spPr/>
      <dgm:t>
        <a:bodyPr/>
        <a:lstStyle/>
        <a:p>
          <a:endParaRPr lang="en-US"/>
        </a:p>
      </dgm:t>
    </dgm:pt>
    <dgm:pt modelId="{C8BF3E83-C18E-4161-A6BB-8DD24E8A6F04}" type="sibTrans" cxnId="{3B18973D-19FF-474D-BEC2-BD7A457E7353}">
      <dgm:prSet/>
      <dgm:spPr/>
      <dgm:t>
        <a:bodyPr/>
        <a:lstStyle/>
        <a:p>
          <a:endParaRPr lang="en-US"/>
        </a:p>
      </dgm:t>
    </dgm:pt>
    <dgm:pt modelId="{EA2018B1-E1FD-459F-B0A2-175E93682A62}">
      <dgm:prSet phldrT="[Text]" custT="1"/>
      <dgm:spPr/>
      <dgm:t>
        <a:bodyPr/>
        <a:lstStyle/>
        <a:p>
          <a:r>
            <a:rPr lang="en-US" sz="1400" dirty="0"/>
            <a:t>Optional: take National Certification Exam</a:t>
          </a:r>
        </a:p>
      </dgm:t>
    </dgm:pt>
    <dgm:pt modelId="{813E1D77-DB41-465C-AC82-004A385A482C}" type="parTrans" cxnId="{953616E2-3A5E-4F25-888F-4EDACCB07C1E}">
      <dgm:prSet/>
      <dgm:spPr/>
      <dgm:t>
        <a:bodyPr/>
        <a:lstStyle/>
        <a:p>
          <a:endParaRPr lang="en-US"/>
        </a:p>
      </dgm:t>
    </dgm:pt>
    <dgm:pt modelId="{9B273B26-E590-422F-905E-237F84638699}" type="sibTrans" cxnId="{953616E2-3A5E-4F25-888F-4EDACCB07C1E}">
      <dgm:prSet/>
      <dgm:spPr/>
      <dgm:t>
        <a:bodyPr/>
        <a:lstStyle/>
        <a:p>
          <a:endParaRPr lang="en-US"/>
        </a:p>
      </dgm:t>
    </dgm:pt>
    <dgm:pt modelId="{BB7AC8D2-6EE6-4420-923F-06C1A8B65771}">
      <dgm:prSet phldrT="[Text]" custT="1"/>
      <dgm:spPr/>
      <dgm:t>
        <a:bodyPr/>
        <a:lstStyle/>
        <a:p>
          <a:r>
            <a:rPr lang="en-US" sz="1600" dirty="0"/>
            <a:t>High school </a:t>
          </a:r>
          <a:r>
            <a:rPr lang="en-US" sz="1400" dirty="0"/>
            <a:t>degree</a:t>
          </a:r>
          <a:r>
            <a:rPr lang="en-US" sz="1600" dirty="0"/>
            <a:t> (or later in career)</a:t>
          </a:r>
        </a:p>
      </dgm:t>
    </dgm:pt>
    <dgm:pt modelId="{F751F736-EF79-4573-A728-F9E095F9E27B}" type="sibTrans" cxnId="{DEFF64A3-C524-476E-ABC1-51080D45AAB6}">
      <dgm:prSet/>
      <dgm:spPr/>
      <dgm:t>
        <a:bodyPr/>
        <a:lstStyle/>
        <a:p>
          <a:endParaRPr lang="en-US"/>
        </a:p>
      </dgm:t>
    </dgm:pt>
    <dgm:pt modelId="{84EC8B6C-CCDC-493A-91CE-60E042AFFA15}" type="parTrans" cxnId="{DEFF64A3-C524-476E-ABC1-51080D45AAB6}">
      <dgm:prSet/>
      <dgm:spPr/>
      <dgm:t>
        <a:bodyPr/>
        <a:lstStyle/>
        <a:p>
          <a:endParaRPr lang="en-US"/>
        </a:p>
      </dgm:t>
    </dgm:pt>
    <dgm:pt modelId="{C2AD4AE1-58AF-44A7-AB42-15F348DC6809}" type="pres">
      <dgm:prSet presAssocID="{A07CC34E-C459-47D9-B50F-4F158BF16AD7}" presName="linearFlow" presStyleCnt="0">
        <dgm:presLayoutVars>
          <dgm:resizeHandles val="exact"/>
        </dgm:presLayoutVars>
      </dgm:prSet>
      <dgm:spPr/>
    </dgm:pt>
    <dgm:pt modelId="{AF294EAA-404F-4B86-B8E6-BD8A5E1F097B}" type="pres">
      <dgm:prSet presAssocID="{BB7AC8D2-6EE6-4420-923F-06C1A8B65771}" presName="node" presStyleLbl="node1" presStyleIdx="0" presStyleCnt="3" custLinFactNeighborY="-63554">
        <dgm:presLayoutVars>
          <dgm:bulletEnabled val="1"/>
        </dgm:presLayoutVars>
      </dgm:prSet>
      <dgm:spPr/>
    </dgm:pt>
    <dgm:pt modelId="{30014827-64D4-40B3-B31B-DD535BE13B05}" type="pres">
      <dgm:prSet presAssocID="{F751F736-EF79-4573-A728-F9E095F9E27B}" presName="sibTrans" presStyleLbl="sibTrans2D1" presStyleIdx="0" presStyleCnt="2"/>
      <dgm:spPr/>
    </dgm:pt>
    <dgm:pt modelId="{0776CCB7-F1B4-4E9F-91E0-A72B6AE65819}" type="pres">
      <dgm:prSet presAssocID="{F751F736-EF79-4573-A728-F9E095F9E27B}" presName="connectorText" presStyleLbl="sibTrans2D1" presStyleIdx="0" presStyleCnt="2"/>
      <dgm:spPr/>
    </dgm:pt>
    <dgm:pt modelId="{4D27713E-C599-41D7-BC08-84B658FCED3D}" type="pres">
      <dgm:prSet presAssocID="{BF9AA655-8A57-4028-96EB-03F80E52CD97}" presName="node" presStyleLbl="node1" presStyleIdx="1" presStyleCnt="3">
        <dgm:presLayoutVars>
          <dgm:bulletEnabled val="1"/>
        </dgm:presLayoutVars>
      </dgm:prSet>
      <dgm:spPr/>
    </dgm:pt>
    <dgm:pt modelId="{8FAD9213-1263-4598-9D1C-AB9E4D2C98D1}" type="pres">
      <dgm:prSet presAssocID="{C8BF3E83-C18E-4161-A6BB-8DD24E8A6F04}" presName="sibTrans" presStyleLbl="sibTrans2D1" presStyleIdx="1" presStyleCnt="2"/>
      <dgm:spPr/>
    </dgm:pt>
    <dgm:pt modelId="{A99D0164-7E3B-4F13-A8B3-43EFC98918BC}" type="pres">
      <dgm:prSet presAssocID="{C8BF3E83-C18E-4161-A6BB-8DD24E8A6F04}" presName="connectorText" presStyleLbl="sibTrans2D1" presStyleIdx="1" presStyleCnt="2"/>
      <dgm:spPr/>
    </dgm:pt>
    <dgm:pt modelId="{C937C2AA-37D8-4B84-9378-B46F3D2FE747}" type="pres">
      <dgm:prSet presAssocID="{EA2018B1-E1FD-459F-B0A2-175E93682A62}" presName="node" presStyleLbl="node1" presStyleIdx="2" presStyleCnt="3">
        <dgm:presLayoutVars>
          <dgm:bulletEnabled val="1"/>
        </dgm:presLayoutVars>
      </dgm:prSet>
      <dgm:spPr/>
    </dgm:pt>
  </dgm:ptLst>
  <dgm:cxnLst>
    <dgm:cxn modelId="{208A1332-A32A-444C-9AB3-8CCEAAAB0AFE}" type="presOf" srcId="{BB7AC8D2-6EE6-4420-923F-06C1A8B65771}" destId="{AF294EAA-404F-4B86-B8E6-BD8A5E1F097B}" srcOrd="0" destOrd="0" presId="urn:microsoft.com/office/officeart/2005/8/layout/process2"/>
    <dgm:cxn modelId="{3B18973D-19FF-474D-BEC2-BD7A457E7353}" srcId="{A07CC34E-C459-47D9-B50F-4F158BF16AD7}" destId="{BF9AA655-8A57-4028-96EB-03F80E52CD97}" srcOrd="1" destOrd="0" parTransId="{4841F0B5-2AD0-401D-84E1-3A6C03092CE0}" sibTransId="{C8BF3E83-C18E-4161-A6BB-8DD24E8A6F04}"/>
    <dgm:cxn modelId="{71DB8940-4125-4BB7-AB98-30D5B7D475BD}" type="presOf" srcId="{BF9AA655-8A57-4028-96EB-03F80E52CD97}" destId="{4D27713E-C599-41D7-BC08-84B658FCED3D}" srcOrd="0" destOrd="0" presId="urn:microsoft.com/office/officeart/2005/8/layout/process2"/>
    <dgm:cxn modelId="{3F3E836B-507B-46B6-BD77-A3AB3616ECD5}" type="presOf" srcId="{EA2018B1-E1FD-459F-B0A2-175E93682A62}" destId="{C937C2AA-37D8-4B84-9378-B46F3D2FE747}" srcOrd="0" destOrd="0" presId="urn:microsoft.com/office/officeart/2005/8/layout/process2"/>
    <dgm:cxn modelId="{79376771-21FB-4E54-AA5F-175B8A45A23E}" type="presOf" srcId="{F751F736-EF79-4573-A728-F9E095F9E27B}" destId="{30014827-64D4-40B3-B31B-DD535BE13B05}" srcOrd="0" destOrd="0" presId="urn:microsoft.com/office/officeart/2005/8/layout/process2"/>
    <dgm:cxn modelId="{A73F0D73-A8E2-43A2-9307-050D1AE6D3E4}" type="presOf" srcId="{C8BF3E83-C18E-4161-A6BB-8DD24E8A6F04}" destId="{A99D0164-7E3B-4F13-A8B3-43EFC98918BC}" srcOrd="1" destOrd="0" presId="urn:microsoft.com/office/officeart/2005/8/layout/process2"/>
    <dgm:cxn modelId="{DEFF64A3-C524-476E-ABC1-51080D45AAB6}" srcId="{A07CC34E-C459-47D9-B50F-4F158BF16AD7}" destId="{BB7AC8D2-6EE6-4420-923F-06C1A8B65771}" srcOrd="0" destOrd="0" parTransId="{84EC8B6C-CCDC-493A-91CE-60E042AFFA15}" sibTransId="{F751F736-EF79-4573-A728-F9E095F9E27B}"/>
    <dgm:cxn modelId="{CCB8A2CB-DC74-4DEB-A244-CA2E852104D5}" type="presOf" srcId="{F751F736-EF79-4573-A728-F9E095F9E27B}" destId="{0776CCB7-F1B4-4E9F-91E0-A72B6AE65819}" srcOrd="1" destOrd="0" presId="urn:microsoft.com/office/officeart/2005/8/layout/process2"/>
    <dgm:cxn modelId="{953616E2-3A5E-4F25-888F-4EDACCB07C1E}" srcId="{A07CC34E-C459-47D9-B50F-4F158BF16AD7}" destId="{EA2018B1-E1FD-459F-B0A2-175E93682A62}" srcOrd="2" destOrd="0" parTransId="{813E1D77-DB41-465C-AC82-004A385A482C}" sibTransId="{9B273B26-E590-422F-905E-237F84638699}"/>
    <dgm:cxn modelId="{9A2CA4E4-E953-42C4-BCD2-5C42AEEB7796}" type="presOf" srcId="{C8BF3E83-C18E-4161-A6BB-8DD24E8A6F04}" destId="{8FAD9213-1263-4598-9D1C-AB9E4D2C98D1}" srcOrd="0" destOrd="0" presId="urn:microsoft.com/office/officeart/2005/8/layout/process2"/>
    <dgm:cxn modelId="{BBFBAFEB-DB75-4076-844C-15F12DABB9AB}" type="presOf" srcId="{A07CC34E-C459-47D9-B50F-4F158BF16AD7}" destId="{C2AD4AE1-58AF-44A7-AB42-15F348DC6809}" srcOrd="0" destOrd="0" presId="urn:microsoft.com/office/officeart/2005/8/layout/process2"/>
    <dgm:cxn modelId="{0F23731A-228D-40C4-97EE-413F6B7F8514}" type="presParOf" srcId="{C2AD4AE1-58AF-44A7-AB42-15F348DC6809}" destId="{AF294EAA-404F-4B86-B8E6-BD8A5E1F097B}" srcOrd="0" destOrd="0" presId="urn:microsoft.com/office/officeart/2005/8/layout/process2"/>
    <dgm:cxn modelId="{345913EA-D907-4B29-BE81-CF43010F9036}" type="presParOf" srcId="{C2AD4AE1-58AF-44A7-AB42-15F348DC6809}" destId="{30014827-64D4-40B3-B31B-DD535BE13B05}" srcOrd="1" destOrd="0" presId="urn:microsoft.com/office/officeart/2005/8/layout/process2"/>
    <dgm:cxn modelId="{D074327F-136A-4262-85B4-7EA4715F7ABE}" type="presParOf" srcId="{30014827-64D4-40B3-B31B-DD535BE13B05}" destId="{0776CCB7-F1B4-4E9F-91E0-A72B6AE65819}" srcOrd="0" destOrd="0" presId="urn:microsoft.com/office/officeart/2005/8/layout/process2"/>
    <dgm:cxn modelId="{2862FA04-DF52-451A-BA8B-897D67CDC2DF}" type="presParOf" srcId="{C2AD4AE1-58AF-44A7-AB42-15F348DC6809}" destId="{4D27713E-C599-41D7-BC08-84B658FCED3D}" srcOrd="2" destOrd="0" presId="urn:microsoft.com/office/officeart/2005/8/layout/process2"/>
    <dgm:cxn modelId="{E9C7DA5C-4886-404A-8DC3-726EA0FD6251}" type="presParOf" srcId="{C2AD4AE1-58AF-44A7-AB42-15F348DC6809}" destId="{8FAD9213-1263-4598-9D1C-AB9E4D2C98D1}" srcOrd="3" destOrd="0" presId="urn:microsoft.com/office/officeart/2005/8/layout/process2"/>
    <dgm:cxn modelId="{F7B70808-CDDC-4A04-810D-E18FAB3F5B11}" type="presParOf" srcId="{8FAD9213-1263-4598-9D1C-AB9E4D2C98D1}" destId="{A99D0164-7E3B-4F13-A8B3-43EFC98918BC}" srcOrd="0" destOrd="0" presId="urn:microsoft.com/office/officeart/2005/8/layout/process2"/>
    <dgm:cxn modelId="{EF70B49C-8D6E-4E4A-BCCA-F9B0ADF93ECE}" type="presParOf" srcId="{C2AD4AE1-58AF-44A7-AB42-15F348DC6809}" destId="{C937C2AA-37D8-4B84-9378-B46F3D2FE747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1FC3B-6E0A-4E0C-B13A-0ED8C63B2834}">
      <dsp:nvSpPr>
        <dsp:cNvPr id="0" name=""/>
        <dsp:cNvSpPr/>
      </dsp:nvSpPr>
      <dsp:spPr>
        <a:xfrm>
          <a:off x="0" y="86899"/>
          <a:ext cx="3014744" cy="63586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Pharmacy Residency</a:t>
          </a:r>
        </a:p>
      </dsp:txBody>
      <dsp:txXfrm>
        <a:off x="31040" y="117939"/>
        <a:ext cx="2952664" cy="573783"/>
      </dsp:txXfrm>
    </dsp:sp>
    <dsp:sp modelId="{F795D63B-967D-4416-BF4A-EB18A2D23A7B}">
      <dsp:nvSpPr>
        <dsp:cNvPr id="0" name=""/>
        <dsp:cNvSpPr/>
      </dsp:nvSpPr>
      <dsp:spPr>
        <a:xfrm>
          <a:off x="0" y="831037"/>
          <a:ext cx="3014744" cy="5744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718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Advanced patient care training</a:t>
          </a:r>
        </a:p>
      </dsp:txBody>
      <dsp:txXfrm>
        <a:off x="0" y="831037"/>
        <a:ext cx="3014744" cy="574496"/>
      </dsp:txXfrm>
    </dsp:sp>
    <dsp:sp modelId="{4C936E97-DF7E-4E74-957A-C624F84692D2}">
      <dsp:nvSpPr>
        <dsp:cNvPr id="0" name=""/>
        <dsp:cNvSpPr/>
      </dsp:nvSpPr>
      <dsp:spPr>
        <a:xfrm>
          <a:off x="0" y="1517684"/>
          <a:ext cx="3014744" cy="57989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Pharmacy Fellowship</a:t>
          </a:r>
        </a:p>
      </dsp:txBody>
      <dsp:txXfrm>
        <a:off x="28308" y="1545992"/>
        <a:ext cx="2958128" cy="523274"/>
      </dsp:txXfrm>
    </dsp:sp>
    <dsp:sp modelId="{DF285CFE-1DF8-4813-9E9F-8A0B8A4E6991}">
      <dsp:nvSpPr>
        <dsp:cNvPr id="0" name=""/>
        <dsp:cNvSpPr/>
      </dsp:nvSpPr>
      <dsp:spPr>
        <a:xfrm>
          <a:off x="0" y="2180598"/>
          <a:ext cx="3014744" cy="643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718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Specialized leadership &amp; research training</a:t>
          </a:r>
        </a:p>
      </dsp:txBody>
      <dsp:txXfrm>
        <a:off x="0" y="2180598"/>
        <a:ext cx="3014744" cy="6434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CE226-5C2B-47B1-BDFE-52493E13B627}">
      <dsp:nvSpPr>
        <dsp:cNvPr id="0" name=""/>
        <dsp:cNvSpPr/>
      </dsp:nvSpPr>
      <dsp:spPr>
        <a:xfrm>
          <a:off x="704351" y="1704"/>
          <a:ext cx="2045697" cy="6340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High school degree</a:t>
          </a:r>
        </a:p>
      </dsp:txBody>
      <dsp:txXfrm>
        <a:off x="722921" y="20274"/>
        <a:ext cx="2008557" cy="596877"/>
      </dsp:txXfrm>
    </dsp:sp>
    <dsp:sp modelId="{E37A6472-2229-47B6-BB16-A1D21CF84416}">
      <dsp:nvSpPr>
        <dsp:cNvPr id="0" name=""/>
        <dsp:cNvSpPr/>
      </dsp:nvSpPr>
      <dsp:spPr>
        <a:xfrm rot="5400000">
          <a:off x="1608321" y="651572"/>
          <a:ext cx="237756" cy="285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1641607" y="675348"/>
        <a:ext cx="171185" cy="166429"/>
      </dsp:txXfrm>
    </dsp:sp>
    <dsp:sp modelId="{1014B401-A446-45AA-8F67-337344C1BCF9}">
      <dsp:nvSpPr>
        <dsp:cNvPr id="0" name=""/>
        <dsp:cNvSpPr/>
      </dsp:nvSpPr>
      <dsp:spPr>
        <a:xfrm>
          <a:off x="704351" y="952730"/>
          <a:ext cx="2045697" cy="6340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Bachelor’s degree (independent 4-year degree or in combination program)</a:t>
          </a:r>
        </a:p>
      </dsp:txBody>
      <dsp:txXfrm>
        <a:off x="722921" y="971300"/>
        <a:ext cx="2008557" cy="596877"/>
      </dsp:txXfrm>
    </dsp:sp>
    <dsp:sp modelId="{A4DB6717-2EB7-4DC8-92FF-DBE9E202D31C}">
      <dsp:nvSpPr>
        <dsp:cNvPr id="0" name=""/>
        <dsp:cNvSpPr/>
      </dsp:nvSpPr>
      <dsp:spPr>
        <a:xfrm rot="5400000">
          <a:off x="1608321" y="1602599"/>
          <a:ext cx="237756" cy="285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1641607" y="1626375"/>
        <a:ext cx="171185" cy="166429"/>
      </dsp:txXfrm>
    </dsp:sp>
    <dsp:sp modelId="{B89CB535-ACA9-4442-8175-24BA5D0C6D27}">
      <dsp:nvSpPr>
        <dsp:cNvPr id="0" name=""/>
        <dsp:cNvSpPr/>
      </dsp:nvSpPr>
      <dsp:spPr>
        <a:xfrm>
          <a:off x="704351" y="1903757"/>
          <a:ext cx="2045697" cy="6340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PharmD (3-4 years)</a:t>
          </a:r>
        </a:p>
      </dsp:txBody>
      <dsp:txXfrm>
        <a:off x="722921" y="1922327"/>
        <a:ext cx="2008557" cy="596877"/>
      </dsp:txXfrm>
    </dsp:sp>
    <dsp:sp modelId="{09474A3F-9E57-4590-90A4-137A1CFB6E5B}">
      <dsp:nvSpPr>
        <dsp:cNvPr id="0" name=""/>
        <dsp:cNvSpPr/>
      </dsp:nvSpPr>
      <dsp:spPr>
        <a:xfrm rot="5400000">
          <a:off x="1608321" y="2553625"/>
          <a:ext cx="237756" cy="285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1641607" y="2577401"/>
        <a:ext cx="171185" cy="166429"/>
      </dsp:txXfrm>
    </dsp:sp>
    <dsp:sp modelId="{F309ECEC-1B3B-4B04-8A9C-8569802E7F98}">
      <dsp:nvSpPr>
        <dsp:cNvPr id="0" name=""/>
        <dsp:cNvSpPr/>
      </dsp:nvSpPr>
      <dsp:spPr>
        <a:xfrm>
          <a:off x="704351" y="2854783"/>
          <a:ext cx="2045697" cy="6340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Optional: Residency or Fellowship</a:t>
          </a:r>
        </a:p>
      </dsp:txBody>
      <dsp:txXfrm>
        <a:off x="722921" y="2873353"/>
        <a:ext cx="2008557" cy="5968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294EAA-404F-4B86-B8E6-BD8A5E1F097B}">
      <dsp:nvSpPr>
        <dsp:cNvPr id="0" name=""/>
        <dsp:cNvSpPr/>
      </dsp:nvSpPr>
      <dsp:spPr>
        <a:xfrm>
          <a:off x="370710" y="0"/>
          <a:ext cx="2712978" cy="7187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High school </a:t>
          </a:r>
          <a:r>
            <a:rPr lang="en-US" sz="1400" kern="1200" dirty="0"/>
            <a:t>degree</a:t>
          </a:r>
          <a:r>
            <a:rPr lang="en-US" sz="1600" kern="1200" dirty="0"/>
            <a:t> (or later in career)</a:t>
          </a:r>
        </a:p>
      </dsp:txBody>
      <dsp:txXfrm>
        <a:off x="391762" y="21052"/>
        <a:ext cx="2670874" cy="676677"/>
      </dsp:txXfrm>
    </dsp:sp>
    <dsp:sp modelId="{30014827-64D4-40B3-B31B-DD535BE13B05}">
      <dsp:nvSpPr>
        <dsp:cNvPr id="0" name=""/>
        <dsp:cNvSpPr/>
      </dsp:nvSpPr>
      <dsp:spPr>
        <a:xfrm rot="5400000">
          <a:off x="1592428" y="736750"/>
          <a:ext cx="269542" cy="3234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-5400000">
        <a:off x="1630164" y="763705"/>
        <a:ext cx="194071" cy="188679"/>
      </dsp:txXfrm>
    </dsp:sp>
    <dsp:sp modelId="{4D27713E-C599-41D7-BC08-84B658FCED3D}">
      <dsp:nvSpPr>
        <dsp:cNvPr id="0" name=""/>
        <dsp:cNvSpPr/>
      </dsp:nvSpPr>
      <dsp:spPr>
        <a:xfrm>
          <a:off x="370710" y="1078171"/>
          <a:ext cx="2712978" cy="7187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Pharmacy technician training program (vocational school, community college, or employer training program)</a:t>
          </a:r>
        </a:p>
      </dsp:txBody>
      <dsp:txXfrm>
        <a:off x="391762" y="1099223"/>
        <a:ext cx="2670874" cy="676677"/>
      </dsp:txXfrm>
    </dsp:sp>
    <dsp:sp modelId="{8FAD9213-1263-4598-9D1C-AB9E4D2C98D1}">
      <dsp:nvSpPr>
        <dsp:cNvPr id="0" name=""/>
        <dsp:cNvSpPr/>
      </dsp:nvSpPr>
      <dsp:spPr>
        <a:xfrm rot="5400000">
          <a:off x="1592428" y="1814922"/>
          <a:ext cx="269542" cy="3234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-5400000">
        <a:off x="1630164" y="1841877"/>
        <a:ext cx="194071" cy="188679"/>
      </dsp:txXfrm>
    </dsp:sp>
    <dsp:sp modelId="{C937C2AA-37D8-4B84-9378-B46F3D2FE747}">
      <dsp:nvSpPr>
        <dsp:cNvPr id="0" name=""/>
        <dsp:cNvSpPr/>
      </dsp:nvSpPr>
      <dsp:spPr>
        <a:xfrm>
          <a:off x="370710" y="2156343"/>
          <a:ext cx="2712978" cy="7187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Optional: take National Certification Exam</a:t>
          </a:r>
        </a:p>
      </dsp:txBody>
      <dsp:txXfrm>
        <a:off x="391762" y="2177395"/>
        <a:ext cx="2670874" cy="676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13936-C90F-4276-9EAB-ECD2D2DD233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4565F-4122-4DC6-83B1-8AF3A6C7F4B0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6F0D1-6B0F-4FA4-BE1C-DC5B40CC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24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6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302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53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6375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1170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160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EE803-9667-846D-1F9C-AE17B2897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6570D9-F9B3-4812-8E94-640BF8CC47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3F890B-63FF-4A40-1631-6F6CB4C74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E1534-84C9-3AE0-4323-E6179259BD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416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B90C0-509B-19EA-E147-67290FF28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38DF82-1FA8-4B66-232F-FDB0C8B5C2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81A361-2959-680D-4EED-201DF213E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5DD2F-4E37-C4F4-C667-A5AA44A409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5456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6D6C5-ED97-41CD-3865-CA8EEC43E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DD41BD-53B1-AAEA-F00D-99AAB7BEB4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553FD7-9D77-4F31-F7BF-62C8108B8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71594-50CB-080B-2356-BC986D7591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0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25402-52E9-DBCC-6C04-EFB9A60A7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8415D0-6C29-05EB-D346-DE6DC74D12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598E01-FE4A-446F-69D4-E26B9BEE4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E8BF0-EC2B-94C9-9AA6-8802D6310F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82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45F6D-93F5-0625-6F87-636E0FB47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C10927-6AA9-89AB-F9E7-A9ACED354A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C3457C-5F99-B92E-67DE-244F10C41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A2FC42-8924-DAA7-8C29-0318F951A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0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2897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55433-75FB-93C0-274D-3234CF93B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D69DA3-1168-B7CD-32E4-EBA44D224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2A5E0C-881D-95F6-DF99-8CA769647D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9492E-F5B2-2C9A-AD2A-3A67886026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6875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24DA0-761F-A843-F2B6-D5740ABD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6F2FE0-346B-72EE-EFB7-15F2A770AA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5A80F9-63D8-8670-AEFB-0023C90295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21150-38A7-D2CC-0E9B-386BA37F75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305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F9C12-31CD-48B1-569A-96611484A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EF86A5-90DC-0F1C-3E9C-1AFDC9D90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7619CA-01B9-55A9-2638-7858852732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F24F2F-A388-61D1-CA73-E3A97B7A0F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6846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BE939-F80B-FECA-B083-B1E93F99E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D2CA57-4E0C-B1F2-3A07-04B4BF6E2D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B25306-6930-EEAB-D323-402F80499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BAF09-E710-699E-59F6-0569B51878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672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DA022-D236-4156-F378-746AF5B0A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5C34F8-99E6-EA9B-FAF2-DF1C2C034E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23EF4-3A35-EC6D-DCB9-BEE829B14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AE05A-9850-B751-7486-CAAA2D0374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626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2B115-64C4-EEF3-3094-1BC33CCCF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135249-E01C-F1E9-957A-7DD4754964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7E55D9-E6D3-62CD-AFD7-DD732A5D7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EB035B-19C2-D37F-1FC1-680161C9AB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4365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515F6-9332-8008-8BCA-98526D286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34872-1855-165A-0057-976EAD3ECF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D6D735-5322-F63A-5011-D7F438CFE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391F97-AECF-9F87-B0E0-624754A6BB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2736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85D80-C0E6-D489-6C51-DB81F77A9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8E34D6-367F-CEEB-DACA-D68EAEDB6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492CED-59A4-724D-C440-D5AB4CA18A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414D4-333B-DE52-C856-1B2A00FCC8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367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5ECC2-F82E-AEFE-AB53-E0CBABD3E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AEC797-6F29-0D32-0E39-04761C44E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1CF1AE-7738-306B-F448-8113739B62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85383-1A2C-1D61-829C-7F6BF1E726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487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0A7AE-9379-17D2-E3F5-63C721085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166E22-C307-FE36-0C14-41069096C9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92CC46-F1C7-4018-F18C-20E3CB537B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6D296-2010-ED54-EE55-D96E5DA79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91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866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F1137-2341-AE71-93A2-03734E6AD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844B22-3040-CCD1-7D5D-42295251D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6A7EF6-7C88-CDD1-2726-149D1D420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64D36-1D76-D30B-7C5F-80EECC06A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503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A25B5-6953-D6D1-705E-96C8F2B90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6FA78B-9A7A-5222-62B9-2655F176FB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8DA41F-F5DF-2D7E-9803-ACFE18A012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7C779F-B444-A3AF-CE36-32544A07C9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379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659B2-E58E-16CD-2184-997D0A8EB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A55BED-A15A-C870-261E-DD6F99A199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EDEE1B-DD69-9923-DDD8-603DCAB53F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36EF3-0A6E-F069-7B93-A5F2C39390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446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F4B63-ED19-7271-134D-C794ADCCE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A4823C-CEB6-83AC-7136-6A316E762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EAF354-46D9-FB96-3219-B5D657B724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5BA00-3215-C9EE-03E6-230AD56EA8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076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9BFFA-8174-239E-87B7-037C07B86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89CE79-6CFC-486F-AE07-56451DFB4C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E119EC-DFBF-D911-C408-045D73501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B1A8C-AE66-2C54-006F-53E8C71AEB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626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4A2D4-2D99-ED6F-F484-C02366C26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84C7D0-BAC8-1D39-BFB1-54498D84C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AD1268-ADC4-1FEE-DF1C-13CC992D1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C154A-B7A2-783E-BF41-C651E0AC82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0183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C0561-BB0C-3A5A-DEFB-B3EED998E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D303C4-B18B-DF56-97AB-00E6D186C0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9821F8-9DA9-975B-197F-074FD74976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A7ED8-1A1D-54B0-DDC1-469A248AD6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925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205DD-1A4E-0571-B28A-5E8A29207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239474-911F-B013-37B4-005C08E0E6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81ABAC-AE81-7036-96A9-180E1AFF76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674C23-F7C4-8923-119A-7D44817771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074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9775-B8BD-D231-97BD-1ABBC663D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3F4B66-7DF9-295D-6283-C5FB0CF1BC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BF5CE8-6D75-193A-5992-F7CEB4C600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B48E5B-9D36-BC7E-198A-1C58E1D94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95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274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797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96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7782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1132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5C253-48B8-41D3-4D8E-A8BFA7B92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2E0C9A-E7B4-0854-6B1A-DAF7660AB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031B-F31D-BBE1-A666-330854D706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4DC79B-483B-AD1A-E2FE-750F35A0D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312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4203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869A8-1AA3-405E-DE15-AF2A8FD2B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3F5C63-0F10-C32C-105E-A8830A9FDD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62C65E-707F-A84B-8241-89ACBE9423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E5658-5EE0-8D6F-888C-A6F8B5FBB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3586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6330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AEFD3-69C7-C3E8-5DE3-FBB80D3E5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5C8A77-C277-5A61-D80D-301F321A5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A4F567-F837-D8E6-B963-B3FB4EDE31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94E44-994D-F0AF-4CDF-C3BECE84A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366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9EC1E-B4D5-2AAB-7C24-E9EC4A69C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ACEF80-029D-2CA3-1B47-20AB2406C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0AE56F-8038-E94D-FFDE-2F3E09238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7FC0C8-8E7E-C8B9-6A85-527BF9A1E0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32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52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FD809-EE1D-7ABD-E958-0143B7F09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29010-151A-B212-50CE-F4CCF738F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02372D-753F-FF34-52A3-B37141CCBA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65028A-EBB8-FF11-CC7E-65F63121C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35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48566-30C5-54A1-F40E-6CC871F19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E5C64E-911B-0371-B2E0-5F80AB07F1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03852D-9634-FAA0-CA4D-25C0CFB0B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23DF26-1FD2-6A59-ED88-56EEA02378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01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B7CD3-19FF-EDFA-CE58-4F6C1456A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6025D7-C17B-31C9-948A-067FB6E87F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EA2C98-8801-2BD5-6EBB-55DA82942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2A010-57F7-8A93-BDD5-F5A8E5685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47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3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524" y="0"/>
            <a:ext cx="105964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00724" y="950913"/>
            <a:ext cx="5686426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00724" y="3446258"/>
            <a:ext cx="5686425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7" y="5691187"/>
            <a:ext cx="1530874" cy="777875"/>
          </a:xfrm>
          <a:prstGeom prst="rect">
            <a:avLst/>
          </a:prstGeom>
        </p:spPr>
      </p:pic>
      <p:sp>
        <p:nvSpPr>
          <p:cNvPr id="11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1" y="-1"/>
            <a:ext cx="6057900" cy="6858001"/>
          </a:xfrm>
          <a:custGeom>
            <a:avLst/>
            <a:gdLst>
              <a:gd name="connsiteX0" fmla="*/ 0 w 6089161"/>
              <a:gd name="connsiteY0" fmla="*/ 0 h 6858001"/>
              <a:gd name="connsiteX1" fmla="*/ 2052312 w 6089161"/>
              <a:gd name="connsiteY1" fmla="*/ 0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0" fmla="*/ 0 w 6089161"/>
              <a:gd name="connsiteY0" fmla="*/ 0 h 6858001"/>
              <a:gd name="connsiteX1" fmla="*/ 2099937 w 6089161"/>
              <a:gd name="connsiteY1" fmla="*/ 9525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38037 w 6089161"/>
              <a:gd name="connsiteY1" fmla="*/ 0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38037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9161" h="6858001">
                <a:moveTo>
                  <a:pt x="0" y="0"/>
                </a:moveTo>
                <a:lnTo>
                  <a:pt x="2109462" y="0"/>
                </a:lnTo>
                <a:cubicBezTo>
                  <a:pt x="2257600" y="136116"/>
                  <a:pt x="2278881" y="189153"/>
                  <a:pt x="2378012" y="288359"/>
                </a:cubicBezTo>
                <a:cubicBezTo>
                  <a:pt x="3988653" y="1900213"/>
                  <a:pt x="5534153" y="4505295"/>
                  <a:pt x="6065724" y="6733861"/>
                </a:cubicBezTo>
                <a:lnTo>
                  <a:pt x="6089161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42304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A1843D4-BC6A-5DE3-7220-C4F9AEFD27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1"/>
          </p:nvPr>
        </p:nvSpPr>
        <p:spPr>
          <a:xfrm>
            <a:off x="5513033" y="0"/>
            <a:ext cx="6678967" cy="6858000"/>
          </a:xfrm>
          <a:custGeom>
            <a:avLst/>
            <a:gdLst>
              <a:gd name="connsiteX0" fmla="*/ 3706069 w 6678967"/>
              <a:gd name="connsiteY0" fmla="*/ 0 h 6858000"/>
              <a:gd name="connsiteX1" fmla="*/ 6678967 w 6678967"/>
              <a:gd name="connsiteY1" fmla="*/ 0 h 6858000"/>
              <a:gd name="connsiteX2" fmla="*/ 6678967 w 6678967"/>
              <a:gd name="connsiteY2" fmla="*/ 6849123 h 6858000"/>
              <a:gd name="connsiteX3" fmla="*/ 0 w 66789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78967" h="6858000">
                <a:moveTo>
                  <a:pt x="3706069" y="0"/>
                </a:moveTo>
                <a:lnTo>
                  <a:pt x="6678967" y="0"/>
                </a:lnTo>
                <a:lnTo>
                  <a:pt x="6678967" y="6849123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BA0A3D2-F632-C2DF-8A8F-696854DD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000125"/>
            <a:ext cx="5857875" cy="2314575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8406572-6401-3706-3603-8C0AF885FE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900" y="3619500"/>
            <a:ext cx="5295901" cy="131445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subtitle style</a:t>
            </a:r>
          </a:p>
          <a:p>
            <a:pPr lvl="0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3BE6AA2-E30B-9B6A-6954-AE3F825943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61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6325" y="2028558"/>
            <a:ext cx="8585675" cy="48294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3424" y="950913"/>
            <a:ext cx="10753725" cy="2220912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3424" y="3446258"/>
            <a:ext cx="8039101" cy="181154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7" y="5691187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84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58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10" name="Picture 9" descr="A blue and orange logo&#10;&#10;AI-generated content may be incorrect.">
            <a:extLst>
              <a:ext uri="{FF2B5EF4-FFF2-40B4-BE49-F238E27FC236}">
                <a16:creationId xmlns:a16="http://schemas.microsoft.com/office/drawing/2014/main" id="{CA3C9960-1C2D-D3A6-672D-CDC7745E84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791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4" y="1013506"/>
            <a:ext cx="3286125" cy="483098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7824" y="1013506"/>
            <a:ext cx="5895976" cy="4830989"/>
          </a:xfrm>
        </p:spPr>
        <p:txBody>
          <a:bodyPr anchor="ctr"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71" y="6048708"/>
            <a:ext cx="1202871" cy="61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44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7824" y="365125"/>
            <a:ext cx="5895975" cy="132556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7824" y="1825625"/>
            <a:ext cx="5895976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19100" y="967695"/>
            <a:ext cx="3209925" cy="4876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71" y="6048708"/>
            <a:ext cx="1202871" cy="61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952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723" y="0"/>
            <a:ext cx="11581215" cy="6858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553463"/>
            <a:ext cx="5895975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49" y="2013963"/>
            <a:ext cx="5895976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17" y="6140064"/>
            <a:ext cx="1023154" cy="520104"/>
          </a:xfrm>
          <a:prstGeom prst="rect">
            <a:avLst/>
          </a:prstGeom>
        </p:spPr>
      </p:pic>
      <p:sp>
        <p:nvSpPr>
          <p:cNvPr id="10" name="Picture Placeholder 47"/>
          <p:cNvSpPr>
            <a:spLocks noGrp="1"/>
          </p:cNvSpPr>
          <p:nvPr>
            <p:ph type="pic" sz="quarter" idx="10"/>
          </p:nvPr>
        </p:nvSpPr>
        <p:spPr>
          <a:xfrm>
            <a:off x="7116763" y="0"/>
            <a:ext cx="5075237" cy="6858000"/>
          </a:xfrm>
          <a:custGeom>
            <a:avLst/>
            <a:gdLst>
              <a:gd name="connsiteX0" fmla="*/ 1033963 w 5075237"/>
              <a:gd name="connsiteY0" fmla="*/ 0 h 6858000"/>
              <a:gd name="connsiteX1" fmla="*/ 5075237 w 5075237"/>
              <a:gd name="connsiteY1" fmla="*/ 0 h 6858000"/>
              <a:gd name="connsiteX2" fmla="*/ 5075237 w 5075237"/>
              <a:gd name="connsiteY2" fmla="*/ 6858000 h 6858000"/>
              <a:gd name="connsiteX3" fmla="*/ 1114496 w 5075237"/>
              <a:gd name="connsiteY3" fmla="*/ 6858000 h 6858000"/>
              <a:gd name="connsiteX4" fmla="*/ 1026237 w 5075237"/>
              <a:gd name="connsiteY4" fmla="*/ 6733886 h 6858000"/>
              <a:gd name="connsiteX5" fmla="*/ 7261 w 5075237"/>
              <a:gd name="connsiteY5" fmla="*/ 3681766 h 6858000"/>
              <a:gd name="connsiteX6" fmla="*/ 0 w 5075237"/>
              <a:gd name="connsiteY6" fmla="*/ 3394641 h 6858000"/>
              <a:gd name="connsiteX7" fmla="*/ 0 w 5075237"/>
              <a:gd name="connsiteY7" fmla="*/ 3350111 h 6858000"/>
              <a:gd name="connsiteX8" fmla="*/ 7261 w 5075237"/>
              <a:gd name="connsiteY8" fmla="*/ 3062986 h 6858000"/>
              <a:gd name="connsiteX9" fmla="*/ 1026237 w 5075237"/>
              <a:gd name="connsiteY9" fmla="*/ 1086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75237" h="6858000">
                <a:moveTo>
                  <a:pt x="1033963" y="0"/>
                </a:moveTo>
                <a:lnTo>
                  <a:pt x="5075237" y="0"/>
                </a:lnTo>
                <a:lnTo>
                  <a:pt x="5075237" y="6858000"/>
                </a:lnTo>
                <a:lnTo>
                  <a:pt x="1114496" y="6858000"/>
                </a:lnTo>
                <a:lnTo>
                  <a:pt x="1026237" y="6733886"/>
                </a:lnTo>
                <a:cubicBezTo>
                  <a:pt x="431991" y="5854288"/>
                  <a:pt x="64399" y="4808981"/>
                  <a:pt x="7261" y="3681766"/>
                </a:cubicBezTo>
                <a:lnTo>
                  <a:pt x="0" y="3394641"/>
                </a:lnTo>
                <a:lnTo>
                  <a:pt x="0" y="3350111"/>
                </a:lnTo>
                <a:lnTo>
                  <a:pt x="7261" y="3062986"/>
                </a:lnTo>
                <a:cubicBezTo>
                  <a:pt x="64399" y="1935772"/>
                  <a:pt x="431991" y="890465"/>
                  <a:pt x="1026237" y="10866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42593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553463"/>
            <a:ext cx="5895975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49" y="2013963"/>
            <a:ext cx="5895976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9" y="6167770"/>
            <a:ext cx="1023154" cy="520104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C3F5C24-4485-6C97-8767-BC2E5068EE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1427" y="553463"/>
            <a:ext cx="4564323" cy="547937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64759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553463"/>
            <a:ext cx="6448425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49" y="2013963"/>
            <a:ext cx="6448424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9" y="6167770"/>
            <a:ext cx="1023154" cy="520104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C671E7D-A2D2-2668-B776-669953CB4E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1427" y="553463"/>
            <a:ext cx="4564323" cy="547937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3089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78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12C75D-5C27-3ABC-B261-AF3DD44ED2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3576277"/>
          </a:xfrm>
          <a:prstGeom prst="rect">
            <a:avLst/>
          </a:prstGeom>
        </p:spPr>
      </p:pic>
      <p:pic>
        <p:nvPicPr>
          <p:cNvPr id="5" name="Picture 4" descr="A blue and white rectangle&#10;&#10;AI-generated content may be incorrect.">
            <a:extLst>
              <a:ext uri="{FF2B5EF4-FFF2-40B4-BE49-F238E27FC236}">
                <a16:creationId xmlns:a16="http://schemas.microsoft.com/office/drawing/2014/main" id="{E03FE7DD-0C88-98CF-DB4C-E36D7250CA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52" y="2272307"/>
            <a:ext cx="12188448" cy="4585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011186"/>
            <a:ext cx="10515600" cy="164782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906662"/>
            <a:ext cx="10515600" cy="97155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5108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rectangle&#10;&#10;AI-generated content may be incorrect.">
            <a:extLst>
              <a:ext uri="{FF2B5EF4-FFF2-40B4-BE49-F238E27FC236}">
                <a16:creationId xmlns:a16="http://schemas.microsoft.com/office/drawing/2014/main" id="{E03FE7DD-0C88-98CF-DB4C-E36D7250CA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52" y="2272307"/>
            <a:ext cx="12188448" cy="4585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011186"/>
            <a:ext cx="10515600" cy="164782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906662"/>
            <a:ext cx="10515600" cy="97155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FB68251-81A3-86CD-C986-239F3E1FB7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27171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96419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blue and orange logo&#10;&#10;AI-generated content may be incorrect.">
            <a:extLst>
              <a:ext uri="{FF2B5EF4-FFF2-40B4-BE49-F238E27FC236}">
                <a16:creationId xmlns:a16="http://schemas.microsoft.com/office/drawing/2014/main" id="{F0960200-EC04-3CD7-BE23-3A20936035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24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22555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858587"/>
            <a:ext cx="4960511" cy="73818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729551"/>
            <a:ext cx="4960511" cy="346011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1703" y="1858587"/>
            <a:ext cx="4984940" cy="73818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91703" y="2729551"/>
            <a:ext cx="4984940" cy="346011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39788" y="6356350"/>
            <a:ext cx="731361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7" name="Picture 6" descr="A blue and orange logo&#10;&#10;AI-generated content may be incorrect.">
            <a:extLst>
              <a:ext uri="{FF2B5EF4-FFF2-40B4-BE49-F238E27FC236}">
                <a16:creationId xmlns:a16="http://schemas.microsoft.com/office/drawing/2014/main" id="{8A506196-5C60-9953-9E79-FF880D6595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98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3" name="Picture 2" descr="A blue and orange logo&#10;&#10;AI-generated content may be incorrect.">
            <a:extLst>
              <a:ext uri="{FF2B5EF4-FFF2-40B4-BE49-F238E27FC236}">
                <a16:creationId xmlns:a16="http://schemas.microsoft.com/office/drawing/2014/main" id="{1C4B4A57-A9AF-3174-1895-8765AAA973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09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_3 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>
            <a:off x="-1" y="0"/>
            <a:ext cx="4943225" cy="6858000"/>
          </a:xfrm>
          <a:custGeom>
            <a:avLst/>
            <a:gdLst>
              <a:gd name="connsiteX0" fmla="*/ 0 w 5317958"/>
              <a:gd name="connsiteY0" fmla="*/ 0 h 6858000"/>
              <a:gd name="connsiteX1" fmla="*/ 3774779 w 5317958"/>
              <a:gd name="connsiteY1" fmla="*/ 0 h 6858000"/>
              <a:gd name="connsiteX2" fmla="*/ 3816127 w 5317958"/>
              <a:gd name="connsiteY2" fmla="*/ 35817 h 6858000"/>
              <a:gd name="connsiteX3" fmla="*/ 5311994 w 5317958"/>
              <a:gd name="connsiteY3" fmla="*/ 3193106 h 6858000"/>
              <a:gd name="connsiteX4" fmla="*/ 5317958 w 5317958"/>
              <a:gd name="connsiteY4" fmla="*/ 3428962 h 6858000"/>
              <a:gd name="connsiteX5" fmla="*/ 5317958 w 5317958"/>
              <a:gd name="connsiteY5" fmla="*/ 3429038 h 6858000"/>
              <a:gd name="connsiteX6" fmla="*/ 5311994 w 5317958"/>
              <a:gd name="connsiteY6" fmla="*/ 3664894 h 6858000"/>
              <a:gd name="connsiteX7" fmla="*/ 3816127 w 5317958"/>
              <a:gd name="connsiteY7" fmla="*/ 6822184 h 6858000"/>
              <a:gd name="connsiteX8" fmla="*/ 3774779 w 5317958"/>
              <a:gd name="connsiteY8" fmla="*/ 6858000 h 6858000"/>
              <a:gd name="connsiteX9" fmla="*/ 0 w 531795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17958" h="6858000">
                <a:moveTo>
                  <a:pt x="0" y="0"/>
                </a:moveTo>
                <a:lnTo>
                  <a:pt x="3774779" y="0"/>
                </a:lnTo>
                <a:lnTo>
                  <a:pt x="3816127" y="35817"/>
                </a:lnTo>
                <a:cubicBezTo>
                  <a:pt x="4684463" y="825037"/>
                  <a:pt x="5248627" y="1943009"/>
                  <a:pt x="5311994" y="3193106"/>
                </a:cubicBezTo>
                <a:lnTo>
                  <a:pt x="5317958" y="3428962"/>
                </a:lnTo>
                <a:lnTo>
                  <a:pt x="5317958" y="3429038"/>
                </a:lnTo>
                <a:lnTo>
                  <a:pt x="5311994" y="3664894"/>
                </a:lnTo>
                <a:cubicBezTo>
                  <a:pt x="5248627" y="4914992"/>
                  <a:pt x="4684463" y="6032963"/>
                  <a:pt x="3816127" y="6822184"/>
                </a:cubicBezTo>
                <a:lnTo>
                  <a:pt x="37747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264" y="1828800"/>
            <a:ext cx="2940618" cy="3200400"/>
          </a:xfrm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5550" y="987425"/>
            <a:ext cx="5049837" cy="4873625"/>
          </a:xfrm>
        </p:spPr>
        <p:txBody>
          <a:bodyPr anchor="ctr"/>
          <a:lstStyle>
            <a:lvl1pPr>
              <a:buClr>
                <a:schemeClr val="accent4"/>
              </a:buClr>
              <a:defRPr sz="3200"/>
            </a:lvl1pPr>
            <a:lvl2pPr>
              <a:buClr>
                <a:schemeClr val="accent4"/>
              </a:buClr>
              <a:defRPr sz="2800"/>
            </a:lvl2pPr>
            <a:lvl3pPr>
              <a:buClr>
                <a:schemeClr val="accent4"/>
              </a:buClr>
              <a:defRPr sz="2400"/>
            </a:lvl3pPr>
            <a:lvl4pPr>
              <a:buClr>
                <a:schemeClr val="accent4"/>
              </a:buClr>
              <a:defRPr sz="2000"/>
            </a:lvl4pPr>
            <a:lvl5pPr>
              <a:buClr>
                <a:schemeClr val="accent4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7"/>
          <p:cNvSpPr>
            <a:spLocks noGrp="1" noChangeAspect="1"/>
          </p:cNvSpPr>
          <p:nvPr>
            <p:ph type="pic" sz="quarter" idx="10"/>
          </p:nvPr>
        </p:nvSpPr>
        <p:spPr>
          <a:xfrm>
            <a:off x="3608958" y="717936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7"/>
          <p:cNvSpPr>
            <a:spLocks noGrp="1" noChangeAspect="1"/>
          </p:cNvSpPr>
          <p:nvPr>
            <p:ph type="pic" sz="quarter" idx="11"/>
          </p:nvPr>
        </p:nvSpPr>
        <p:spPr>
          <a:xfrm>
            <a:off x="4092171" y="2651760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7"/>
          <p:cNvSpPr>
            <a:spLocks noGrp="1" noChangeAspect="1"/>
          </p:cNvSpPr>
          <p:nvPr>
            <p:ph type="pic" sz="quarter" idx="12"/>
          </p:nvPr>
        </p:nvSpPr>
        <p:spPr>
          <a:xfrm>
            <a:off x="3608958" y="4585584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688" y="6140064"/>
            <a:ext cx="1023154" cy="52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989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34B0-AC5D-7018-4C3E-A8901F9E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E16554-4CAB-87D9-24D6-F3C570775C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C65477-37C1-234B-C6B7-5726BFD1DE0C}"/>
              </a:ext>
            </a:extLst>
          </p:cNvPr>
          <p:cNvSpPr/>
          <p:nvPr userDrawn="1"/>
        </p:nvSpPr>
        <p:spPr>
          <a:xfrm>
            <a:off x="1881026" y="2100381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blue and orange logo&#10;&#10;AI-generated content may be incorrect.">
            <a:extLst>
              <a:ext uri="{FF2B5EF4-FFF2-40B4-BE49-F238E27FC236}">
                <a16:creationId xmlns:a16="http://schemas.microsoft.com/office/drawing/2014/main" id="{B48FC5FA-9DF3-AB94-208B-51684EE188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9A8AFE7-DC9F-5976-0FEB-97EAA5AFBDD2}"/>
              </a:ext>
            </a:extLst>
          </p:cNvPr>
          <p:cNvSpPr/>
          <p:nvPr userDrawn="1"/>
        </p:nvSpPr>
        <p:spPr>
          <a:xfrm>
            <a:off x="909476" y="2557581"/>
            <a:ext cx="2857500" cy="310503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D43FDDB-21EF-FDDA-9128-3190D6F525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749" y="3219450"/>
            <a:ext cx="2552701" cy="22764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EE18B80-6C5E-C5BB-BE26-2CE173696129}"/>
              </a:ext>
            </a:extLst>
          </p:cNvPr>
          <p:cNvSpPr/>
          <p:nvPr userDrawn="1"/>
        </p:nvSpPr>
        <p:spPr>
          <a:xfrm>
            <a:off x="5638800" y="2100381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B772B9-949B-AB27-3992-BA399DAE8C10}"/>
              </a:ext>
            </a:extLst>
          </p:cNvPr>
          <p:cNvSpPr/>
          <p:nvPr userDrawn="1"/>
        </p:nvSpPr>
        <p:spPr>
          <a:xfrm>
            <a:off x="4667250" y="2551113"/>
            <a:ext cx="2857500" cy="31050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31CD9C74-1317-4D17-6C85-6E63697BEC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19649" y="3219450"/>
            <a:ext cx="2552701" cy="22764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7E9F865-2A65-FFBD-2BAE-A75073A76CCC}"/>
              </a:ext>
            </a:extLst>
          </p:cNvPr>
          <p:cNvSpPr/>
          <p:nvPr userDrawn="1"/>
        </p:nvSpPr>
        <p:spPr>
          <a:xfrm>
            <a:off x="9396574" y="2093913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0680BB-48E3-A42C-B5DB-FD92D8C07E14}"/>
              </a:ext>
            </a:extLst>
          </p:cNvPr>
          <p:cNvSpPr/>
          <p:nvPr userDrawn="1"/>
        </p:nvSpPr>
        <p:spPr>
          <a:xfrm>
            <a:off x="8425024" y="2551113"/>
            <a:ext cx="2857500" cy="310503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2F01985F-CA54-4630-7924-76A836176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63297" y="3212982"/>
            <a:ext cx="2552701" cy="22764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F75C09B-9CB4-F8CC-4009-2B25E813B3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33587" y="2261086"/>
            <a:ext cx="592990" cy="59299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0B1A117-676F-7589-90DA-16E337DF0C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99137" y="2260600"/>
            <a:ext cx="593725" cy="593725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AAC1735E-E762-85FC-E85C-BBFD05F0162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64688" y="2260718"/>
            <a:ext cx="593725" cy="593725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906779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377190" y="457200"/>
            <a:ext cx="11437620" cy="5943600"/>
            <a:chOff x="432435" y="460609"/>
            <a:chExt cx="11437620" cy="5943600"/>
          </a:xfrm>
        </p:grpSpPr>
        <p:grpSp>
          <p:nvGrpSpPr>
            <p:cNvPr id="5" name="Group 4"/>
            <p:cNvGrpSpPr/>
            <p:nvPr userDrawn="1"/>
          </p:nvGrpSpPr>
          <p:grpSpPr>
            <a:xfrm>
              <a:off x="5461635" y="460609"/>
              <a:ext cx="6408420" cy="5943600"/>
              <a:chOff x="5461635" y="466725"/>
              <a:chExt cx="6408420" cy="5943600"/>
            </a:xfrm>
          </p:grpSpPr>
          <p:sp>
            <p:nvSpPr>
              <p:cNvPr id="6" name="Rectangle 5"/>
              <p:cNvSpPr/>
              <p:nvPr userDrawn="1"/>
            </p:nvSpPr>
            <p:spPr>
              <a:xfrm>
                <a:off x="8665845" y="3438525"/>
                <a:ext cx="3204210" cy="29718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 userDrawn="1"/>
            </p:nvSpPr>
            <p:spPr>
              <a:xfrm>
                <a:off x="5461635" y="466725"/>
                <a:ext cx="3204210" cy="2971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8665845" y="466725"/>
                <a:ext cx="3204210" cy="2971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 userDrawn="1"/>
            </p:nvSpPr>
            <p:spPr>
              <a:xfrm>
                <a:off x="5461635" y="3438525"/>
                <a:ext cx="3204210" cy="29718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/>
            <p:cNvSpPr/>
            <p:nvPr userDrawn="1"/>
          </p:nvSpPr>
          <p:spPr>
            <a:xfrm>
              <a:off x="432435" y="460609"/>
              <a:ext cx="5029200" cy="594360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3" y="5749171"/>
            <a:ext cx="1057275" cy="537448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690563" y="784226"/>
            <a:ext cx="4405312" cy="10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0"/>
          </p:nvPr>
        </p:nvSpPr>
        <p:spPr>
          <a:xfrm>
            <a:off x="690563" y="2127252"/>
            <a:ext cx="4405313" cy="314007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551295" y="7842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9755505" y="7842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551295" y="37560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9755505" y="37560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5794057" y="19431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8998267" y="19431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94057" y="49149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8921114" y="49149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85687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34B0-AC5D-7018-4C3E-A8901F9E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E16554-4CAB-87D9-24D6-F3C570775C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 descr="A blue and orange logo&#10;&#10;AI-generated content may be incorrect.">
            <a:extLst>
              <a:ext uri="{FF2B5EF4-FFF2-40B4-BE49-F238E27FC236}">
                <a16:creationId xmlns:a16="http://schemas.microsoft.com/office/drawing/2014/main" id="{B48FC5FA-9DF3-AB94-208B-51684EE188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2F01985F-CA54-4630-7924-76A836176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0659" y="2194720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1111AE32-4374-5740-714E-466F05DD906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38200" y="2194719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8F08676E-956E-A206-F632-FFA579AC8A3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680658" y="2698751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ED9BC565-30A9-D3EE-965C-9B5BA55F7F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680659" y="4092972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1ECEF48E-65C5-F3CB-76FB-6F7E6658D0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4092971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Text Placeholder 15">
            <a:extLst>
              <a:ext uri="{FF2B5EF4-FFF2-40B4-BE49-F238E27FC236}">
                <a16:creationId xmlns:a16="http://schemas.microsoft.com/office/drawing/2014/main" id="{AAE806DF-9743-C0EF-8A51-AE2FEC3D7F1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680658" y="4597003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15">
            <a:extLst>
              <a:ext uri="{FF2B5EF4-FFF2-40B4-BE49-F238E27FC236}">
                <a16:creationId xmlns:a16="http://schemas.microsoft.com/office/drawing/2014/main" id="{FDDBB792-D6B9-EE27-2B72-181504CAE54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38629" y="2194720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31">
            <a:extLst>
              <a:ext uri="{FF2B5EF4-FFF2-40B4-BE49-F238E27FC236}">
                <a16:creationId xmlns:a16="http://schemas.microsoft.com/office/drawing/2014/main" id="{D4275EF9-99E8-F85A-CDD8-B5C13128AD9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296170" y="2194719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7" name="Text Placeholder 15">
            <a:extLst>
              <a:ext uri="{FF2B5EF4-FFF2-40B4-BE49-F238E27FC236}">
                <a16:creationId xmlns:a16="http://schemas.microsoft.com/office/drawing/2014/main" id="{BE95DAED-D597-6EF9-95AF-883E4DEC886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138628" y="2698751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5">
            <a:extLst>
              <a:ext uri="{FF2B5EF4-FFF2-40B4-BE49-F238E27FC236}">
                <a16:creationId xmlns:a16="http://schemas.microsoft.com/office/drawing/2014/main" id="{6673DBB1-A2DF-825F-0E54-FABAB6BAC17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138629" y="4092972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Picture Placeholder 31">
            <a:extLst>
              <a:ext uri="{FF2B5EF4-FFF2-40B4-BE49-F238E27FC236}">
                <a16:creationId xmlns:a16="http://schemas.microsoft.com/office/drawing/2014/main" id="{45E6C20B-F0A7-7F48-AC0B-781584E588D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296170" y="4092971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0" name="Text Placeholder 15">
            <a:extLst>
              <a:ext uri="{FF2B5EF4-FFF2-40B4-BE49-F238E27FC236}">
                <a16:creationId xmlns:a16="http://schemas.microsoft.com/office/drawing/2014/main" id="{39D009F6-1A42-2F6E-D002-849948C741C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138628" y="4597003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07095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34B0-AC5D-7018-4C3E-A8901F9E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E16554-4CAB-87D9-24D6-F3C570775C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 descr="A blue and orange logo&#10;&#10;AI-generated content may be incorrect.">
            <a:extLst>
              <a:ext uri="{FF2B5EF4-FFF2-40B4-BE49-F238E27FC236}">
                <a16:creationId xmlns:a16="http://schemas.microsoft.com/office/drawing/2014/main" id="{B48FC5FA-9DF3-AB94-208B-51684EE188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E50B6FB3-2ABE-D115-D58D-0E8F7BB78BC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943100" y="2241713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E73A8AF-5864-A381-DE20-25E174163B05}"/>
              </a:ext>
            </a:extLst>
          </p:cNvPr>
          <p:cNvSpPr/>
          <p:nvPr userDrawn="1"/>
        </p:nvSpPr>
        <p:spPr>
          <a:xfrm>
            <a:off x="838200" y="2167415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1111AE32-4374-5740-714E-466F05DD906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90567" y="2319781"/>
            <a:ext cx="609666" cy="609666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4606D735-B0AD-6DFC-618B-483369328ED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943100" y="3534425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C91B4D-533C-ED4C-CC3A-C3F710FD7729}"/>
              </a:ext>
            </a:extLst>
          </p:cNvPr>
          <p:cNvSpPr/>
          <p:nvPr userDrawn="1"/>
        </p:nvSpPr>
        <p:spPr>
          <a:xfrm>
            <a:off x="838200" y="3460127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31">
            <a:extLst>
              <a:ext uri="{FF2B5EF4-FFF2-40B4-BE49-F238E27FC236}">
                <a16:creationId xmlns:a16="http://schemas.microsoft.com/office/drawing/2014/main" id="{876EEB36-C127-483E-B419-B1C3AA6F69C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90567" y="3612493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D788FE8E-DD7D-C9B7-2C08-E6C7C461F31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943100" y="4827137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3575CE7-70E2-9E18-2025-413EA865C12F}"/>
              </a:ext>
            </a:extLst>
          </p:cNvPr>
          <p:cNvSpPr/>
          <p:nvPr userDrawn="1"/>
        </p:nvSpPr>
        <p:spPr>
          <a:xfrm>
            <a:off x="838200" y="4752839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31">
            <a:extLst>
              <a:ext uri="{FF2B5EF4-FFF2-40B4-BE49-F238E27FC236}">
                <a16:creationId xmlns:a16="http://schemas.microsoft.com/office/drawing/2014/main" id="{F0E767B4-C225-B0BE-AC75-6C98D8617119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0567" y="4905205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FF25D97F-B231-3C43-7714-EB94796FE33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09601" y="2241713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B46210D-36F0-75AC-EC0E-2E6899933477}"/>
              </a:ext>
            </a:extLst>
          </p:cNvPr>
          <p:cNvSpPr/>
          <p:nvPr userDrawn="1"/>
        </p:nvSpPr>
        <p:spPr>
          <a:xfrm>
            <a:off x="6704701" y="216471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31">
            <a:extLst>
              <a:ext uri="{FF2B5EF4-FFF2-40B4-BE49-F238E27FC236}">
                <a16:creationId xmlns:a16="http://schemas.microsoft.com/office/drawing/2014/main" id="{81017A02-FC8A-EB09-52B7-14540B19728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857068" y="2319781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A2A9CEBE-FA00-B88B-DF5B-A3CAAE76FEC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809601" y="3534425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F3DC184-7FCB-6D05-FE5D-8E8DD0E95B64}"/>
              </a:ext>
            </a:extLst>
          </p:cNvPr>
          <p:cNvSpPr/>
          <p:nvPr userDrawn="1"/>
        </p:nvSpPr>
        <p:spPr>
          <a:xfrm>
            <a:off x="6704701" y="3460127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31">
            <a:extLst>
              <a:ext uri="{FF2B5EF4-FFF2-40B4-BE49-F238E27FC236}">
                <a16:creationId xmlns:a16="http://schemas.microsoft.com/office/drawing/2014/main" id="{9570FAA7-7C92-1B59-B76E-25DBE4C0A20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857068" y="3612493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F41905E6-17DE-38F7-61CB-5F231A0DEAA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809601" y="4827137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4ED8012-45BE-DA33-3339-9560F2159D1B}"/>
              </a:ext>
            </a:extLst>
          </p:cNvPr>
          <p:cNvSpPr/>
          <p:nvPr userDrawn="1"/>
        </p:nvSpPr>
        <p:spPr>
          <a:xfrm>
            <a:off x="6704701" y="4752839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31">
            <a:extLst>
              <a:ext uri="{FF2B5EF4-FFF2-40B4-BE49-F238E27FC236}">
                <a16:creationId xmlns:a16="http://schemas.microsoft.com/office/drawing/2014/main" id="{77313D56-4042-CE86-A45C-C6DACC054D5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857068" y="4905205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6422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635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3885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D6A6E9-3D59-67B3-C328-F351D9AD91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1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3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0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85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48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23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0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2130" y="6241695"/>
            <a:ext cx="944217" cy="47978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5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61" r:id="rId10"/>
    <p:sldLayoutId id="2147483682" r:id="rId11"/>
    <p:sldLayoutId id="2147483662" r:id="rId12"/>
    <p:sldLayoutId id="2147483650" r:id="rId13"/>
    <p:sldLayoutId id="2147483678" r:id="rId14"/>
    <p:sldLayoutId id="2147483664" r:id="rId15"/>
    <p:sldLayoutId id="2147483663" r:id="rId16"/>
    <p:sldLayoutId id="2147483665" r:id="rId17"/>
    <p:sldLayoutId id="2147483681" r:id="rId18"/>
    <p:sldLayoutId id="2147483683" r:id="rId19"/>
    <p:sldLayoutId id="2147483651" r:id="rId20"/>
    <p:sldLayoutId id="2147483680" r:id="rId21"/>
    <p:sldLayoutId id="2147483652" r:id="rId22"/>
    <p:sldLayoutId id="2147483653" r:id="rId23"/>
    <p:sldLayoutId id="2147483654" r:id="rId24"/>
    <p:sldLayoutId id="2147483656" r:id="rId25"/>
    <p:sldLayoutId id="2147483684" r:id="rId26"/>
    <p:sldLayoutId id="2147483655" r:id="rId27"/>
    <p:sldLayoutId id="2147483685" r:id="rId28"/>
    <p:sldLayoutId id="2147483686" r:id="rId29"/>
    <p:sldLayoutId id="2147483667" r:id="rId30"/>
    <p:sldLayoutId id="2147483687" r:id="rId3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03.xml"/><Relationship Id="rId7" Type="http://schemas.openxmlformats.org/officeDocument/2006/relationships/image" Target="../media/image40.sv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06.xml"/><Relationship Id="rId7" Type="http://schemas.openxmlformats.org/officeDocument/2006/relationships/image" Target="../media/image40.svg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09.xml"/><Relationship Id="rId7" Type="http://schemas.openxmlformats.org/officeDocument/2006/relationships/image" Target="../media/image40.sv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" Target="slide104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4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12.xml"/><Relationship Id="rId7" Type="http://schemas.openxmlformats.org/officeDocument/2006/relationships/image" Target="../media/image40.svg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15.xml"/><Relationship Id="rId7" Type="http://schemas.openxmlformats.org/officeDocument/2006/relationships/image" Target="../media/image40.sv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18.xml"/><Relationship Id="rId7" Type="http://schemas.openxmlformats.org/officeDocument/2006/relationships/image" Target="../media/image40.sv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21.xml"/><Relationship Id="rId7" Type="http://schemas.openxmlformats.org/officeDocument/2006/relationships/image" Target="../media/image40.svg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14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image" Target="../media/image35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24.xml"/><Relationship Id="rId7" Type="http://schemas.openxmlformats.org/officeDocument/2006/relationships/image" Target="../media/image40.sv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27.xml"/><Relationship Id="rId7" Type="http://schemas.openxmlformats.org/officeDocument/2006/relationships/image" Target="../media/image40.svg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30.xml"/><Relationship Id="rId7" Type="http://schemas.openxmlformats.org/officeDocument/2006/relationships/image" Target="../media/image40.svg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" Target="slide114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14.xml"/><Relationship Id="rId4" Type="http://schemas.openxmlformats.org/officeDocument/2006/relationships/slide" Target="slide115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4" Type="http://schemas.openxmlformats.org/officeDocument/2006/relationships/slide" Target="slide115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33.xml"/><Relationship Id="rId7" Type="http://schemas.openxmlformats.org/officeDocument/2006/relationships/image" Target="../media/image40.svg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36.xml"/><Relationship Id="rId7" Type="http://schemas.openxmlformats.org/officeDocument/2006/relationships/image" Target="../media/image40.sv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39.xml"/><Relationship Id="rId7" Type="http://schemas.openxmlformats.org/officeDocument/2006/relationships/image" Target="../media/image40.svg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" Target="slide114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14.xml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42.xml"/><Relationship Id="rId7" Type="http://schemas.openxmlformats.org/officeDocument/2006/relationships/image" Target="../media/image40.svg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9.gif"/><Relationship Id="rId4" Type="http://schemas.openxmlformats.org/officeDocument/2006/relationships/slide" Target="slide121.xml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45.xml"/><Relationship Id="rId7" Type="http://schemas.openxmlformats.org/officeDocument/2006/relationships/image" Target="../media/image40.svg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9.gif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48.xml"/><Relationship Id="rId7" Type="http://schemas.openxmlformats.org/officeDocument/2006/relationships/image" Target="../media/image40.svg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" Target="slide125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14.xml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51.xml"/><Relationship Id="rId7" Type="http://schemas.openxmlformats.org/officeDocument/2006/relationships/image" Target="../media/image40.svg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14.xml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54.xml"/><Relationship Id="rId7" Type="http://schemas.openxmlformats.org/officeDocument/2006/relationships/image" Target="../media/image40.svg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" Target="slide129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14.xml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57.xml"/><Relationship Id="rId7" Type="http://schemas.openxmlformats.org/officeDocument/2006/relationships/image" Target="../media/image40.sv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14.xml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60.xml"/><Relationship Id="rId7" Type="http://schemas.openxmlformats.org/officeDocument/2006/relationships/image" Target="../media/image40.sv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" Target="slide133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14.xml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63.xml"/><Relationship Id="rId7" Type="http://schemas.openxmlformats.org/officeDocument/2006/relationships/image" Target="../media/image40.svg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slide" Target="slide32.xml"/><Relationship Id="rId1" Type="http://schemas.openxmlformats.org/officeDocument/2006/relationships/slideLayout" Target="../slideLayouts/slideLayout14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66.xml"/><Relationship Id="rId7" Type="http://schemas.openxmlformats.org/officeDocument/2006/relationships/image" Target="../media/image40.svg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69.xml"/><Relationship Id="rId7" Type="http://schemas.openxmlformats.org/officeDocument/2006/relationships/image" Target="../media/image40.svg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72.xml"/><Relationship Id="rId7" Type="http://schemas.openxmlformats.org/officeDocument/2006/relationships/image" Target="../media/image40.svg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75.xml"/><Relationship Id="rId7" Type="http://schemas.openxmlformats.org/officeDocument/2006/relationships/image" Target="../media/image40.svg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14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" Target="slide141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14.xml"/></Relationships>
</file>

<file path=ppt/slides/_rels/slide1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78.xml"/><Relationship Id="rId7" Type="http://schemas.openxmlformats.org/officeDocument/2006/relationships/image" Target="../media/image40.svg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81.xml"/><Relationship Id="rId7" Type="http://schemas.openxmlformats.org/officeDocument/2006/relationships/image" Target="../media/image40.sv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84.xml"/><Relationship Id="rId7" Type="http://schemas.openxmlformats.org/officeDocument/2006/relationships/image" Target="../media/image40.sv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87.xml"/><Relationship Id="rId7" Type="http://schemas.openxmlformats.org/officeDocument/2006/relationships/image" Target="../media/image40.svg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14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90.xml"/><Relationship Id="rId7" Type="http://schemas.openxmlformats.org/officeDocument/2006/relationships/image" Target="../media/image40.sv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93.xml"/><Relationship Id="rId7" Type="http://schemas.openxmlformats.org/officeDocument/2006/relationships/image" Target="../media/image40.sv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96.xml"/><Relationship Id="rId7" Type="http://schemas.openxmlformats.org/officeDocument/2006/relationships/image" Target="../media/image40.sv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15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Relationship Id="rId5" Type="http://schemas.openxmlformats.org/officeDocument/2006/relationships/slide" Target="slide152.xml"/><Relationship Id="rId4" Type="http://schemas.openxmlformats.org/officeDocument/2006/relationships/slide" Target="slide15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Relationship Id="rId5" Type="http://schemas.openxmlformats.org/officeDocument/2006/relationships/slide" Target="slide152.xml"/><Relationship Id="rId4" Type="http://schemas.openxmlformats.org/officeDocument/2006/relationships/slide" Target="slide34.xml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99.xml"/><Relationship Id="rId7" Type="http://schemas.openxmlformats.org/officeDocument/2006/relationships/image" Target="../media/image40.sv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02.xml"/><Relationship Id="rId7" Type="http://schemas.openxmlformats.org/officeDocument/2006/relationships/image" Target="../media/image40.sv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05.xml"/><Relationship Id="rId7" Type="http://schemas.openxmlformats.org/officeDocument/2006/relationships/image" Target="../media/image40.sv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Relationship Id="rId4" Type="http://schemas.openxmlformats.org/officeDocument/2006/relationships/slide" Target="slide151.xml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08.xml"/><Relationship Id="rId7" Type="http://schemas.openxmlformats.org/officeDocument/2006/relationships/image" Target="../media/image40.sv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" Target="slide158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14.xml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11.xml"/><Relationship Id="rId7" Type="http://schemas.openxmlformats.org/officeDocument/2006/relationships/image" Target="../media/image40.sv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slide" Target="slide3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16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14.xml"/><Relationship Id="rId7" Type="http://schemas.openxmlformats.org/officeDocument/2006/relationships/image" Target="../media/image40.sv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" Target="slide162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14.xml"/></Relationships>
</file>

<file path=ppt/slides/_rels/slide16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17.xml"/><Relationship Id="rId7" Type="http://schemas.openxmlformats.org/officeDocument/2006/relationships/image" Target="../media/image40.sv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14.xml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20.xml"/><Relationship Id="rId7" Type="http://schemas.openxmlformats.org/officeDocument/2006/relationships/image" Target="../media/image40.sv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" Target="slide166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14.xml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23.xml"/><Relationship Id="rId7" Type="http://schemas.openxmlformats.org/officeDocument/2006/relationships/image" Target="../media/image40.sv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14.xml"/></Relationships>
</file>

<file path=ppt/slides/_rels/slide16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26.xml"/><Relationship Id="rId7" Type="http://schemas.openxmlformats.org/officeDocument/2006/relationships/image" Target="../media/image40.sv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" Target="slide170.xml"/><Relationship Id="rId2" Type="http://schemas.openxmlformats.org/officeDocument/2006/relationships/slide" Target="slide38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17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29.xml"/><Relationship Id="rId7" Type="http://schemas.openxmlformats.org/officeDocument/2006/relationships/image" Target="../media/image40.sv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14.xml"/></Relationships>
</file>

<file path=ppt/slides/_rels/slide17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18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19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20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21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22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23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24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25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26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27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28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29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30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31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32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33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34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35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36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37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74.xml"/><Relationship Id="rId18" Type="http://schemas.openxmlformats.org/officeDocument/2006/relationships/slide" Target="slide94.xml"/><Relationship Id="rId26" Type="http://schemas.openxmlformats.org/officeDocument/2006/relationships/slide" Target="slide146.xml"/><Relationship Id="rId3" Type="http://schemas.openxmlformats.org/officeDocument/2006/relationships/image" Target="../media/image36.png"/><Relationship Id="rId21" Type="http://schemas.openxmlformats.org/officeDocument/2006/relationships/slide" Target="slide119.xml"/><Relationship Id="rId7" Type="http://schemas.microsoft.com/office/2007/relationships/hdphoto" Target="../media/hdphoto1.wdp"/><Relationship Id="rId12" Type="http://schemas.openxmlformats.org/officeDocument/2006/relationships/slide" Target="slide59.xml"/><Relationship Id="rId17" Type="http://schemas.openxmlformats.org/officeDocument/2006/relationships/slide" Target="slide63.xml"/><Relationship Id="rId25" Type="http://schemas.openxmlformats.org/officeDocument/2006/relationships/slide" Target="slide135.xml"/><Relationship Id="rId2" Type="http://schemas.openxmlformats.org/officeDocument/2006/relationships/notesSlide" Target="../notesSlides/notesSlide38.xml"/><Relationship Id="rId16" Type="http://schemas.openxmlformats.org/officeDocument/2006/relationships/slide" Target="slide90.xml"/><Relationship Id="rId20" Type="http://schemas.openxmlformats.org/officeDocument/2006/relationships/slide" Target="slide109.xml"/><Relationship Id="rId29" Type="http://schemas.openxmlformats.org/officeDocument/2006/relationships/slide" Target="slide16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slide" Target="slide55.xml"/><Relationship Id="rId24" Type="http://schemas.openxmlformats.org/officeDocument/2006/relationships/slide" Target="slide131.xml"/><Relationship Id="rId5" Type="http://schemas.openxmlformats.org/officeDocument/2006/relationships/slide" Target="slide47.xml"/><Relationship Id="rId15" Type="http://schemas.openxmlformats.org/officeDocument/2006/relationships/slide" Target="slide86.xml"/><Relationship Id="rId23" Type="http://schemas.openxmlformats.org/officeDocument/2006/relationships/slide" Target="slide127.xml"/><Relationship Id="rId28" Type="http://schemas.openxmlformats.org/officeDocument/2006/relationships/slide" Target="slide160.xml"/><Relationship Id="rId10" Type="http://schemas.openxmlformats.org/officeDocument/2006/relationships/slide" Target="slide51.xml"/><Relationship Id="rId19" Type="http://schemas.openxmlformats.org/officeDocument/2006/relationships/slide" Target="slide98.xml"/><Relationship Id="rId4" Type="http://schemas.openxmlformats.org/officeDocument/2006/relationships/slide" Target="slide39.xml"/><Relationship Id="rId9" Type="http://schemas.microsoft.com/office/2007/relationships/hdphoto" Target="../media/hdphoto2.wdp"/><Relationship Id="rId14" Type="http://schemas.openxmlformats.org/officeDocument/2006/relationships/slide" Target="slide82.xml"/><Relationship Id="rId22" Type="http://schemas.openxmlformats.org/officeDocument/2006/relationships/slide" Target="slide123.xml"/><Relationship Id="rId27" Type="http://schemas.openxmlformats.org/officeDocument/2006/relationships/slide" Target="slide156.xml"/><Relationship Id="rId30" Type="http://schemas.openxmlformats.org/officeDocument/2006/relationships/slide" Target="slide16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tags" Target="../tags/tag4.xml"/><Relationship Id="rId7" Type="http://schemas.openxmlformats.org/officeDocument/2006/relationships/hyperlink" Target="https://www.slido.com/powerpoint-polling?utm_source=powerpoint&amp;utm_medium=placeholder-slide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9.svg"/><Relationship Id="rId5" Type="http://schemas.openxmlformats.org/officeDocument/2006/relationships/notesSlide" Target="../notesSlides/notesSlide39.xml"/><Relationship Id="rId10" Type="http://schemas.openxmlformats.org/officeDocument/2006/relationships/image" Target="../media/image41.svg"/><Relationship Id="rId4" Type="http://schemas.openxmlformats.org/officeDocument/2006/relationships/slideLayout" Target="../slideLayouts/slideLayout31.xml"/><Relationship Id="rId9" Type="http://schemas.openxmlformats.org/officeDocument/2006/relationships/hyperlink" Target="https://www.slido.com/support/ppi/how-to-change-the-design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7.xml"/><Relationship Id="rId7" Type="http://schemas.openxmlformats.org/officeDocument/2006/relationships/image" Target="../media/image40.sv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39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Relationship Id="rId5" Type="http://schemas.openxmlformats.org/officeDocument/2006/relationships/slide" Target="slide39.xml"/><Relationship Id="rId4" Type="http://schemas.openxmlformats.org/officeDocument/2006/relationships/slide" Target="slide1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0.xml"/><Relationship Id="rId7" Type="http://schemas.openxmlformats.org/officeDocument/2006/relationships/image" Target="../media/image40.sv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3.xml"/><Relationship Id="rId7" Type="http://schemas.openxmlformats.org/officeDocument/2006/relationships/image" Target="../media/image40.sv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6.xml"/><Relationship Id="rId7" Type="http://schemas.openxmlformats.org/officeDocument/2006/relationships/image" Target="../media/image40.sv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2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9.xml"/><Relationship Id="rId7" Type="http://schemas.openxmlformats.org/officeDocument/2006/relationships/image" Target="../media/image40.sv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2.xml"/><Relationship Id="rId7" Type="http://schemas.openxmlformats.org/officeDocument/2006/relationships/image" Target="../media/image40.sv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5.xml"/><Relationship Id="rId7" Type="http://schemas.openxmlformats.org/officeDocument/2006/relationships/image" Target="../media/image40.sv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28.xml"/><Relationship Id="rId7" Type="http://schemas.openxmlformats.org/officeDocument/2006/relationships/image" Target="../media/image40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31.xml"/><Relationship Id="rId7" Type="http://schemas.openxmlformats.org/officeDocument/2006/relationships/image" Target="../media/image40.sv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34.xml"/><Relationship Id="rId7" Type="http://schemas.openxmlformats.org/officeDocument/2006/relationships/image" Target="../media/image40.sv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61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37.xml"/><Relationship Id="rId7" Type="http://schemas.openxmlformats.org/officeDocument/2006/relationships/image" Target="../media/image40.sv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0.xml"/><Relationship Id="rId7" Type="http://schemas.openxmlformats.org/officeDocument/2006/relationships/image" Target="../media/image40.sv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3.xml"/><Relationship Id="rId7" Type="http://schemas.openxmlformats.org/officeDocument/2006/relationships/image" Target="../media/image40.sv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6.xml"/><Relationship Id="rId7" Type="http://schemas.openxmlformats.org/officeDocument/2006/relationships/image" Target="../media/image40.sv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9.xml"/><Relationship Id="rId7" Type="http://schemas.openxmlformats.org/officeDocument/2006/relationships/image" Target="../media/image40.sv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Relationship Id="rId4" Type="http://schemas.openxmlformats.org/officeDocument/2006/relationships/slide" Target="slide19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52.xml"/><Relationship Id="rId7" Type="http://schemas.openxmlformats.org/officeDocument/2006/relationships/image" Target="../media/image40.svg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55.xml"/><Relationship Id="rId7" Type="http://schemas.openxmlformats.org/officeDocument/2006/relationships/image" Target="../media/image40.sv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58.xml"/><Relationship Id="rId7" Type="http://schemas.openxmlformats.org/officeDocument/2006/relationships/image" Target="../media/image40.sv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61.xml"/><Relationship Id="rId7" Type="http://schemas.openxmlformats.org/officeDocument/2006/relationships/image" Target="../media/image40.sv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64.xml"/><Relationship Id="rId7" Type="http://schemas.openxmlformats.org/officeDocument/2006/relationships/image" Target="../media/image40.sv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67.xml"/><Relationship Id="rId7" Type="http://schemas.openxmlformats.org/officeDocument/2006/relationships/image" Target="../media/image40.sv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" Target="slide78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4.xml"/><Relationship Id="rId4" Type="http://schemas.openxmlformats.org/officeDocument/2006/relationships/slide" Target="slide79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Relationship Id="rId4" Type="http://schemas.openxmlformats.org/officeDocument/2006/relationships/slide" Target="slide79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70.xml"/><Relationship Id="rId7" Type="http://schemas.openxmlformats.org/officeDocument/2006/relationships/image" Target="../media/image40.sv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73.xml"/><Relationship Id="rId7" Type="http://schemas.openxmlformats.org/officeDocument/2006/relationships/image" Target="../media/image40.sv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78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4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76.xml"/><Relationship Id="rId7" Type="http://schemas.openxmlformats.org/officeDocument/2006/relationships/image" Target="../media/image40.sv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Relationship Id="rId4" Type="http://schemas.openxmlformats.org/officeDocument/2006/relationships/slide" Target="slide84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79.xml"/><Relationship Id="rId7" Type="http://schemas.openxmlformats.org/officeDocument/2006/relationships/image" Target="../media/image40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14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82.xml"/><Relationship Id="rId7" Type="http://schemas.openxmlformats.org/officeDocument/2006/relationships/image" Target="../media/image40.sv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Relationship Id="rId4" Type="http://schemas.openxmlformats.org/officeDocument/2006/relationships/slide" Target="slide88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85.xml"/><Relationship Id="rId7" Type="http://schemas.openxmlformats.org/officeDocument/2006/relationships/image" Target="../media/image40.sv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88.xml"/><Relationship Id="rId7" Type="http://schemas.openxmlformats.org/officeDocument/2006/relationships/image" Target="../media/image40.sv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" Target="slide92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14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91.xml"/><Relationship Id="rId7" Type="http://schemas.openxmlformats.org/officeDocument/2006/relationships/image" Target="../media/image40.sv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4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94.xml"/><Relationship Id="rId7" Type="http://schemas.openxmlformats.org/officeDocument/2006/relationships/image" Target="../media/image40.sv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" Target="slide96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14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97.xml"/><Relationship Id="rId7" Type="http://schemas.openxmlformats.org/officeDocument/2006/relationships/image" Target="../media/image40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1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100.xml"/><Relationship Id="rId7" Type="http://schemas.openxmlformats.org/officeDocument/2006/relationships/image" Target="../media/image40.sv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39.sv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00DB70A-EAC9-C095-B6DE-1218C44AB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317" y="1068403"/>
            <a:ext cx="6830130" cy="2826703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dirty="0"/>
              <a:t>You’ve Got Game!</a:t>
            </a:r>
            <a:br>
              <a:rPr lang="en-US" dirty="0"/>
            </a:br>
            <a:r>
              <a:rPr lang="en-US" sz="3600" b="0" i="1" dirty="0"/>
              <a:t>Discover the Fast-Paced </a:t>
            </a:r>
            <a:br>
              <a:rPr lang="en-US" sz="3600" b="0" i="1" dirty="0"/>
            </a:br>
            <a:r>
              <a:rPr lang="en-US" sz="3600" b="0" i="1" dirty="0"/>
              <a:t>World of Pharmacy</a:t>
            </a:r>
            <a:endParaRPr lang="en-US" b="0" i="1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7D3D7B0B-6952-06FE-7234-4CA1F19D4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392" y="4215864"/>
            <a:ext cx="6077050" cy="782053"/>
          </a:xfrm>
        </p:spPr>
        <p:txBody>
          <a:bodyPr/>
          <a:lstStyle/>
          <a:p>
            <a:r>
              <a:rPr lang="en-US" dirty="0"/>
              <a:t>Presented by:</a:t>
            </a:r>
          </a:p>
        </p:txBody>
      </p:sp>
    </p:spTree>
    <p:extLst>
      <p:ext uri="{BB962C8B-B14F-4D97-AF65-F5344CB8AC3E}">
        <p14:creationId xmlns:p14="http://schemas.microsoft.com/office/powerpoint/2010/main" val="1217104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DB32D-C2BA-44AD-D298-DFCEDC428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Team-Based Care Across Settings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E40E3-6DBA-EF5E-075C-2C3B7C926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/>
              <a:t>No one in healthcare works alone – </a:t>
            </a:r>
            <a:r>
              <a:rPr lang="en-US" b="1" i="1" dirty="0">
                <a:solidFill>
                  <a:schemeClr val="accent4"/>
                </a:solidFill>
              </a:rPr>
              <a:t>leadership is shared</a:t>
            </a:r>
            <a:r>
              <a:rPr lang="en-US" i="1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Across all settings:</a:t>
            </a:r>
          </a:p>
          <a:p>
            <a:r>
              <a:rPr lang="en-US" dirty="0"/>
              <a:t>Pharmacists lead medication decisions</a:t>
            </a:r>
          </a:p>
          <a:p>
            <a:r>
              <a:rPr lang="en-US" dirty="0"/>
              <a:t>Technicians support safety and efficiency</a:t>
            </a:r>
          </a:p>
          <a:p>
            <a:r>
              <a:rPr lang="en-US" dirty="0"/>
              <a:t>Providers and nurses coordinate care</a:t>
            </a:r>
          </a:p>
          <a:p>
            <a:r>
              <a:rPr lang="en-US" dirty="0"/>
              <a:t>Patients are active partners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4FCD52-E977-8B9D-F610-45F92B450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4971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221A762-1A9B-D401-8E90-617FE6D4C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7EEC52-1025-D1CA-FF0C-137B801631F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F9DBEA-12D0-98C7-F422-D72517DCD5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800" b="1" dirty="0">
                <a:solidFill>
                  <a:srgbClr val="000000"/>
                </a:solidFill>
              </a:rPr>
              <a:t>Bonus Rush T/F Statements:
Pills that look the same are always the same medications.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906292-B782-79B5-DB1F-D030941578FD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9A3B647-06E4-C9A0-3ACD-2FA1930FEDC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A3CFB9E9-B3FA-F242-84A7-D76C4198ABA5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388225C-6D2D-2751-97B3-14C53848D55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168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85C9E3B-4BCC-378B-916E-55372D5F82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82533F-A4C3-A9BD-7BFB-72E12A24652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D99B34-37B3-0314-EB25-90F20B50C6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0000"/>
                </a:solidFill>
              </a:rPr>
              <a:t>Bonus Rush T/F Statements:
Pharmacists help prevent medication errors.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F01DB6-74E8-1B66-DC97-75D21A17822A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E55688F-5928-CB89-0A84-B62E5B42F8F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A9BDCB5-AEE3-462A-31E2-6B04E8027915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A3DDAA-4754-08E5-5FFD-8A140483D97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168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235B92-B72F-2190-5BAE-B3D5D7701E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6473A0-0F61-2B06-D06D-2221C1200BA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507986-172C-4E10-0F8B-4240394B16A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0000"/>
                </a:solidFill>
              </a:rPr>
              <a:t>Bonus Rush T/F Statements:
Taking medication incorrectly can be harmful.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83A07F-E181-163C-7EE1-DC7A720013B2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BCF5CB6-4E71-96AA-89C5-8662AF5AE35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35594D82-6008-E632-6EA5-D3A3A66BCB9E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507AFF7-9A48-EB5D-E263-0BE6B6C3ADA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549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A4821-A21D-D0D2-6073-7248E36F3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4395-14D6-77D0-9541-2D4F5AFC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⭐ Bonus Rush T/F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9B103-996E-D7FA-25E3-3BAF816F3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It’s okay to ask questions about medications. 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Pills that look the same are always the same medication. 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Pharmacists help prevent medication errors. 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Taking medication incorrectly can be harmful.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68A8D1CE-BC1B-1079-33C4-5DAE7C279A80}"/>
              </a:ext>
            </a:extLst>
          </p:cNvPr>
          <p:cNvSpPr/>
          <p:nvPr/>
        </p:nvSpPr>
        <p:spPr>
          <a:xfrm>
            <a:off x="1962391" y="5143810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ACBFA393-73E5-90E2-7C9E-40C1DE2A0D49}"/>
              </a:ext>
            </a:extLst>
          </p:cNvPr>
          <p:cNvSpPr/>
          <p:nvPr/>
        </p:nvSpPr>
        <p:spPr>
          <a:xfrm>
            <a:off x="8169315" y="5143810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271565418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ED80DC-93A0-8984-604C-6C3F0B0426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E90A97-6ACD-1C74-07AC-32E814CD205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719CF5-1416-53F6-D768-D2ACE00F9F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Bonus Rush T/F Statements:
It's okay to ask questions about medications.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9358F3-278E-D4AC-8C5D-EC0E280E644C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42EAA94-39A5-9FE9-599C-E16138E104B6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9F8AF2CF-C2CF-D84F-69EF-EF1CE9E8CD0F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EB658D0-8880-44BF-A46A-1DD679C1D74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271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E46BDF-ED4A-D352-126F-540775BBF5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291873-9D87-0ADD-D621-EC1998AC24D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1E8AFC-CBB0-C39A-CDA9-769DC7A15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800" b="1">
                <a:solidFill>
                  <a:srgbClr val="000000"/>
                </a:solidFill>
              </a:rPr>
              <a:t>Bonus Rush T/F Statements:
Pills that look the same are always the same medications.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F038C8-5801-1C91-8470-9D7B6FFD2773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5EF0280-2EEE-D8EF-E854-6D2411C232D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CB282D84-2466-9702-61A9-2966E709632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696B335-3334-9B17-A61B-813EE96769BE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41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3C0417-F8BC-F38D-A8FB-6FC49C78BF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F36896-ADD2-01C5-FB05-558D7690605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4877BB-F9EF-1F88-A0D6-DAAB31C74F8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Bonus Rush T/F Statements:
Pharmacists help prevent medication errors.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421672-9A10-5C7F-A91C-7BFFE2B39918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443A71C-7345-AD2E-9DE7-D10AAF803B4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7C694833-A168-6890-DC50-12FFF9878A17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86B5D05-DE66-9C87-8378-02A11F521CF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105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9889455-1D5D-E448-A066-0066C844BA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D9843B-D10F-ECDE-1957-55D04445DDF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26988F-21F5-7882-75E6-22622688D5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Bonus Rush T/F Statements:
Taking medication incorrectly can be harmful.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E2C92A-0ECD-DFAF-17AA-376FDC422E4D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DD39918-2BE2-8003-F00B-52153A43D3A4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61297E1-F8F4-73BC-2CBD-4DFEAD84B982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5493AB6-4DAB-7879-6D53-1E82ADB5A8C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819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5B01F-370A-D002-9900-FA463772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29B18-A567-BD8E-3549-754E62447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⭐ Bonus Rush T/F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CEFEF-7794-1224-783A-7F0386054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It’s okay to ask questions about medications. </a:t>
            </a:r>
            <a:r>
              <a:rPr lang="en-US" b="1">
                <a:solidFill>
                  <a:srgbClr val="FF0000"/>
                </a:solidFill>
              </a:rPr>
              <a:t>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Pills that look the same are always the same medication. </a:t>
            </a:r>
            <a:r>
              <a:rPr lang="en-US" b="1">
                <a:solidFill>
                  <a:srgbClr val="FF0000"/>
                </a:solidFill>
              </a:rPr>
              <a:t>F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Pharmacists help prevent medication errors. </a:t>
            </a:r>
            <a:r>
              <a:rPr lang="en-US" b="1">
                <a:solidFill>
                  <a:srgbClr val="FF0000"/>
                </a:solidFill>
              </a:rPr>
              <a:t>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Taking medication incorrectly can be harmful. </a:t>
            </a:r>
            <a:r>
              <a:rPr lang="en-US" b="1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34C25C3B-6AA4-FD2B-34FC-D44864139707}"/>
              </a:ext>
            </a:extLst>
          </p:cNvPr>
          <p:cNvSpPr/>
          <p:nvPr/>
        </p:nvSpPr>
        <p:spPr>
          <a:xfrm>
            <a:off x="1962391" y="5072558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396236228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F0AA3-51C0-EA49-86C6-EA23D19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E94AB-4CDA-8E8B-181D-0A7C10E653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Math – Calculating Next Dose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E6B273-8EFA-40DB-2B87-FEEA956EE6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3-part question</a:t>
            </a:r>
          </a:p>
        </p:txBody>
      </p:sp>
    </p:spTree>
    <p:extLst>
      <p:ext uri="{BB962C8B-B14F-4D97-AF65-F5344CB8AC3E}">
        <p14:creationId xmlns:p14="http://schemas.microsoft.com/office/powerpoint/2010/main" val="2858375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5B83E-A8B3-E94F-8D46-31B7553ED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750167-1EBA-620C-64A8-8BDE9643675F}"/>
              </a:ext>
            </a:extLst>
          </p:cNvPr>
          <p:cNvSpPr txBox="1"/>
          <p:nvPr/>
        </p:nvSpPr>
        <p:spPr>
          <a:xfrm>
            <a:off x="1687045" y="5924903"/>
            <a:ext cx="8513859" cy="523220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1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FUN FACT: </a:t>
            </a:r>
            <a:endParaRPr lang="en-US" sz="12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0F21A21E-8C3F-1316-A259-396453BCD9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600713"/>
              </p:ext>
            </p:extLst>
          </p:nvPr>
        </p:nvGraphicFramePr>
        <p:xfrm>
          <a:off x="8231188" y="2161044"/>
          <a:ext cx="3014744" cy="2824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092C2336-DC03-CF99-BF67-9EE3D56F8B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9088344"/>
              </p:ext>
            </p:extLst>
          </p:nvPr>
        </p:nvGraphicFramePr>
        <p:xfrm>
          <a:off x="4371976" y="2161045"/>
          <a:ext cx="3454400" cy="3490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A17DD464-326E-D211-F2AF-96A106E082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4344018"/>
              </p:ext>
            </p:extLst>
          </p:nvPr>
        </p:nvGraphicFramePr>
        <p:xfrm>
          <a:off x="665351" y="2161044"/>
          <a:ext cx="3454400" cy="287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B577C63-8A65-B0A3-8C04-2D3316A44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People Enter the Pharmacy Team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BEA55B-F5AC-AB9A-D9EA-BD492A249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507" y="1605602"/>
            <a:ext cx="3198812" cy="425080"/>
          </a:xfrm>
        </p:spPr>
        <p:txBody>
          <a:bodyPr>
            <a:normAutofit/>
          </a:bodyPr>
          <a:lstStyle/>
          <a:p>
            <a:pPr algn="ctr"/>
            <a:r>
              <a:rPr lang="en-US" sz="2000" dirty="0"/>
              <a:t>Pharmacy Technician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B42142-763F-2D86-2ADA-C489DF8FC9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9770" y="1625863"/>
            <a:ext cx="3198812" cy="404819"/>
          </a:xfrm>
        </p:spPr>
        <p:txBody>
          <a:bodyPr>
            <a:normAutofit/>
          </a:bodyPr>
          <a:lstStyle/>
          <a:p>
            <a:pPr algn="ctr"/>
            <a:r>
              <a:rPr lang="en-US" sz="2000" dirty="0"/>
              <a:t>Pharmacist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F268AB7-4A96-EBEC-C1E6-5404EF899CED}"/>
              </a:ext>
            </a:extLst>
          </p:cNvPr>
          <p:cNvSpPr txBox="1">
            <a:spLocks/>
          </p:cNvSpPr>
          <p:nvPr/>
        </p:nvSpPr>
        <p:spPr>
          <a:xfrm>
            <a:off x="8156576" y="1625863"/>
            <a:ext cx="3198812" cy="4048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4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accent4"/>
                </a:solidFill>
              </a:rPr>
              <a:t>Advanced Training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920DCD5-4700-E46F-99E5-F910400E2EC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9268" r="8859" b="5134"/>
          <a:stretch>
            <a:fillRect/>
          </a:stretch>
        </p:blipFill>
        <p:spPr>
          <a:xfrm>
            <a:off x="1300863" y="5357484"/>
            <a:ext cx="846144" cy="86148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98A0563-B6C3-A511-6FEF-89496F96BA14}"/>
              </a:ext>
            </a:extLst>
          </p:cNvPr>
          <p:cNvSpPr txBox="1"/>
          <p:nvPr/>
        </p:nvSpPr>
        <p:spPr>
          <a:xfrm>
            <a:off x="3927442" y="6007146"/>
            <a:ext cx="6202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dirty="0"/>
              <a:t>You can work as a pharmacy clerk during high school.</a:t>
            </a:r>
          </a:p>
        </p:txBody>
      </p:sp>
    </p:spTree>
    <p:extLst>
      <p:ext uri="{BB962C8B-B14F-4D97-AF65-F5344CB8AC3E}">
        <p14:creationId xmlns:p14="http://schemas.microsoft.com/office/powerpoint/2010/main" val="418362344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C42616-B8DB-9AAA-EE11-C55A373AE8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CA694D-2761-06D7-1349-EC799563F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A2070F-AE97-0AE7-DE23-5F15F081229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Scenario:
A patient is in the hospital and requires IV fluids around the clock. The nurse hangs a 1-liter bag of 0.9% normal saline fluid. The nurse set the infusion rate to be 0.5 milliliters (mL) per minute.
Part 1. How many mL are in 1-liter?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ED2176-42A3-75EC-C0F1-CF2C977B6C82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B014214-C225-9423-0BBE-6035EEAB995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BBE51A49-804F-9344-6639-E8EC8778A32F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D185D89-D8EB-EC14-E81E-789253E8E39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75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93D3F5-5FC4-1AFC-8BE1-9D5BEE92AF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B4D130-35F9-4245-2355-B76505771AD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D5A0BE-C4DE-0190-903B-8FAE919E4F5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Scenario:
A patient is in the hospital and requires IV fluids around the clock. The nurse hangs a 1-liter bag of 0.9% normal saline fluid. The nurse set the infusion rate to be 0.5 milliliters (mL) per minute.
Part 2. How many minutes will it take for 
the 1-liter bag for normal saline to run out?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DC35DA-D36E-BE9E-EE1A-2C51D7A14455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B77BB0-DC92-CE1D-F215-2136F818014E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52B9D19D-C2BF-C8F1-4DF8-8AE9687FF74F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4A55A0F-4DA5-0C61-0066-DA2ED34B99E1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640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188D121-2DFC-7005-1E8D-09079D3349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6898E2-5406-96AE-48E6-C92E4058A57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79C8C6-8909-F644-B49C-64C2DB3EBC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Scenario:
A patient is in the hospital and requires IV fluids around the clock. The nurse hangs a 1-liter bag of 0.9% normal saline fluid. The nurse set the infusion rate to be 0.5 milliliters (mL) per minute.
Part 3. How many days will it take for the 1-liter 
bag of normal saline to run out? (Round to the nearest tenth)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6690F7-8358-31C4-AAF2-F3773F4BEDFF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6F43C2C-151A-5CE4-54FA-B5B1A6597B1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0C570E93-647A-3105-86CA-4F59EB383288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9359B67-C254-751C-CDD3-41964D125DE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351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B5AE9-F66D-EE62-0474-FC35E6085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337F-719B-4634-D6B7-3B6D8CC5B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– Calculating Next Dose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45092-6336-C3FC-B948-0A8DCD304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5748" cy="3447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Scenario:</a:t>
            </a:r>
          </a:p>
          <a:p>
            <a:pPr marL="457200" lvl="1" indent="0">
              <a:buNone/>
            </a:pPr>
            <a:r>
              <a:rPr lang="en-US" sz="2800" dirty="0"/>
              <a:t>A patient is in the hospital and requires IV fluids around the clock. The nurse hangs a 1-liter bag of 0.9% normal saline fluid. The nurse set the infusion rate to be 0.5 milliliters (mL) per minute.</a:t>
            </a:r>
          </a:p>
          <a:p>
            <a:pPr marL="457200" lvl="1" indent="0">
              <a:buNone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EB404F4-3864-4BFD-94A3-ED087C580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97940"/>
              </p:ext>
            </p:extLst>
          </p:nvPr>
        </p:nvGraphicFramePr>
        <p:xfrm>
          <a:off x="7958777" y="2501900"/>
          <a:ext cx="3745203" cy="1854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60419">
                  <a:extLst>
                    <a:ext uri="{9D8B030D-6E8A-4147-A177-3AD203B41FA5}">
                      <a16:colId xmlns:a16="http://schemas.microsoft.com/office/drawing/2014/main" val="1578124814"/>
                    </a:ext>
                  </a:extLst>
                </a:gridCol>
                <a:gridCol w="1884784">
                  <a:extLst>
                    <a:ext uri="{9D8B030D-6E8A-4147-A177-3AD203B41FA5}">
                      <a16:colId xmlns:a16="http://schemas.microsoft.com/office/drawing/2014/main" val="26534780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/>
                        <a:t>Conversion Chart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6239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milliliter (mL)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0.001 liter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7445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centiliter (</a:t>
                      </a:r>
                      <a:r>
                        <a:rPr lang="en-US" b="1" err="1"/>
                        <a:t>cL</a:t>
                      </a:r>
                      <a:r>
                        <a:rPr lang="en-US" b="1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0.01 liter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48536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deciliter (dL)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0.1 liter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49480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kiloliter (</a:t>
                      </a:r>
                      <a:r>
                        <a:rPr lang="en-US" b="1" err="1"/>
                        <a:t>kL</a:t>
                      </a:r>
                      <a:r>
                        <a:rPr lang="en-US" b="1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1000 liters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01625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:a16="http://schemas.microsoft.com/office/drawing/2014/main" id="{C6A43CB4-D107-B7C6-09E2-977039CDB24A}"/>
              </a:ext>
            </a:extLst>
          </p:cNvPr>
          <p:cNvSpPr/>
          <p:nvPr/>
        </p:nvSpPr>
        <p:spPr>
          <a:xfrm>
            <a:off x="1962391" y="5511944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C54E57D3-DD10-26C3-CB98-285E2748CFA8}"/>
              </a:ext>
            </a:extLst>
          </p:cNvPr>
          <p:cNvSpPr/>
          <p:nvPr/>
        </p:nvSpPr>
        <p:spPr>
          <a:xfrm>
            <a:off x="5065853" y="5511944"/>
            <a:ext cx="1898248" cy="54770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View Explanation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:a16="http://schemas.microsoft.com/office/drawing/2014/main" id="{752FA879-129F-FC14-2920-85C86E013962}"/>
              </a:ext>
            </a:extLst>
          </p:cNvPr>
          <p:cNvSpPr/>
          <p:nvPr/>
        </p:nvSpPr>
        <p:spPr>
          <a:xfrm>
            <a:off x="8169315" y="5511944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339156367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DF4CF-3AA2-BDFE-F5C5-67EF65168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06994-E7C9-9451-0228-817E3E5F4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Math – Calculating Next Dose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FD2F43-A5DA-D3AD-8454-05814FB286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sz="3200" b="1" dirty="0"/>
                  <a:t>Scenario:</a:t>
                </a:r>
              </a:p>
              <a:p>
                <a:pPr marL="457200" lvl="1" indent="0">
                  <a:buNone/>
                </a:pPr>
                <a:r>
                  <a:rPr lang="en-US" sz="2800" dirty="0"/>
                  <a:t>A patient is in the hospital and requires IV fluids around the clock. The nurse hangs a 1-liter bag of 0.9% normal saline fluid. The nurse set the infusion rate to be 0.5 milliliters (mL) per minute.</a:t>
                </a:r>
              </a:p>
              <a:p>
                <a:pPr marL="457200" lvl="1" indent="0">
                  <a:buNone/>
                </a:pPr>
                <a:endParaRPr lang="en-US" sz="2800" dirty="0"/>
              </a:p>
              <a:p>
                <a:pPr marL="457200" lvl="1" indent="0">
                  <a:buNone/>
                </a:pPr>
                <a:r>
                  <a:rPr lang="en-US" b="1" dirty="0"/>
                  <a:t>Part 1</a:t>
                </a:r>
                <a:r>
                  <a:rPr lang="en-US" dirty="0"/>
                  <a:t>. How many mL are in 1-liter?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𝑙𝑖𝑡𝑒𝑟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𝑚𝑖𝑙𝑙𝑖𝑙𝑖𝑡𝑒𝑟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0.001 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𝑙𝑖𝑡𝑒𝑟</m:t>
                          </m:r>
                        </m:den>
                      </m:f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𝒎𝑳</m:t>
                      </m:r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endParaRPr lang="en-US" sz="2800" b="1" dirty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b="1" dirty="0"/>
                  <a:t>Part 2</a:t>
                </a:r>
                <a:r>
                  <a:rPr lang="en-US" dirty="0"/>
                  <a:t>. How many minutes will it take for </a:t>
                </a:r>
              </a:p>
              <a:p>
                <a:pPr marL="457200" lvl="1" indent="0">
                  <a:buNone/>
                </a:pPr>
                <a:r>
                  <a:rPr lang="en-US" dirty="0"/>
                  <a:t>the 1-liter bag of normal saline to run out?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1000 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𝑚𝐿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𝑚𝑖𝑛𝑢𝑡𝑒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0.5 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𝑚𝐿</m:t>
                          </m:r>
                        </m:den>
                      </m:f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𝟐𝟎𝟎𝟎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𝒎𝒊𝒏𝒖𝒕𝒆𝒔</m:t>
                      </m:r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endParaRPr lang="en-US" sz="2800" b="1" dirty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b="1" dirty="0"/>
                  <a:t>Part 3</a:t>
                </a:r>
                <a:r>
                  <a:rPr lang="en-US" dirty="0"/>
                  <a:t>. How many days will it take for the 1-liter </a:t>
                </a:r>
              </a:p>
              <a:p>
                <a:pPr marL="457200" lvl="1" indent="0">
                  <a:buNone/>
                </a:pPr>
                <a:r>
                  <a:rPr lang="en-US" dirty="0"/>
                  <a:t>bag of normal saline to run out? (Round to the nearest tenth)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2000 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𝑚𝑖𝑛𝑢𝑡𝑒𝑠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h𝑜𝑢𝑟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60 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𝑚𝑖𝑛𝑢𝑡𝑒𝑠</m:t>
                          </m:r>
                        </m:den>
                      </m:f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𝑑𝑎𝑦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24 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h𝑜𝑢𝑟𝑠</m:t>
                          </m:r>
                        </m:den>
                      </m:f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𝒅𝒂𝒚𝒔</m:t>
                      </m:r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FD2F43-A5DA-D3AD-8454-05814FB286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38"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14AE2A-A123-E502-9954-86E5C9C2B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575698"/>
              </p:ext>
            </p:extLst>
          </p:nvPr>
        </p:nvGraphicFramePr>
        <p:xfrm>
          <a:off x="7608597" y="3074194"/>
          <a:ext cx="3745203" cy="1854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60419">
                  <a:extLst>
                    <a:ext uri="{9D8B030D-6E8A-4147-A177-3AD203B41FA5}">
                      <a16:colId xmlns:a16="http://schemas.microsoft.com/office/drawing/2014/main" val="1578124814"/>
                    </a:ext>
                  </a:extLst>
                </a:gridCol>
                <a:gridCol w="1884784">
                  <a:extLst>
                    <a:ext uri="{9D8B030D-6E8A-4147-A177-3AD203B41FA5}">
                      <a16:colId xmlns:a16="http://schemas.microsoft.com/office/drawing/2014/main" val="26534780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/>
                        <a:t>Conversion Chart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6239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milliliter (mL)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0.001 liter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7445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centiliter (</a:t>
                      </a:r>
                      <a:r>
                        <a:rPr lang="en-US" b="1" err="1"/>
                        <a:t>cL</a:t>
                      </a:r>
                      <a:r>
                        <a:rPr lang="en-US" b="1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0.01 liter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48536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deciliter (dL)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0.1 liter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49480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kiloliter (</a:t>
                      </a:r>
                      <a:r>
                        <a:rPr lang="en-US" b="1" err="1"/>
                        <a:t>kL</a:t>
                      </a:r>
                      <a:r>
                        <a:rPr lang="en-US" b="1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1000 liters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01625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433F914E-DFD7-86A2-5AAE-E4FEB86BC29F}"/>
              </a:ext>
            </a:extLst>
          </p:cNvPr>
          <p:cNvSpPr/>
          <p:nvPr/>
        </p:nvSpPr>
        <p:spPr>
          <a:xfrm>
            <a:off x="1962391" y="6176963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CB51F9BE-F347-4A6E-0143-F32089A73A06}"/>
              </a:ext>
            </a:extLst>
          </p:cNvPr>
          <p:cNvSpPr/>
          <p:nvPr/>
        </p:nvSpPr>
        <p:spPr>
          <a:xfrm>
            <a:off x="8169315" y="6176963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362990016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CA1204-E7D6-62FF-9CD4-FCC51F8D7C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68DE20-05DD-3CF3-31F1-FC5F0D01FCC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E1B4F6-F413-3FFE-CD20-453666D7EC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Scenario:
A patient is in the hospital and requires IV fluids around the clock. The nurse hangs a 1-liter bag of 0.9% normal saline fluid. The nurse set the infusion rate to be 0.5 milliliters (mL) per minute.
Part 1. How many mL are in 1-liter?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5C990E-1899-A009-DEF1-29BC7DC43152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7BE4628-C77C-0CA2-4894-4AF0403096F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7AC9810A-786A-91F1-94F7-E41BAEFB791C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3A685FC-9C1B-3829-E463-5D3E707507B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350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021E198-C25F-995B-CD93-15DFA47082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1A5734-8EBC-4963-1DB6-E058655B3A3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D402C0-88AB-5273-92F4-C4DCE0C06A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Scenario:
A patient is in the hospital and requires IV fluids around the clock. The nurse hangs a 1-liter bag of 0.9% normal saline fluid. The nurse set the infusion rate to be 0.5 milliliters (mL) per minute.
Part 2. How many minutes will it take for 
the 1-liter bag for normal saline to run out?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D42BAF-B32F-B676-6359-54EE3A037402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4A1B0E5-FDE0-25AF-CDAF-CE1DFBDCE23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C5147CE7-75D2-97FD-BD03-9916E4762376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2597B6F-9F0F-3EA8-D0A4-06518111641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917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E9AD4F-385A-1E12-B3B8-C0895C0BAD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64071E-058C-6ED1-5382-0A203A0A305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C8D7C9-AE5E-EEAE-A039-C677F679D4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Scenario:
A patient is in the hospital and requires IV fluids around the clock. The nurse hangs a 1-liter bag of 0.9% normal saline fluid. The nurse set the infusion rate to be 0.5 milliliters (mL) per minute.
Part 3. How many days will it take for the 1-liter 
bag of normal saline to run out? (Round to the nearest tenth)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08F157-623A-EC86-ADD2-7DD06CCE88D3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794F220-1BAB-BA61-503C-0E3E39B9F51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369197AE-06F2-F919-5604-F6391791127E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DD55E-43A0-D846-9470-72A90DA8C0E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342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99817-9238-9542-4EED-BC2CC1EC6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80DAA-D1A9-B57C-DA18-8D8865A2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Math – Calculating Next Dose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F3B1A-4EA6-B22D-4C0E-772BFCC94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0762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Scenario:</a:t>
            </a:r>
          </a:p>
          <a:p>
            <a:pPr marL="457200" lvl="1" indent="0">
              <a:buNone/>
            </a:pPr>
            <a:r>
              <a:rPr lang="en-US" sz="2800" dirty="0"/>
              <a:t>A patient is in the hospital and requires IV fluids around the clock. The nurse hangs a 1-liter bag of 0.9% normal saline fluid. The nurse set the infusion rate to be 0.5 milliliters (mL) per minute.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EB24F7-EEF1-4EC4-2388-EFB77B170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125878"/>
              </p:ext>
            </p:extLst>
          </p:nvPr>
        </p:nvGraphicFramePr>
        <p:xfrm>
          <a:off x="8030029" y="2289157"/>
          <a:ext cx="3745203" cy="1854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60419">
                  <a:extLst>
                    <a:ext uri="{9D8B030D-6E8A-4147-A177-3AD203B41FA5}">
                      <a16:colId xmlns:a16="http://schemas.microsoft.com/office/drawing/2014/main" val="1578124814"/>
                    </a:ext>
                  </a:extLst>
                </a:gridCol>
                <a:gridCol w="1884784">
                  <a:extLst>
                    <a:ext uri="{9D8B030D-6E8A-4147-A177-3AD203B41FA5}">
                      <a16:colId xmlns:a16="http://schemas.microsoft.com/office/drawing/2014/main" val="26534780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/>
                        <a:t>Conversion Chart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6239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milliliter (mL)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0.001 liter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7445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centiliter (</a:t>
                      </a:r>
                      <a:r>
                        <a:rPr lang="en-US" b="1" err="1"/>
                        <a:t>cL</a:t>
                      </a:r>
                      <a:r>
                        <a:rPr lang="en-US" b="1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0.01 liter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48536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deciliter (dL)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0.1 liter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49480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 kiloliter (</a:t>
                      </a:r>
                      <a:r>
                        <a:rPr lang="en-US" b="1" err="1"/>
                        <a:t>kL</a:t>
                      </a:r>
                      <a:r>
                        <a:rPr lang="en-US" b="1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1000 liters (L)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01625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hlinkClick r:id="rId2" action="ppaction://hlinksldjump"/>
            <a:extLst>
              <a:ext uri="{FF2B5EF4-FFF2-40B4-BE49-F238E27FC236}">
                <a16:creationId xmlns:a16="http://schemas.microsoft.com/office/drawing/2014/main" id="{02F09C7A-1F8E-CBC4-C421-52385BE5B6D1}"/>
              </a:ext>
            </a:extLst>
          </p:cNvPr>
          <p:cNvSpPr/>
          <p:nvPr/>
        </p:nvSpPr>
        <p:spPr>
          <a:xfrm>
            <a:off x="1962391" y="5428819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6F74808A-8BE2-FB7F-6E89-2689A6257075}"/>
              </a:ext>
            </a:extLst>
          </p:cNvPr>
          <p:cNvSpPr/>
          <p:nvPr/>
        </p:nvSpPr>
        <p:spPr>
          <a:xfrm>
            <a:off x="5065853" y="5428819"/>
            <a:ext cx="1898248" cy="54770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View Explanation</a:t>
            </a:r>
          </a:p>
        </p:txBody>
      </p:sp>
    </p:spTree>
    <p:extLst>
      <p:ext uri="{BB962C8B-B14F-4D97-AF65-F5344CB8AC3E}">
        <p14:creationId xmlns:p14="http://schemas.microsoft.com/office/powerpoint/2010/main" val="275434116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4C6398-7008-41F9-A1F0-FC189A7127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2620F7-A05D-3582-B377-677CEB53297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4D9555-74E2-6BE5-0B1A-FD864B2616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Identification - Identify the Pill:
A technician accidentally spilled two different doses of Losartan. 
What are the differences?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CDB595-D86D-F000-0944-E1C20AFB32D3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14624C1-3952-C9B5-3233-71DB5669E35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0DC71BFD-054C-7A01-B8D8-B2740A593CC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58555F4-5B5C-16EE-1A10-BCFFAEE55C0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518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F2DA6-A84B-41E8-D580-61B282629C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Game: Path to the Patient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8F16ABE-E352-12B9-C01B-CAF8D7E25A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Can you help our patient?</a:t>
            </a:r>
          </a:p>
        </p:txBody>
      </p:sp>
    </p:spTree>
    <p:extLst>
      <p:ext uri="{BB962C8B-B14F-4D97-AF65-F5344CB8AC3E}">
        <p14:creationId xmlns:p14="http://schemas.microsoft.com/office/powerpoint/2010/main" val="145518783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8F26A-E7EA-6957-7BF9-980B4FABC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B4B6B-4A01-DD64-2CBC-7C13DEF3A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Identification – Identify the Pill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2BBAE-408F-EE35-12B3-EC7C656EB2A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69995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technician accidentally spilled two different doses of Losartan. </a:t>
            </a:r>
          </a:p>
          <a:p>
            <a:pPr marL="0" indent="0">
              <a:buNone/>
            </a:pPr>
            <a:r>
              <a:rPr lang="en-US" dirty="0"/>
              <a:t>What are the differences?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B1E0B1A-D780-18F7-AC28-2196BDA6A031}"/>
              </a:ext>
            </a:extLst>
          </p:cNvPr>
          <p:cNvGrpSpPr/>
          <p:nvPr/>
        </p:nvGrpSpPr>
        <p:grpSpPr>
          <a:xfrm>
            <a:off x="1363345" y="3282331"/>
            <a:ext cx="4577231" cy="2346924"/>
            <a:chOff x="3287830" y="3301104"/>
            <a:chExt cx="5433889" cy="278616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28E56A0-7F46-D4B4-A865-29B83865D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7830" y="3301104"/>
              <a:ext cx="5433889" cy="2786166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1E41767-FBBE-FCFD-81A0-739DD5153CCF}"/>
                </a:ext>
              </a:extLst>
            </p:cNvPr>
            <p:cNvGrpSpPr/>
            <p:nvPr/>
          </p:nvGrpSpPr>
          <p:grpSpPr>
            <a:xfrm>
              <a:off x="3776998" y="3862261"/>
              <a:ext cx="1734203" cy="1200394"/>
              <a:chOff x="3776998" y="3862261"/>
              <a:chExt cx="1734203" cy="1200394"/>
            </a:xfrm>
          </p:grpSpPr>
          <p:sp>
            <p:nvSpPr>
              <p:cNvPr id="5" name="Arrow: Right 4">
                <a:extLst>
                  <a:ext uri="{FF2B5EF4-FFF2-40B4-BE49-F238E27FC236}">
                    <a16:creationId xmlns:a16="http://schemas.microsoft.com/office/drawing/2014/main" id="{16FE6EE4-8872-6335-CC7F-FB3FC56D0B6F}"/>
                  </a:ext>
                </a:extLst>
              </p:cNvPr>
              <p:cNvSpPr/>
              <p:nvPr/>
            </p:nvSpPr>
            <p:spPr>
              <a:xfrm rot="2036121">
                <a:off x="3776998" y="4624116"/>
                <a:ext cx="1025766" cy="438539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Arrow: Right 5">
                <a:extLst>
                  <a:ext uri="{FF2B5EF4-FFF2-40B4-BE49-F238E27FC236}">
                    <a16:creationId xmlns:a16="http://schemas.microsoft.com/office/drawing/2014/main" id="{1514F967-C22E-A491-064A-A068B65DDA7D}"/>
                  </a:ext>
                </a:extLst>
              </p:cNvPr>
              <p:cNvSpPr/>
              <p:nvPr/>
            </p:nvSpPr>
            <p:spPr>
              <a:xfrm rot="5879073">
                <a:off x="4779049" y="4155874"/>
                <a:ext cx="1025766" cy="438539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" name="Rectangle: Rounded Corners 8">
            <a:hlinkClick r:id="rId3" action="ppaction://hlinksldjump"/>
            <a:extLst>
              <a:ext uri="{FF2B5EF4-FFF2-40B4-BE49-F238E27FC236}">
                <a16:creationId xmlns:a16="http://schemas.microsoft.com/office/drawing/2014/main" id="{EAFF3C3C-0508-DDA0-862E-2D2976EC24DE}"/>
              </a:ext>
            </a:extLst>
          </p:cNvPr>
          <p:cNvSpPr/>
          <p:nvPr/>
        </p:nvSpPr>
        <p:spPr>
          <a:xfrm>
            <a:off x="1962391" y="5951335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11" name="Rectangle: Rounded Corners 10">
            <a:hlinkClick r:id="rId4" action="ppaction://hlinksldjump"/>
            <a:extLst>
              <a:ext uri="{FF2B5EF4-FFF2-40B4-BE49-F238E27FC236}">
                <a16:creationId xmlns:a16="http://schemas.microsoft.com/office/drawing/2014/main" id="{79B53DF6-7FF2-7B08-72CE-7C59A3FF5F7C}"/>
              </a:ext>
            </a:extLst>
          </p:cNvPr>
          <p:cNvSpPr/>
          <p:nvPr/>
        </p:nvSpPr>
        <p:spPr>
          <a:xfrm>
            <a:off x="8169315" y="5951335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3E6D22-30FC-3307-510A-B21D1EBF1713}"/>
              </a:ext>
            </a:extLst>
          </p:cNvPr>
          <p:cNvSpPr txBox="1"/>
          <p:nvPr/>
        </p:nvSpPr>
        <p:spPr>
          <a:xfrm>
            <a:off x="8014252" y="2377300"/>
            <a:ext cx="3339548" cy="1463040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1"/>
            <a:r>
              <a:rPr lang="en-US" sz="24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FUN FACT #1</a:t>
            </a:r>
          </a:p>
          <a:p>
            <a:pPr lvl="1"/>
            <a:endParaRPr lang="en-US" sz="1200" b="1" dirty="0">
              <a:latin typeface="Arial Black" panose="020B0A04020102020204" pitchFamily="34" charset="0"/>
            </a:endParaRPr>
          </a:p>
          <a:p>
            <a:pPr lvl="1"/>
            <a:r>
              <a:rPr lang="en-US" dirty="0"/>
              <a:t>The pills are also different sizes!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412140C-C9C9-F81F-3AF5-DA7F019FEC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9268" r="8859" b="5134"/>
          <a:stretch>
            <a:fillRect/>
          </a:stretch>
        </p:blipFill>
        <p:spPr>
          <a:xfrm>
            <a:off x="7538002" y="2617975"/>
            <a:ext cx="952500" cy="96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20868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FC5EA8-05C9-F535-F862-DBB00CACC8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D75D2F-7910-3A00-766F-49C4E593BBC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76FB2A-8889-81D3-0D95-2CA26BF139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Identification - Identify the Pill:
A technician accidentally spilled two different doses of Losartan. 
What are the differences?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3DC356-ABD1-346E-7A70-F2AA924947CC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CC89A5A-B3F2-3E24-5531-B0B63EAA0D71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5727079C-0BD3-46F8-6698-944E93E53225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BEE0D76-AB17-1671-9904-F314CB69B9F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826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9CA49-A037-E788-1A4F-3385E295A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779DC-C8B9-D7A0-950C-5D980ACB1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Identification – Identify the Pill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AA1B3-BA7D-D199-1C00-6B5AF938D12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754375"/>
            <a:ext cx="6999514" cy="317758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A technician accidentally spilled two different doses of Losartan.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What are the differences?</a:t>
            </a:r>
          </a:p>
        </p:txBody>
      </p:sp>
      <p:sp>
        <p:nvSpPr>
          <p:cNvPr id="9" name="Rectangle: Rounded Corners 8">
            <a:hlinkClick r:id="rId2" action="ppaction://hlinksldjump"/>
            <a:extLst>
              <a:ext uri="{FF2B5EF4-FFF2-40B4-BE49-F238E27FC236}">
                <a16:creationId xmlns:a16="http://schemas.microsoft.com/office/drawing/2014/main" id="{5D85B7B6-A2BA-CCA8-F986-3CAC6B99068A}"/>
              </a:ext>
            </a:extLst>
          </p:cNvPr>
          <p:cNvSpPr/>
          <p:nvPr/>
        </p:nvSpPr>
        <p:spPr>
          <a:xfrm>
            <a:off x="1962391" y="6176963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89D0110-128F-9C86-6B7C-CC356F2CC3CF}"/>
              </a:ext>
            </a:extLst>
          </p:cNvPr>
          <p:cNvGrpSpPr/>
          <p:nvPr/>
        </p:nvGrpSpPr>
        <p:grpSpPr>
          <a:xfrm>
            <a:off x="1363345" y="3448585"/>
            <a:ext cx="4577231" cy="2346924"/>
            <a:chOff x="3287830" y="3301104"/>
            <a:chExt cx="5433889" cy="278616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FA13B65-15DD-5EB0-7D2C-268EAE2E8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7830" y="3301104"/>
              <a:ext cx="5433889" cy="2786166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2516CA8-7A7B-3F07-A1C7-610D61CE0DBC}"/>
                </a:ext>
              </a:extLst>
            </p:cNvPr>
            <p:cNvGrpSpPr/>
            <p:nvPr/>
          </p:nvGrpSpPr>
          <p:grpSpPr>
            <a:xfrm>
              <a:off x="3776998" y="3862261"/>
              <a:ext cx="1734203" cy="1200394"/>
              <a:chOff x="3776998" y="3862261"/>
              <a:chExt cx="1734203" cy="1200394"/>
            </a:xfrm>
          </p:grpSpPr>
          <p:sp>
            <p:nvSpPr>
              <p:cNvPr id="18" name="Arrow: Right 17">
                <a:extLst>
                  <a:ext uri="{FF2B5EF4-FFF2-40B4-BE49-F238E27FC236}">
                    <a16:creationId xmlns:a16="http://schemas.microsoft.com/office/drawing/2014/main" id="{1DB80AEC-ADA4-FCC2-AE12-C5AF8BA42E5C}"/>
                  </a:ext>
                </a:extLst>
              </p:cNvPr>
              <p:cNvSpPr/>
              <p:nvPr/>
            </p:nvSpPr>
            <p:spPr>
              <a:xfrm rot="2036121">
                <a:off x="3776998" y="4624116"/>
                <a:ext cx="1025766" cy="438539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Arrow: Right 18">
                <a:extLst>
                  <a:ext uri="{FF2B5EF4-FFF2-40B4-BE49-F238E27FC236}">
                    <a16:creationId xmlns:a16="http://schemas.microsoft.com/office/drawing/2014/main" id="{EF181441-A682-D153-85CA-B7BD673467A6}"/>
                  </a:ext>
                </a:extLst>
              </p:cNvPr>
              <p:cNvSpPr/>
              <p:nvPr/>
            </p:nvSpPr>
            <p:spPr>
              <a:xfrm rot="5879073">
                <a:off x="4779049" y="4155874"/>
                <a:ext cx="1025766" cy="438539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0BC434F-5D28-F5E0-4B9A-6F34E2A27C5B}"/>
              </a:ext>
            </a:extLst>
          </p:cNvPr>
          <p:cNvSpPr txBox="1"/>
          <p:nvPr/>
        </p:nvSpPr>
        <p:spPr>
          <a:xfrm>
            <a:off x="8014252" y="2377300"/>
            <a:ext cx="3339548" cy="1463040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1"/>
            <a:r>
              <a:rPr lang="en-US" sz="24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FUN FACT #1</a:t>
            </a:r>
          </a:p>
          <a:p>
            <a:pPr lvl="1"/>
            <a:endParaRPr lang="en-US" sz="1200" b="1" dirty="0">
              <a:latin typeface="Arial Black" panose="020B0A04020102020204" pitchFamily="34" charset="0"/>
            </a:endParaRPr>
          </a:p>
          <a:p>
            <a:pPr lvl="1"/>
            <a:r>
              <a:rPr lang="en-US" dirty="0"/>
              <a:t>The pills are also different sizes!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4DE333A-B87C-2059-A460-CEDD385BFF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9268" r="8859" b="5134"/>
          <a:stretch>
            <a:fillRect/>
          </a:stretch>
        </p:blipFill>
        <p:spPr>
          <a:xfrm>
            <a:off x="7538002" y="2617975"/>
            <a:ext cx="952500" cy="96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7495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D59D3F6-440F-CF57-C092-633BD9BF57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1CAE8D-03C1-CA43-CFAF-944F681610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0A9DCE-5905-EE1D-F3A4-474852AB600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Think Like a Pharmacist - Child vs Adult:
Two patients receive the same medication. One is a child, one is an older adult. What might the pharmacist need to adjust or check?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A1A9D0-5E2B-D4AE-AA22-B86F67F7830D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1CD4F4A-4E1B-1067-0E95-889F276527C4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166B66E4-4A3A-B705-98B0-2F74270AE414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7C43EA8-6F8E-4325-E338-204E95CC36D1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742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38A29-54A2-24A8-EB20-24EB2E184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606A6-1FCD-A526-F0C8-04B71A19A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Think Like a Pharmacist – Child vs Adult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B788C-6AC9-9EA6-0530-EE10DC1F6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Two patients receive the same medication. One is a child, one is an older adult. What might the pharmacist need to adjust or check?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A493C1A0-EF64-3C0E-7826-FBEC178CA8FF}"/>
              </a:ext>
            </a:extLst>
          </p:cNvPr>
          <p:cNvSpPr/>
          <p:nvPr/>
        </p:nvSpPr>
        <p:spPr>
          <a:xfrm>
            <a:off x="1962391" y="4977555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739C593E-7F59-F87E-9E08-EE8F652AD7CF}"/>
              </a:ext>
            </a:extLst>
          </p:cNvPr>
          <p:cNvSpPr/>
          <p:nvPr/>
        </p:nvSpPr>
        <p:spPr>
          <a:xfrm>
            <a:off x="8169315" y="4977555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381130041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C0B8A8-DCB1-E340-0C37-F773A4A868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20CECD-F5D9-856C-F1CD-FC282E01C8A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89B75B-CC5D-EAC1-1EC1-E5E66AC0FD2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Think Like a Pharmacist - Child vs Adult:
Two patients receive the same medication. One is a child, one is an older adult. What might the pharmacist need to adjust or check?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ED940E-B641-D7DB-FFCE-2AB67F35C7D2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619A0A7-5634-8A27-E548-4C0A88CB3E8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C6F86C5D-0A10-5D33-BEF0-A1A04461C1D9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8DF9737-4A5E-F1BE-E1F6-04E55AAA447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913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298B6-30AD-153E-1027-B539BA39B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CC8DC-6685-55B6-FBDD-C0854AFBF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Like a Pharmacist – Child vs Adult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8323A-A6CE-F4B3-9B7B-33090A6D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1703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Two patients receive the same medication. One is a child, one is an older adult. What might the pharmacist need to adjust or check?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Dose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Instructions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Side effects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b="1" dirty="0">
                <a:solidFill>
                  <a:srgbClr val="FF0000"/>
                </a:solidFill>
              </a:rPr>
              <a:t>All of the above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11F2FA29-C8E3-2B4A-DC54-BD0DB3E9582A}"/>
              </a:ext>
            </a:extLst>
          </p:cNvPr>
          <p:cNvSpPr/>
          <p:nvPr/>
        </p:nvSpPr>
        <p:spPr>
          <a:xfrm>
            <a:off x="1962391" y="5939459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296072630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8AB663-A64D-E38D-2D71-24DBADBAF1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509DFC-DAE0-5570-5EB4-16611F4E0FC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E3B800-87EE-F5DE-1458-79937856E6C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Medication Safety &amp; Errors - Different Looking Pill:
A patient says their pill looks different than usual. What should happen next?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6018B6-930C-FABA-DB8A-57C93FD54511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5CEBF45-D56F-E96E-BF3A-372C8AE9483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AF12E6FE-F6BF-9C57-63BC-A1A7BB1324F5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BC3C615-1A62-9DFF-79E1-61610254872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587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E4006-B3BF-4361-6939-062A1280F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378F0-BB21-D0FF-59B1-43640F8A4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Medication Safety &amp; Errors – Different Looking Pill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D6C47-EC7D-F836-CDE0-25615B812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 patient says their pill looks different than usual. What should happen next?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6371CF97-EF4D-98ED-5B17-D410D14E4846}"/>
              </a:ext>
            </a:extLst>
          </p:cNvPr>
          <p:cNvSpPr/>
          <p:nvPr/>
        </p:nvSpPr>
        <p:spPr>
          <a:xfrm>
            <a:off x="1962391" y="4977555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55CADB90-96EF-6A0C-B873-C95CE90F93F9}"/>
              </a:ext>
            </a:extLst>
          </p:cNvPr>
          <p:cNvSpPr/>
          <p:nvPr/>
        </p:nvSpPr>
        <p:spPr>
          <a:xfrm>
            <a:off x="8169315" y="4977555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180037477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C89D58-9F53-EC8A-9D87-792FDF5B04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FB9F29-5560-40B3-01F1-561130CE7F0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01C1B7-ADED-F59F-0B3F-9DC81C501D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Medication Safety &amp; Errors - Different Looking Pill:
A patient says their pill looks different than usual. What should happen next?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6BB2AD-D6F7-4516-E7D0-F5A11018D8F3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C2CA648-8413-5584-24CF-CA3AC62FB3D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1C7FA270-1466-B31B-74BA-92039732E219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7C4C566-9ACA-2259-2A2B-661C72997B4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327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18327-1B69-C124-F361-19895102A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Path to the Patient – Before We Begin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14A59-E305-23B2-B46B-23179EF30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Let’s get into teams of 4-6 students per team</a:t>
            </a:r>
          </a:p>
          <a:p>
            <a:r>
              <a:rPr lang="en-US" dirty="0"/>
              <a:t>Be prepared for math questions!</a:t>
            </a:r>
          </a:p>
          <a:p>
            <a:r>
              <a:rPr lang="en-US" dirty="0"/>
              <a:t>Pick a Team Name </a:t>
            </a:r>
          </a:p>
          <a:p>
            <a:r>
              <a:rPr lang="en-US" dirty="0"/>
              <a:t>Nominate someone to raise their hand when you have the answer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4C49F5-05AD-6655-D435-950672C2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7017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BE30E-C220-0450-37C7-E30FE4AF8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01E0E-D36B-AD90-347C-8200C03CA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Medication Safety &amp; Errors – Different Looking Pill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03FF3-78AC-C577-54FE-705219BE8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A patient says their pill looks different than usual. What should happen next?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Ignore it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Throw it away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Tell them it’s normal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b="1" dirty="0">
                <a:solidFill>
                  <a:srgbClr val="FF0000"/>
                </a:solidFill>
              </a:rPr>
              <a:t>Check to make sure it’s correct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8FAC15AE-5DF2-F72C-17F6-86AA70B8E68F}"/>
              </a:ext>
            </a:extLst>
          </p:cNvPr>
          <p:cNvSpPr/>
          <p:nvPr/>
        </p:nvSpPr>
        <p:spPr>
          <a:xfrm>
            <a:off x="1962391" y="5951332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266751211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45A481C-2AAB-F506-087F-318E706471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C27FC4-4096-2F61-3FAF-E47AADDF2D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056040-9390-1CEC-2D87-5D2B245722A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Patient Counseling &amp; Communication - Visual Cues:
A patient looks worried after the pharmacist counsels them on their medication but doesn’t say anything. What should the pharmacist do?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D97898-DBEF-347F-50D5-D21D85BCE60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157BA70-36AD-BCFC-9DD6-1AF2FED69AC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4019909-63FD-030D-3468-FE22B917CD6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5CC981E-1EBD-9D3A-E17F-59DC022311E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899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3FA19-5EDE-3479-D8C9-C74596B2D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DF666-0EB5-029E-45BC-424047EE3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Counseling &amp; Communication – Visual Cues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D1B76-6E51-6FC7-CF7C-398A1154C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 patient looks worried after the pharmacist counsels them on their medication but doesn’t say anything. What should the pharmacist do?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26FEB4ED-7D01-FF5D-A5D3-BB11B89FC117}"/>
              </a:ext>
            </a:extLst>
          </p:cNvPr>
          <p:cNvSpPr/>
          <p:nvPr/>
        </p:nvSpPr>
        <p:spPr>
          <a:xfrm>
            <a:off x="1962391" y="5250688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74C2EE49-7896-D454-6ED9-4360499DC096}"/>
              </a:ext>
            </a:extLst>
          </p:cNvPr>
          <p:cNvSpPr/>
          <p:nvPr/>
        </p:nvSpPr>
        <p:spPr>
          <a:xfrm>
            <a:off x="8169315" y="5250688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304767321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CEC3DA3-9609-8FB7-3C0F-F09473BE7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D5CC6A-D752-D4C7-A2B0-AF7FC6120AA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3D7C91-DE01-9C3D-AB86-A792AF9FFBC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Patient Counseling &amp; Communication - Visual Cues:
A patient looks worried after the pharmacist counsels them on their medication but doesn’t say anything. What should the pharmacist do?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FFC2AF-A0DB-48A7-4145-4E7E4DB1CC4F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1412680-953E-0CEC-28D2-75DDBDBCB8E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89A524E8-2C51-48C0-7E17-796BE84EC1BE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6F53096-D007-A532-D3C9-6B902CCC865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561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5D988-2109-B2DA-6469-B574A1960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80287-4038-6902-7B5F-8D9D9187E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Counseling &amp; Communication – Visual Cues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50DA9-F27E-8568-D739-71565656F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8140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A patient looks worried after the pharmacist counsels them on their medication but doesn’t say anything. What should the pharmacist do?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Ignore it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End the conversation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b="1" dirty="0">
                <a:solidFill>
                  <a:srgbClr val="FF0000"/>
                </a:solidFill>
              </a:rPr>
              <a:t>Ask if they have concerns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Tell them to call later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8411C18A-27CA-4FEB-F6ED-6C4ED8F6415C}"/>
              </a:ext>
            </a:extLst>
          </p:cNvPr>
          <p:cNvSpPr/>
          <p:nvPr/>
        </p:nvSpPr>
        <p:spPr>
          <a:xfrm>
            <a:off x="1962391" y="5986959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406877120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D1CA2-3FCA-426D-D674-40301CAD7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9B876-90DC-85EC-A029-324AB9B2F4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⭐ Bonus Rush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42FED-1994-0871-03C9-FDF71C25A4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This is your team’s chance to take the </a:t>
            </a:r>
            <a:r>
              <a:rPr lang="en-US" b="1" dirty="0">
                <a:solidFill>
                  <a:schemeClr val="tx1"/>
                </a:solidFill>
              </a:rPr>
              <a:t>lead</a:t>
            </a:r>
            <a:r>
              <a:rPr lang="en-US" dirty="0">
                <a:solidFill>
                  <a:schemeClr val="tx1"/>
                </a:solidFill>
              </a:rPr>
              <a:t>!</a:t>
            </a:r>
          </a:p>
          <a:p>
            <a:r>
              <a:rPr lang="en-US" dirty="0">
                <a:solidFill>
                  <a:schemeClr val="tx1"/>
                </a:solidFill>
              </a:rPr>
              <a:t>You will get 4 questions to answer.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accent1"/>
                </a:solidFill>
              </a:rPr>
              <a:t>Get ready!</a:t>
            </a:r>
          </a:p>
        </p:txBody>
      </p:sp>
    </p:spTree>
    <p:extLst>
      <p:ext uri="{BB962C8B-B14F-4D97-AF65-F5344CB8AC3E}">
        <p14:creationId xmlns:p14="http://schemas.microsoft.com/office/powerpoint/2010/main" val="257906103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37806A-E06C-2ED4-7F8A-E6C211A53D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F6DF0C-EA04-DEE3-55A7-B6F26193BEE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8399A3-9FE9-2351-E0F3-0B506966A4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0000"/>
                </a:solidFill>
              </a:rPr>
              <a:t>Bonus Rush T/F Statements:
Asking questions helps keep patients safe.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DCB8FF-7A37-D34F-CE09-3145E1523F07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0C1E582-9BAD-B92A-3379-32634A04769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E37AEEAD-9DA8-13F5-D3C7-F60B2AC7DF95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A358264-B48C-D2CB-DD46-E3CCEFC9976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420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5D61597-0E36-B499-565E-D1AF23EF32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18C5E5-472F-D127-041D-EC32457B00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798754-3D1D-BDF2-568C-E72ADE7EF14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0000"/>
                </a:solidFill>
              </a:rPr>
              <a:t>Bonus Rush T/F Statements:
If a patient is quiet, they understand everything.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D160D3-3A00-06A6-6983-AEC58D7059BB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31EDF1-F331-8278-8963-4F351698A494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DC5D3810-3B56-DFC4-020E-050C97CA423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A1D7174-0295-AB3B-0B4A-259185DF968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924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0D6EA05-CB0E-365D-A944-1875F89288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29BF91-8944-AFE8-532A-9A8955FE3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AC174C-077F-A06A-2311-A47E5236D2B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0000"/>
                </a:solidFill>
              </a:rPr>
              <a:t>Bonus Rush T/F Statements:
Clear communication can prevent medication errors.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C84689-344B-8A57-F9BB-0169992A0DBB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3CAEF05-7B7D-0C90-D92D-B6FAF502CA7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E70F796D-DC24-60FD-5497-621ECBB618EC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11DBF88-39CC-037B-A52D-FDAD897CD35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13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CD552B-F44B-56EA-CECC-ED84BB326F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06B5DC-76BB-F340-7420-38C472B8875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6581F4-811C-AB4C-289A-11A529A4B54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0000"/>
                </a:solidFill>
              </a:rPr>
              <a:t>Bonus Rush T/F Statements:
Patients should feel comfortable speaking up.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E7F127-3308-251A-48C2-E0ECD3D8EAE9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2B04EC1-8C33-F957-FA5A-7C393567D00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5045F438-AE66-5C13-2570-EF7AA57CA3D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C3664C5-AFAC-AFDE-9BF8-AB9BD765F97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7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2AB6833-C3B9-3795-F63B-F7BAA8E52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D42CA04-BAE2-E987-BCE2-9025A4E13E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8007459"/>
              </p:ext>
            </p:extLst>
          </p:nvPr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6BF6D9CE-6A4F-0794-9BE2-94AE7A626A0F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3881D88-43C6-6AA8-137E-73EF9A01C2FA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52246C-D374-B2F8-A26D-5969CA115024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5AD345-0E85-D4E5-FD54-01B664EEF7D7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3F2AA3-0F86-5C6E-BA06-CE9EBBC67AEE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8D9123B-D259-5EEB-7042-B5C092546780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FA341D-36F3-43B6-C157-6B7A7FF58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926286-92AF-FAA9-18F9-6A3BDF9DE881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B7328-4B09-C6EB-FE89-1F3540A9AB43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8527130-935E-9244-6EA6-D420F125C7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8112" y="1776383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7DE174-7DF9-671F-8D25-E9A197E216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9711638-37F3-02C8-015A-04DC7FDF50F5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AEB176-ED2B-B46A-037D-D12D3D8F0C79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658CF9-DEC9-2489-3401-BD4F29C65161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2EA621-462F-647F-7352-6FBB616D7AFF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6060651-960D-84DC-DC0C-4820C42B5A58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F3127F-57D3-6D70-886B-7CF9E32935B9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F3DC606-D55D-4A4F-45CD-E64CEDCFC664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DF6E070-2050-49C2-C07A-F8FA02D5EAAF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1D8333A-6C0A-8A7E-C099-997CBB4E4EE0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A6A49B21-59EB-9A4F-1AC3-4004B2C75749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2811BB7-36FC-464A-5DCA-690165CD7A62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46D5111-CA4C-0DD2-2A59-C51C603FD64C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37DE4E3D-30CF-8CE4-C1E4-BCE65107FE5A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76F8EA2-91DA-98C6-3FAE-D472263811F8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F7FC2C5-9807-3CD7-35A7-68E91D169520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D6797E6-68C7-39AA-2FD9-E31CC122EF38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CCEE960-A3AE-49B6-6F35-865A15345FF0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84113E-0879-549A-9232-8DFC769DECC2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9F59555-F85B-CB76-5D91-898037DFC2FF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E659D421-C2A1-2F41-D4F1-F702995B0685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023CC6E-406D-8E6F-CA4E-4FFFED3D8A6F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0B71433-4C89-6799-51D7-91CCFBEC5DAA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C393F9F-14AA-3D4F-EEB7-822DD2A8ADBD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8F25CE2-681D-BAE1-5E83-860C07E0DC20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43747FB-CB67-36A6-FD96-335C569C633D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76BD07-10F4-1297-D1EC-6104EBF221C4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362660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5E7C6-F304-7181-2C55-EB34A7655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AE303-0170-9F34-3539-5A06083A8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⭐ Bonus Rush T/F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3A1F1-1FA0-31E0-91FD-9D3EDFF2A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Asking questions helps keep patients safe. 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If a patient is quiet, they understand everything. 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Clear communication can prevent medication errors. 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Patients should feel comfortable speaking up. 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060C1DEA-E24B-C2A7-BB57-CB358B8AC3A7}"/>
              </a:ext>
            </a:extLst>
          </p:cNvPr>
          <p:cNvSpPr/>
          <p:nvPr/>
        </p:nvSpPr>
        <p:spPr>
          <a:xfrm>
            <a:off x="1962391" y="5167561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2440CBE-1B91-E24B-425B-4C8157D81F78}"/>
              </a:ext>
            </a:extLst>
          </p:cNvPr>
          <p:cNvSpPr/>
          <p:nvPr/>
        </p:nvSpPr>
        <p:spPr>
          <a:xfrm>
            <a:off x="8169315" y="5167561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1316245696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CF2494-A0B2-C167-8AF0-9053718589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A91E82-F2BE-5904-4526-0717820F8F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C9FD49-E383-BDC5-E070-8E42533E4E5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Bonus Rush T/F Statements:
Asking questions helps keep patients safe.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748A4F-B20A-F895-14AC-C31DEFC5D1B4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784430-381B-6D9A-E00C-5F99024FCE0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E161C43D-D476-D5B1-463A-FDC288B6165B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DDDCD24-2711-DD43-14F8-DE0AC1CE3386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643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3FF74C-2C9A-61A5-A70A-A9DA5EFB3D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71DD88-ACB9-3109-3F3A-3BA78979917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64A3E8-08EF-FD06-375D-9ECD9584E3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Bonus Rush T/F Statements:
If a patient is quiet, they understand everything.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184721-BCB1-606B-78A9-4F750DED2412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D5BB971-CBB8-9618-252B-6B33DDC612A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59D2AF46-1616-644C-9311-D7A610D72F4C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DE3D5DF-48A9-97A6-D022-8CFE3A6D59C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324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784723-3A85-2976-4CD6-E708E0BCDF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E0761A-4CA1-C762-3D38-B0ACAAD4FC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A52E7C-9D25-A4CD-C75E-FB09C2F89D2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Bonus Rush T/F Statements:
Clear communication can prevent medication errors.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D63121-F25C-A903-E29C-809CD12D0D1B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C460655-B34A-D7C2-2DA1-74C5C2435B1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93C9916A-86E7-EC3A-5E8B-30340AA95B16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53F18E4-275A-50E3-DCBB-58DAA2CE3FF6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298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0F470B5-B8FC-C2A4-E069-959C4CD3D1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CC5267-AED4-0538-6E6C-D898913F6B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A53895-066E-8FF5-C063-8108232E34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Bonus Rush T/F Statements:
Patients should feel comfortable speaking up.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C49D52-C6B2-84D3-EE08-0F35C362697F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8AD8326-6B2E-6752-4726-D6B63AFC403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43DDB9A5-FB9E-2449-A552-7491824EDFC4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EDE4142-6CC1-F37C-95EC-C65B00BC3DE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165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4CD4E-7354-937E-CDD2-B216A46BE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2E372-0B62-0BB7-1C47-F928F4AEF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⭐ Bonus Rush T/F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9074F-1AF2-18DC-687D-1E8D26499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Asking questions helps keep patients safe. </a:t>
            </a:r>
            <a:r>
              <a:rPr lang="en-US" b="1">
                <a:solidFill>
                  <a:srgbClr val="FF0000"/>
                </a:solidFill>
              </a:rPr>
              <a:t>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If a patient is quiet, they understand everything. </a:t>
            </a:r>
            <a:r>
              <a:rPr lang="en-US" b="1">
                <a:solidFill>
                  <a:srgbClr val="FF0000"/>
                </a:solidFill>
              </a:rPr>
              <a:t>F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Clear communication can prevent medication errors. </a:t>
            </a:r>
            <a:r>
              <a:rPr lang="en-US" b="1">
                <a:solidFill>
                  <a:srgbClr val="FF0000"/>
                </a:solidFill>
              </a:rPr>
              <a:t>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Patients should feel comfortable speaking up. </a:t>
            </a:r>
            <a:r>
              <a:rPr lang="en-US" b="1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FCAF8B1E-DFE6-ACF5-A203-5C59A10DEC20}"/>
              </a:ext>
            </a:extLst>
          </p:cNvPr>
          <p:cNvSpPr/>
          <p:nvPr/>
        </p:nvSpPr>
        <p:spPr>
          <a:xfrm>
            <a:off x="1962391" y="5321940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1531313841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BCF06-D632-505E-DDBB-38CAC3AE6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087D6-2B07-BABC-3849-95C1710239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Math – Calculating Day Supply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FC6F25-EC36-5B3C-FA2C-3EA5687556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3-part question</a:t>
            </a:r>
          </a:p>
        </p:txBody>
      </p:sp>
    </p:spTree>
    <p:extLst>
      <p:ext uri="{BB962C8B-B14F-4D97-AF65-F5344CB8AC3E}">
        <p14:creationId xmlns:p14="http://schemas.microsoft.com/office/powerpoint/2010/main" val="220506335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6F377DB-786F-426D-0438-EDF4A1F5CA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A07334-5880-A349-AE81-12B3DC0AE68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EFC70D-2411-BC6A-1694-81E58DD232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Scenario:
You receive this prescription
Part 1. What is the maximum number of times Jane Doe can take her Albuterol medication in one day?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6E848B-3F44-72C4-1B1F-AE56DDDBBD0C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A8BD9CF-5CB5-74B2-FAE2-FBB25591BFD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D6148A9A-A56E-266E-C2BB-58538446021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222719B-7AE8-41B7-0F73-4ED7A0FEB50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182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B128C0-3E12-8200-27EC-BEFC18DE9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62ADCB-AA31-0106-3E93-33F0B65E0FC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647FE0-859E-3B02-9E25-D0247468009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Scenario:
You receive this prescription
Part 2. What is the maximum number of puffs could Jane Doe take in 1 day?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78BC6F-C6C0-2665-B91B-60B4C9BBCCEE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A8F72A0-0FBE-2011-FF83-A90EB0868D97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B7E0512E-0517-B643-4F28-509B8D9978F9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B6F21A7-E1D7-D0E5-DA90-821A3149335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663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7D0B40-8F0D-87DB-C442-EEB968CC47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CDE8F8-6C8C-0C43-7F67-6356E04AB40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91649D-97A2-F19A-5651-F0CB596FC0A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Scenario:
You receive this prescription
Part 3. 1 box of albuterol inhaler contains 200 puffs of medication. How many full days will 1 box of albuterol last?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195437-C421-498C-0BFF-DBFCE1C7CD4E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63A3D13-EC13-0DA7-3D91-9997EB9C77D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101A9488-B8AD-8581-29BE-A2DA97849DBF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47C8868-1A03-001D-C2AE-EA8DA8F32FDE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329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FC92B-0283-9FA1-0607-376B8A322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0D16D-1986-102E-08C0-3A80E8A17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0D54AB44-6D52-D190-DD5B-C6EAA423ECB6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89613070-CFF0-CA34-2396-2F10F5FD12C1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63F5026-C8A1-1F8F-DC47-CD50047495B3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18D93B7-F167-7853-7334-F132A8262A28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F8F088B-F0CD-15C3-7F82-AC7E1074DABA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AEB3890-56A3-DC2F-E2E6-807B29EACD6C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42A2580-9D81-2013-A537-6725EB8B75BF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31C8BE-6279-B3F4-8747-F930BEC1A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D48B34-B3EB-64A8-B850-4958EEE7FCD8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DE6D36-51CE-2417-0F80-2C69539F1578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864DFC-79A5-F68A-2520-562E8D6A47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9927" y="1134785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BA8411C-791F-D828-95E4-A212F57358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A3546E2-90B0-43EE-7B8D-137CD1C42A91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B7AF27-972A-8D18-D3ED-4CB363B7D1EE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90AE28-A7F2-FFC0-443B-41F9714271E1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8564B5-3214-DC32-176A-B87B07D1C360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1807A1-DE1E-BABD-3C5C-C41CF6C13534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38E6652-E805-517C-D060-3264828809F4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F58798-CE33-C0FF-5A58-CB04225BBC7D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75A3368-01E6-DC3A-49D2-248032C438BB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9C7E0C3-7564-69EA-D8C7-2BC919C64C68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D8DCDC58-0B07-5D58-425E-A3C090DDC999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282593-2D2B-614E-E551-157A647D3C19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B90DA66-239A-3B76-1E45-5A2347F6020F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52418875-3BF2-B27B-C1E2-119A2914445B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46DD406-9D60-E4EC-738F-21575F9F4520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BEA289D-73D6-B5E5-F350-F729DD6072EE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4163468-A7F3-F238-DC21-2919C935628C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4A9C015-A739-31DF-C10A-6D850B8853E9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7A9B425-7C18-276A-74A6-4FA9FDDF52AD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5F643EE-73F9-7BC5-B4E1-641A9F3A20F3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988D584F-4CD0-A65B-F43B-BFCDBBB046D2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643C9ED-45B8-B0C7-17C3-4C7BB67E7F5A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97C57AF-F2A4-FB62-B8B2-AFA1EBCAE538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BD3EF90-BF8F-485C-3C88-E22A88CDE69C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B475B9B-AA0D-31E3-2996-4B82D3FA94B6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8D41694-C3C9-570F-1AF4-A79C985651CD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DB6AFD7-C6DB-EA55-851C-EA08CC4023C8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164070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5C74B-AD1A-A82A-01FC-DB80F6590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53C0C-4668-65BF-5657-8090A178C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Math – Calculating Next Dose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AC0E8-29FA-EE43-57C8-373E1845A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Scenario:</a:t>
            </a:r>
          </a:p>
          <a:p>
            <a:pPr marL="457200" lvl="1" indent="0">
              <a:buNone/>
            </a:pPr>
            <a:r>
              <a:rPr lang="en-US" sz="2800" dirty="0"/>
              <a:t>You receive this prescription</a:t>
            </a:r>
          </a:p>
          <a:p>
            <a:pPr marL="457200" lvl="1" indent="0">
              <a:buNone/>
            </a:pP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CD0BC8-BDA0-B80D-AA4A-5FFBC4B7B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4101" y="1556553"/>
            <a:ext cx="4560118" cy="3732326"/>
          </a:xfrm>
          <a:prstGeom prst="rect">
            <a:avLst/>
          </a:prstGeom>
        </p:spPr>
      </p:pic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66F869E6-CFB8-A3E9-2BC4-3A3350DAE717}"/>
              </a:ext>
            </a:extLst>
          </p:cNvPr>
          <p:cNvSpPr/>
          <p:nvPr/>
        </p:nvSpPr>
        <p:spPr>
          <a:xfrm>
            <a:off x="1962391" y="5820704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AD2F04AD-BF70-723A-1F64-B4BF1930699E}"/>
              </a:ext>
            </a:extLst>
          </p:cNvPr>
          <p:cNvSpPr/>
          <p:nvPr/>
        </p:nvSpPr>
        <p:spPr>
          <a:xfrm>
            <a:off x="5065853" y="5820704"/>
            <a:ext cx="1898248" cy="54770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View Explanation</a:t>
            </a:r>
          </a:p>
        </p:txBody>
      </p:sp>
      <p:sp>
        <p:nvSpPr>
          <p:cNvPr id="8" name="Rectangle: Rounded Corners 7">
            <a:hlinkClick r:id="rId5" action="ppaction://hlinksldjump"/>
            <a:extLst>
              <a:ext uri="{FF2B5EF4-FFF2-40B4-BE49-F238E27FC236}">
                <a16:creationId xmlns:a16="http://schemas.microsoft.com/office/drawing/2014/main" id="{F8097E4E-8C31-3CCF-9B4D-A9F9A529E535}"/>
              </a:ext>
            </a:extLst>
          </p:cNvPr>
          <p:cNvSpPr/>
          <p:nvPr/>
        </p:nvSpPr>
        <p:spPr>
          <a:xfrm>
            <a:off x="8169315" y="5820704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1262286157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1CDA0-B4CF-F6B5-1E71-65A4A40D1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DDBAD-09D7-680A-7E64-562D53249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Math – Calculating Next Dose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C88208-4A19-043E-1579-50EFF1EE15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3981409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sz="3200" b="1" dirty="0"/>
                  <a:t>Scenario:</a:t>
                </a:r>
              </a:p>
              <a:p>
                <a:pPr marL="457200" lvl="1" indent="0">
                  <a:buNone/>
                </a:pPr>
                <a:r>
                  <a:rPr lang="en-US" sz="2800" dirty="0"/>
                  <a:t>You receive this prescription</a:t>
                </a:r>
              </a:p>
              <a:p>
                <a:pPr marL="457200" lvl="1" indent="0">
                  <a:buNone/>
                </a:pPr>
                <a:endParaRPr lang="en-US" sz="2800" dirty="0"/>
              </a:p>
              <a:p>
                <a:pPr marL="457200" lvl="1" indent="0">
                  <a:buNone/>
                </a:pPr>
                <a:r>
                  <a:rPr lang="en-US" b="1" dirty="0"/>
                  <a:t>Part 1</a:t>
                </a:r>
                <a:r>
                  <a:rPr lang="en-US" dirty="0"/>
                  <a:t>. What is the maximum number of times Jane Doe can</a:t>
                </a:r>
              </a:p>
              <a:p>
                <a:pPr marL="457200" lvl="1" indent="0">
                  <a:buNone/>
                </a:pPr>
                <a:r>
                  <a:rPr lang="en-US" dirty="0"/>
                  <a:t>take her Albuterol medication in one day?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24 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h𝑜𝑢𝑟𝑠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𝑑𝑎𝑦</m:t>
                          </m:r>
                        </m:den>
                      </m:f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÷4 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h𝑜𝑢𝑟𝑠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𝒕𝒊𝒎𝒆𝒔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𝒅𝒂𝒚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b="1" dirty="0"/>
                  <a:t>Part 2</a:t>
                </a:r>
                <a:r>
                  <a:rPr lang="en-US" dirty="0"/>
                  <a:t>. What is the maximum number of puffs could Jane </a:t>
                </a:r>
              </a:p>
              <a:p>
                <a:pPr marL="457200" lvl="1" indent="0">
                  <a:buNone/>
                </a:pPr>
                <a:r>
                  <a:rPr lang="en-US" dirty="0"/>
                  <a:t>Doe take in 1 day?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𝑝𝑢𝑓𝑓𝑠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𝑡𝑖𝑚𝑒</m:t>
                          </m:r>
                        </m:den>
                      </m:f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∗ 6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𝑡𝑖𝑚𝑒𝑠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𝑑𝑎𝑦</m:t>
                          </m:r>
                        </m:den>
                      </m:f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𝒑𝒖𝒇𝒇𝒔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𝒅𝒂𝒚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b="1" dirty="0"/>
                  <a:t>Part 3</a:t>
                </a:r>
                <a:r>
                  <a:rPr lang="en-US" dirty="0"/>
                  <a:t>. 1 box of albuterol inhaler contains 200 puffs of </a:t>
                </a:r>
              </a:p>
              <a:p>
                <a:pPr marL="457200" lvl="1" indent="0">
                  <a:buNone/>
                </a:pPr>
                <a:r>
                  <a:rPr lang="en-US" dirty="0"/>
                  <a:t>medication. How many </a:t>
                </a:r>
                <a:r>
                  <a:rPr lang="en-US" b="1" dirty="0"/>
                  <a:t>full</a:t>
                </a:r>
                <a:r>
                  <a:rPr lang="en-US" dirty="0"/>
                  <a:t> days will 1 box of </a:t>
                </a:r>
              </a:p>
              <a:p>
                <a:pPr marL="457200" lvl="1" indent="0">
                  <a:buNone/>
                </a:pPr>
                <a:r>
                  <a:rPr lang="en-US" dirty="0"/>
                  <a:t>albuterol last?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200 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𝑝𝑢𝑓𝑓𝑠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÷12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𝑝𝑢𝑓𝑓𝑠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𝑑𝑎𝑦</m:t>
                          </m:r>
                        </m:den>
                      </m:f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=16.67 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𝑑𝑎𝑦𝑠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𝐴𝑛𝑠𝑤𝑒𝑟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𝒇𝒖𝒍𝒍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𝒅𝒂𝒚𝒔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C88208-4A19-043E-1579-50EFF1EE15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3981409"/>
              </a:xfrm>
              <a:blipFill>
                <a:blip r:embed="rId2"/>
                <a:stretch>
                  <a:fillRect l="-638" t="-2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E3E44BCC-8D01-A18A-9538-9FEC76130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1465" y="2076450"/>
            <a:ext cx="4062804" cy="3325289"/>
          </a:xfrm>
          <a:prstGeom prst="rect">
            <a:avLst/>
          </a:prstGeom>
        </p:spPr>
      </p:pic>
      <p:sp>
        <p:nvSpPr>
          <p:cNvPr id="5" name="Rectangle: Rounded Corners 4">
            <a:hlinkClick r:id="rId4" action="ppaction://hlinksldjump"/>
            <a:extLst>
              <a:ext uri="{FF2B5EF4-FFF2-40B4-BE49-F238E27FC236}">
                <a16:creationId xmlns:a16="http://schemas.microsoft.com/office/drawing/2014/main" id="{D3F98555-2783-8A77-F07B-FC634D283668}"/>
              </a:ext>
            </a:extLst>
          </p:cNvPr>
          <p:cNvSpPr/>
          <p:nvPr/>
        </p:nvSpPr>
        <p:spPr>
          <a:xfrm>
            <a:off x="1962391" y="5986963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6" name="Rectangle: Rounded Corners 5">
            <a:hlinkClick r:id="rId5" action="ppaction://hlinksldjump"/>
            <a:extLst>
              <a:ext uri="{FF2B5EF4-FFF2-40B4-BE49-F238E27FC236}">
                <a16:creationId xmlns:a16="http://schemas.microsoft.com/office/drawing/2014/main" id="{32E06EA6-5EA0-2B22-CEB2-C63266516650}"/>
              </a:ext>
            </a:extLst>
          </p:cNvPr>
          <p:cNvSpPr/>
          <p:nvPr/>
        </p:nvSpPr>
        <p:spPr>
          <a:xfrm>
            <a:off x="8169315" y="5986963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408585928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75EA3E2-D3A9-632F-145A-4E0BE818D2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33E5D9-3377-7544-06E3-988B9EC836A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142F95-BE8F-4388-A806-CFB5E9BDB4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Scenario:
You receive this prescription
Part 1. What is the maximum number of times Jane Doe can take her Albuterol medication in one day?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FD7248-3CAF-ED9C-B57D-A525C9427DF3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C183057-4FD7-E0BC-CA5D-92448E7AFBD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95FF3B7A-E8CA-41BD-4AB2-64A230CF7EEE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3FAC7C2-B353-C3DD-F807-4D29D6F2018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311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E6098E6-75CF-A2F1-4949-FACC830C7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87265D-84A6-F97D-F8E4-217270140DA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95672A-C23B-E731-6860-6F2C47DC4A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Scenario:
You receive this prescription
Part 2. What is the maximum number of puffs could Jane Doe take in 1 day?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6BE3A5-81C1-8378-9AB6-D657FEB35979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EA8664C-3583-8542-7098-E77D0F32636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4C8F00C-6093-B55A-DA29-3F9EF393278D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FCB9CE3-BCCA-0DC1-C055-0869D3BF9C3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241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5E489E-CF76-29FD-4A13-75CB39190A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5263EB-9F85-0E65-1D54-1FC342DEE91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591518-CDE3-8B7E-3EE8-1BA87BB8898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Scenario:
You receive this prescription
Part 3. 1 box of albuterol inhaler contains 200 puffs of medication. How many full days will 1 box of albuterol last?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F1E917-C24B-80F6-A221-913B51EB290D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82855AA-6206-7012-DFBA-F13C56E755C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889FEBCF-D7DC-6AC3-7143-C64DE28BADD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0CFC942-769D-D606-6CF9-E7786F756C61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505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37D1A-F7A8-D9CE-FFE9-773B176DE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EE3B-7ABB-675A-0D7A-A4F2F0DF7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Math – Calculating Next Dose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834D3-DD5B-76A1-794A-0A78A7B4A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Scenario:</a:t>
            </a:r>
          </a:p>
          <a:p>
            <a:pPr marL="457200" lvl="1" indent="0">
              <a:buNone/>
            </a:pPr>
            <a:r>
              <a:rPr lang="en-US" sz="2800" dirty="0"/>
              <a:t>You receive this prescription</a:t>
            </a:r>
          </a:p>
          <a:p>
            <a:pPr marL="457200" lvl="1" indent="0">
              <a:buNone/>
            </a:pP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AFAD57-780E-5EB1-79CF-600C3E107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943" y="1646239"/>
            <a:ext cx="4613151" cy="3775732"/>
          </a:xfrm>
          <a:prstGeom prst="rect">
            <a:avLst/>
          </a:prstGeom>
        </p:spPr>
      </p:pic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0C93D50A-65E1-361D-4B8F-4DC4729E5C93}"/>
              </a:ext>
            </a:extLst>
          </p:cNvPr>
          <p:cNvSpPr/>
          <p:nvPr/>
        </p:nvSpPr>
        <p:spPr>
          <a:xfrm>
            <a:off x="1962391" y="5951332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9D92A6F0-93EA-5E03-2660-FA1E99EF2938}"/>
              </a:ext>
            </a:extLst>
          </p:cNvPr>
          <p:cNvSpPr/>
          <p:nvPr/>
        </p:nvSpPr>
        <p:spPr>
          <a:xfrm>
            <a:off x="5065853" y="5951332"/>
            <a:ext cx="1898248" cy="54770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View Explanation</a:t>
            </a:r>
          </a:p>
        </p:txBody>
      </p:sp>
    </p:spTree>
    <p:extLst>
      <p:ext uri="{BB962C8B-B14F-4D97-AF65-F5344CB8AC3E}">
        <p14:creationId xmlns:p14="http://schemas.microsoft.com/office/powerpoint/2010/main" val="3780542608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E318C5A-4A53-43FC-3AD2-32C8B328B5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879801-F6FE-DAD1-60C8-735579E7205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FEC2F7-C738-5487-84DA-5C8AD33E578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Identification - Unknown Pill:
An unconscious patient arrives in the emergency room with unknown pills in their pocket. Why is medication identification critical in this situation?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C839AD-7A10-8696-696B-B50E7A80A38D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59B7CF7-8FBE-04F3-F0E6-63058100D4D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C58C823-00EA-0713-4C39-F6AE2516D659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0009758-BCA6-3839-E6E0-B42D2814C2D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986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37BE0-D85D-3E8D-338B-B2F6EA7B2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65AF3-300A-17AD-21BB-AE36D2EE9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Identification – Unknown Pill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B45B5-7603-94F7-C1ED-7BE34558A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An unconscious patient arrives in the emergency room with unknown pills in their pocket. Why is medication identification critical in this situation?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7496E90D-DC30-01DE-975C-66C4552ECFA8}"/>
              </a:ext>
            </a:extLst>
          </p:cNvPr>
          <p:cNvSpPr/>
          <p:nvPr/>
        </p:nvSpPr>
        <p:spPr>
          <a:xfrm>
            <a:off x="1962391" y="5440693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7BB4D382-DB34-FD7A-F8BE-A03717FD1DEA}"/>
              </a:ext>
            </a:extLst>
          </p:cNvPr>
          <p:cNvSpPr/>
          <p:nvPr/>
        </p:nvSpPr>
        <p:spPr>
          <a:xfrm>
            <a:off x="8169315" y="5440693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2543986442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9C63D9-965B-FAB6-6BCD-1CCE4C032A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7332FA-E20E-89D3-0943-D2E3C7148C8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8F15A4-F7D1-431F-5C45-751381A3E63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Identification - Unknown Pill:
An unconscious patient arrives in the emergency room with unknown pills in their pocket. Why is medication identification critical in this situation?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E2B8A7-CE63-5149-4087-A0E460A6E2C1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DC360C2-6078-81F5-729E-4707030D7E5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8EEA32A7-97AA-3DB7-3B5C-29A38318AC37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303CB72-5F39-5C0D-A748-73DBE259042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088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DA52D-3BDE-55F4-6193-1CA20CCDF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9EFE5-311E-AF07-B846-A19897067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Identification – Unknown Pill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E1FC9-8773-EB12-52EA-9ECA42741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3890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An unconscious patient arrives in the emergency room with unknown pills in their pocket. Why is medication identification critical in this situation?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For paperwork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b="1" dirty="0">
                <a:solidFill>
                  <a:srgbClr val="FF0000"/>
                </a:solidFill>
              </a:rPr>
              <a:t>To keep the patient safe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To organize supplies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To save time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75CCBE8E-AB89-C5DE-E004-49A0B3A47625}"/>
              </a:ext>
            </a:extLst>
          </p:cNvPr>
          <p:cNvSpPr/>
          <p:nvPr/>
        </p:nvSpPr>
        <p:spPr>
          <a:xfrm>
            <a:off x="1962391" y="5975083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2172836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178CA-8B97-5235-A306-53F75715C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35456F-D53E-D4F8-E6D6-FA551D6E2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A5E0BAC0-855D-6133-7FB7-691D84B15C40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B6699424-5121-AD59-B833-F2AB1EFCE2AB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EB70055-1EB4-EF2A-9011-C41393DF8BB3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8213C53-9E36-804A-DAA2-D2DEC0868D55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A46791-A827-F44C-73EB-DCB822574AF9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403C50C-7EC2-FA73-8F14-C47126172679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5B2590B-9279-D4A5-5997-40A437C5065D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7D6936-0F39-D168-1EC9-41D314102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DA9557-36D3-18E3-64C9-3A9F5A47C6AA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3681FE-D56C-959E-7E78-CA41C692DF9E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FD6196-0A55-17F9-A559-E643F9FE3E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6937" y="1183236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DE6E769-CAC6-A416-FA6D-37BD0C8E2F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D7F1FCF-BE6F-D301-FE2E-E86C040426E6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5B2E4C-840F-5535-DB1E-A44FC614F0DC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5A2307-999A-8D6B-9FD2-FC6736386A35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575C61-38C8-DBF7-53CD-FED84DBD570B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96D314-4206-C9FF-DCD6-23CB3E3F3E14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C4BA3C-0429-9755-C2FD-1DDFCBC877B3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45E709A-F03A-7F18-E594-C94FDFD32977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3D01AF-A0D2-584D-C64D-6E778D4BECEA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F403CFF-3869-7956-991A-E6FE57BB5E9B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85A10E6E-147F-2AEC-38F4-DC2DF57522A1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5C9B90-720D-9C38-C150-3C82B5D4BE66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2E17E0B-FBD2-8EBD-ADC6-CA6DEED76F20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EFA0812C-65D4-9F58-0082-D36D98756CAF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BEF9493-489D-0096-E3C2-047D8EF40729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2FD2E83-373F-D94D-6159-4C1F5D7AD653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5AD5BD5-A39F-073E-6114-13460C33A3BB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7551033-73D2-C53B-7FFD-40117E8CA3DA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C263797-1407-E398-7524-1632B47AA83C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2DDC16B-6C1D-64C7-AF13-0A830565D61E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CA489EE1-81D8-1721-28DA-38D0D5E92296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768B5E3-680A-7A10-2761-60EF541B9044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91781B7-98BF-572A-159B-4E2C1D9D0AD0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C8A82D5-8584-0414-3E44-BD12DE823B22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2E1E017-01AA-B84F-E814-7F4484318AD3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C88D54B-675E-5608-15D8-CE1301E4D5C0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7D0BD3C-B163-B113-3202-4F3DF8D6CEF8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309768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ED8AD7-69C3-2C43-E291-F885E64E5B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2052BA-A1D4-B4BB-D2D9-52FC97BF82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1AF687-0FCC-89D5-0BF7-13775E62073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Think Like a Pharmacist - Teamwork:
A prescription passes through multiple hands before reaching the patient. Why are multiple checkpoints important?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B2CCB4-48EA-EFBD-2396-D9983311A7A9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FF1AA75-02EA-A58F-C861-DF648FC2074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65B9CB79-13D1-AA96-D26E-04D5973FBCCC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0561F05-DB6A-C001-482F-52E9E94082C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883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A1D5-907D-88DB-C1A8-F71DE9B3E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AADB-2342-923E-67F9-A4109C21F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Like a Pharmacist – Teamwork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ADB01-92BE-1860-2CA6-D83193107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 prescription passes through multiple hands before reaching the patient. Why are multiple checkpoints important?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F62F3E78-9785-2911-1A2A-58B0C50BDB7B}"/>
              </a:ext>
            </a:extLst>
          </p:cNvPr>
          <p:cNvSpPr/>
          <p:nvPr/>
        </p:nvSpPr>
        <p:spPr>
          <a:xfrm>
            <a:off x="1962391" y="5333815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5B0BB75-3C98-334D-2687-88A24A79416E}"/>
              </a:ext>
            </a:extLst>
          </p:cNvPr>
          <p:cNvSpPr/>
          <p:nvPr/>
        </p:nvSpPr>
        <p:spPr>
          <a:xfrm>
            <a:off x="8169315" y="5333815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1645591262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E4A8AAE-469D-C433-C612-A93F97D30A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DCF011-6159-478F-9F8E-434CA7B4D72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173534-2099-A533-9554-0D3F713C667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Think Like a Pharmacist - Teamwork:
A prescription passes through multiple hands before reaching the patient. Why are multiple checkpoints important?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BD02E3-DA72-CE1D-F7DF-0395DEA38F3C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2B8E472-B88E-B98C-040D-8D9F4F1F14C4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C9DF93B5-5C4D-B5DB-8D5C-C29DFE73F51B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ECA4514-3AEC-E8F4-5574-53871B2D4554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411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57E7E-827C-860A-D4F1-F1874C49C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85A90-5812-695C-7AAB-FA43F0CB6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Like a Pharmacist – Teamwork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FF48B-8294-E041-9A46-7B2763AB0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578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A prescription passes through multiple hands before reaching the patient. Why are multiple checkpoints important?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To slow things down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b="1" dirty="0">
                <a:solidFill>
                  <a:srgbClr val="FF0000"/>
                </a:solidFill>
              </a:rPr>
              <a:t>To reduce human error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To make the process look official 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To increase paperwork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6E10F8A2-E8E3-05D4-1E0D-88122DD41FE7}"/>
              </a:ext>
            </a:extLst>
          </p:cNvPr>
          <p:cNvSpPr/>
          <p:nvPr/>
        </p:nvSpPr>
        <p:spPr>
          <a:xfrm>
            <a:off x="1962391" y="5951332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2971479809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167350-7034-6D5A-4345-B285EC85A1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CFEC47-15D7-E63F-E2FD-A12D378589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5E0349-6820-F2F6-8580-F0AFD994FF0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dirty="0">
                <a:solidFill>
                  <a:srgbClr val="000000"/>
                </a:solidFill>
              </a:rPr>
              <a:t>Medication Safety &amp; Errors - Questions:
When should someone ask a pharmacist a question about their medication?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F096FD-B9B5-EF63-4CE4-1F7B9E5D7991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0B98A2D-1F2D-2830-B150-7DC30545B5C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2D744777-1F89-7CD2-B9AF-3D0A6459AE7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49EEF88-AC8A-C2B4-A5C9-6C7873EC78A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573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F369B-4E74-B5ED-F5CE-B8090569C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FD46-EB42-D2CE-2ABC-DA8999F03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Medication Safety &amp; Errors –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1719E-AAA2-F693-C363-B6AB2D92F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When should someone ask a pharmacist a question about their medication?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D943C7F8-54CD-8B18-3000-0C598C928D98}"/>
              </a:ext>
            </a:extLst>
          </p:cNvPr>
          <p:cNvSpPr/>
          <p:nvPr/>
        </p:nvSpPr>
        <p:spPr>
          <a:xfrm>
            <a:off x="1962391" y="5250688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53FA4162-5C30-0B01-E442-AF6AEC1BAB26}"/>
              </a:ext>
            </a:extLst>
          </p:cNvPr>
          <p:cNvSpPr/>
          <p:nvPr/>
        </p:nvSpPr>
        <p:spPr>
          <a:xfrm>
            <a:off x="8169315" y="5250688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3811901870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C5D80BC-6FD3-8C6A-F10E-A17BCA30B3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2C2869-1DE1-F866-D618-36FB07BBE0B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D8FEC3-9860-750F-9765-C0503CA8BD3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>
                <a:solidFill>
                  <a:srgbClr val="000000"/>
                </a:solidFill>
              </a:rPr>
              <a:t>Medication Safety &amp; Errors - Questions:
When should someone ask a pharmacist a question about their medication?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2BFBAE-044B-B602-4499-34F1DE1245D3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066B452-CBF7-9CA4-3845-3AB80352614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2EAA68F0-C973-7500-83BD-56508ED2542F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5F14BDF-B625-9F0F-FFC7-D10A0BC5EBD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086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A9753-379C-0732-5536-B9146DFEE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C0D9B-278A-03EA-1012-F83889091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Medication Safety &amp; Errors –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59EC7-D053-6886-63D3-32BAD7B25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When should someone ask a pharmacist a question about their medication?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Only if something goes wrong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Only if it’s a new medication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b="1" dirty="0">
                <a:solidFill>
                  <a:srgbClr val="FF0000"/>
                </a:solidFill>
              </a:rPr>
              <a:t>If they are unsure or confused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Never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B747175F-40FC-7860-6F1A-479BB578B9E8}"/>
              </a:ext>
            </a:extLst>
          </p:cNvPr>
          <p:cNvSpPr/>
          <p:nvPr/>
        </p:nvSpPr>
        <p:spPr>
          <a:xfrm>
            <a:off x="1962391" y="5808827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1090872103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724FE7-AB7B-47D3-A1B0-B56F5E7DF5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E22C52-6DE7-7246-7030-56AD92E5E7D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6E3E03-424B-24FC-6578-801F2F7B1DF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Patient Counseling &amp; Communication - Encouragement:
A patient admits they forgot to take their medication. What response encourages honesty?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E0185-B29F-C402-3DB4-5F73A8889FE4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3186F44-33B4-E988-48EA-570B0048CD1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5E33EB0A-367B-62AB-C5B4-789B99174E16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68C1AF3-D92E-6CE3-A0C8-2CE6A215902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20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C36DA-A512-0208-8D4A-D3DD4F8A4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7EA87-9824-413F-A1E1-37E163E47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Counseling &amp; Communication – Encouragement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F1F64-8ACE-5B48-B05E-6486CBC0A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 patient admits they forgot to take their medication. What response encourages honesty?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68833FD2-506D-898E-113A-AFE7EE5EEF9C}"/>
              </a:ext>
            </a:extLst>
          </p:cNvPr>
          <p:cNvSpPr/>
          <p:nvPr/>
        </p:nvSpPr>
        <p:spPr>
          <a:xfrm>
            <a:off x="1962391" y="5226937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D8A1441A-C3CF-5BFE-14EC-602BD0F44706}"/>
              </a:ext>
            </a:extLst>
          </p:cNvPr>
          <p:cNvSpPr/>
          <p:nvPr/>
        </p:nvSpPr>
        <p:spPr>
          <a:xfrm>
            <a:off x="8169315" y="5226937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1215154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0F449-78A8-B839-5F9D-36BFE7300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FB78E0-B8CC-4737-1248-B8E918630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C3EBC851-5E6B-33F2-18F6-FFAA9EF85BD2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6AF3F9A3-EB74-3486-EB83-C915CCF486D4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4B1894-8B6C-3BE4-841E-75738F75EA17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1AC9857-8F09-10A6-9723-F451D8D16BCC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3BEF18D-2773-5C08-2952-832DB72B714D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FFACAA3-E985-F2A4-B9E7-8CE80D877C89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BB914C7-8936-3DE5-7A84-582132D76CB8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453C13-1925-49DC-43C1-DC27ABFA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A6817F-CEF7-34A3-F57D-2987BC9CF947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CFCB37-5DB1-9BB7-44F5-4EDCDB4F36A2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E3690E-FF3D-5853-D284-2255D5266C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1435" y="1183236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1E1162-44D0-74E4-7B4B-8F6E3505A2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880D16E-3A88-9D3D-1BCC-4218CC171D7C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E66F3C-582A-6CC7-4D08-56860B4AC260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E7A293-6B9F-5250-C9B5-4E283FF381CD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8BB6D8-0EF5-2565-EFD2-15305459FC63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BADC762-0510-ED07-B341-08387F429D02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CEAD5A-F6BB-ACD5-DC7E-2E9B8BA34BBA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8877B0-4567-91A7-EFF6-75879D1FDCEE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CD306B3-5E5A-9D04-2C45-D9443E521AB2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019B11-E491-E28D-6A32-66D6BDFEE1FE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FDE5627A-4198-1665-92EE-7FAE8B6F8E5F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09D479-3CDA-65AC-2D35-8B8B99B86B39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4FA5B76-BF92-65A9-BF18-DCD47B629A2E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80FFBC9B-6F98-B9F0-4FF2-347B222C8CF1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523658E-D6F8-0AD4-1F2E-2254834FA48C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D4172F-EFA0-CA79-AFA0-F19814BA7102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EFDDE41-A6DB-B52A-EF8B-F65E868EBEBC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242B3A6-F65B-BDC6-5F6D-3C32483AE570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C5C6FAE-8A28-1CC3-68DA-D2EEB8C366AF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DA5A10F-AE94-208B-7B90-EB6D2E340557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65993FCD-C697-18E1-3D19-FDFCF97BCBC2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CACCFB6-D355-A715-EEE9-C17691EC0F79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BF4154A-24A7-B36A-FF20-C190A1335D45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2DBB6E-274E-F962-F6DA-7E1A85A31173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21BF46F-0EC4-19BA-B6A9-F74082252A13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AFF4229-2CB0-9792-DB69-01A9A76D8200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2B54C43-850C-6991-68EC-12F4DB8F572A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876744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E49BB9-E47B-FBFC-16D3-9210D411DB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C34698-3D3C-C746-767B-9D3314D010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253C69-8A10-208B-426F-F9AE56ECC87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Patient Counseling &amp; Communication - Encouragement:
A patient admits they forgot to take their medication. What response encourages honesty?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BCA567-504E-A802-2AA3-AC02A2B21BE7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7D4F80-9042-78A5-27E5-084AEF3A32C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E313F01D-66D9-4F46-F44C-9B8DC0AB197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4E45DA1-6E4F-EB7F-6131-A91C71F64B51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183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197BC-2307-8180-F0E9-DC7CF7CEB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07B71-09C7-EF98-E344-2DD70D41E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Counseling &amp; Communication – Encouragement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A7FC6-DB19-6250-2378-8D0498324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0327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A patient admits they forgot to take their medication. What response encourages honesty?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“Why didn’t you take it?”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“You should be more careful.”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“We talked about this last time.”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b="1" dirty="0">
                <a:solidFill>
                  <a:srgbClr val="FF0000"/>
                </a:solidFill>
              </a:rPr>
              <a:t>“Let’s talk about how to remember to take it next time.”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7C9E3007-B979-93E4-806C-D3D0054CC57B}"/>
              </a:ext>
            </a:extLst>
          </p:cNvPr>
          <p:cNvSpPr/>
          <p:nvPr/>
        </p:nvSpPr>
        <p:spPr>
          <a:xfrm>
            <a:off x="1962391" y="5820702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4073875292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C8029-9A73-5A4A-C9CD-A10099DF5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🎉CONGRATULATIONS!🎊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157C3-E10A-D80A-E66A-13C64B76009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dirty="0"/>
              <a:t>The patient feels much better! She experienced firsthand how different healthcare teams worked together to care for her and formed a meaningful connection with her pharmacist.</a:t>
            </a: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dirty="0"/>
              <a:t>Inspired by her experience, she decided</a:t>
            </a:r>
            <a:br>
              <a:rPr lang="en-US" sz="2400" dirty="0"/>
            </a:br>
            <a:r>
              <a:rPr lang="en-US" sz="2400" dirty="0"/>
              <a:t>to pursue a career in pharmacy!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EC7D04-5659-593C-F9DC-1081A98DD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72962">
            <a:off x="1087508" y="4539981"/>
            <a:ext cx="1520276" cy="14780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D3235D-5518-2E7D-20A3-53EA889C1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99739">
            <a:off x="3097535" y="4514533"/>
            <a:ext cx="1478047" cy="1478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F1335E-9D32-D129-C990-087653F5F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82721">
            <a:off x="5148669" y="4424067"/>
            <a:ext cx="1520276" cy="1520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636B686-7992-EABD-3002-1027BEE782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9548" y="3049552"/>
            <a:ext cx="1650778" cy="2025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8B9E41-D0FD-0AE9-BF9F-A3B5BD99D3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0123" y="3096422"/>
            <a:ext cx="1194056" cy="2025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Rectangle: Rounded Corners 18">
            <a:hlinkClick r:id="rId8" action="ppaction://hlinksldjump"/>
            <a:extLst>
              <a:ext uri="{FF2B5EF4-FFF2-40B4-BE49-F238E27FC236}">
                <a16:creationId xmlns:a16="http://schemas.microsoft.com/office/drawing/2014/main" id="{851A5BA6-E774-7EE8-4841-790B9F950DE8}"/>
              </a:ext>
            </a:extLst>
          </p:cNvPr>
          <p:cNvSpPr/>
          <p:nvPr/>
        </p:nvSpPr>
        <p:spPr>
          <a:xfrm>
            <a:off x="8169315" y="5773202"/>
            <a:ext cx="1898248" cy="54770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Replay</a:t>
            </a:r>
            <a:endParaRPr lang="en-US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858151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D1C69-C3D0-7925-1ABB-10F739973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48E4E567-46F0-AB24-57A6-5D88B8FC65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317" y="1068403"/>
            <a:ext cx="7434710" cy="2238869"/>
          </a:xfrm>
        </p:spPr>
        <p:txBody>
          <a:bodyPr>
            <a:normAutofit/>
          </a:bodyPr>
          <a:lstStyle/>
          <a:p>
            <a:r>
              <a:rPr lang="en-US" dirty="0"/>
              <a:t>You’ve Got Game!</a:t>
            </a:r>
            <a:br>
              <a:rPr lang="en-US" dirty="0"/>
            </a:br>
            <a:r>
              <a:rPr lang="en-US" sz="3600" b="0" i="1" dirty="0"/>
              <a:t>Discover the Fast-Paced </a:t>
            </a:r>
            <a:br>
              <a:rPr lang="en-US" sz="3600" b="0" i="1" dirty="0"/>
            </a:br>
            <a:r>
              <a:rPr lang="en-US" sz="3600" b="0" i="1" dirty="0"/>
              <a:t>World of Pharmacy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64D02B49-0DD3-3851-595E-D3C435E876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392" y="4215864"/>
            <a:ext cx="6077050" cy="782053"/>
          </a:xfrm>
        </p:spPr>
        <p:txBody>
          <a:bodyPr/>
          <a:lstStyle/>
          <a:p>
            <a:r>
              <a:rPr lang="en-US" dirty="0"/>
              <a:t>Presented by: Deanna Tran, PharmD</a:t>
            </a:r>
          </a:p>
        </p:txBody>
      </p:sp>
    </p:spTree>
    <p:extLst>
      <p:ext uri="{BB962C8B-B14F-4D97-AF65-F5344CB8AC3E}">
        <p14:creationId xmlns:p14="http://schemas.microsoft.com/office/powerpoint/2010/main" val="2730595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57322-EE6B-0812-AC73-7FD56AA86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9A750D-86BE-96B4-2577-C70A72D04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BF8D9DE-0075-7135-38D4-65224CB4D7BE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99A17507-C9C3-AECB-9781-2F9591EBB406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7B8C824-C18F-EEC6-992A-2E8F6807B24F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D62CE6F-7EFA-2F1C-2FAB-1E49254E31F2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CBD0E38-083F-D866-31AB-1D192ACE928C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8088D37-33AA-7BA9-D1AF-A60A8AE39849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4229E82-A4BB-B06D-22BE-5161675F89A1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4F5FF7-695A-6E29-31E0-00BB68336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3F3315-A05E-DAC7-79C0-04179C6D7881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9AFA20-8086-47F2-D7F0-812EAF13F381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00DD792-E6CF-17FB-B26F-48D1559921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0820" y="1222931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030F1B8-1157-5DF9-F7E6-14CC92BC61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E008B21-63EE-F2CB-EED3-E16F4B9883A8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97F14D-957D-ACCD-B3FA-49BD30AD5239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BAAEB7-25A7-B7F3-EE8E-CD449FE609A5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D85F6F-14F0-7AC6-3981-C1A90CF2DF09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E690CB-2AC3-642A-FB4C-F8D3D8490748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586903-9A2E-CFFE-A3EE-0CFA9093B989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135912-C43B-9BF5-CB6B-07DD6AB611E5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184E1F2-1F77-6E14-6CDB-3528285A1DBB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5A9CE5B-1599-E756-8233-02CF379BD963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94DD4C50-CAC4-CAB0-1ABC-E8DF44C7917A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2344D7-1289-15B3-D29F-63D9728D52E3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112A295-0656-379A-B931-ABCC8603476D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EC6BE5B5-D42A-CC7C-43C3-11DABFCDE8DB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2A2A40-3C2F-9C80-53AD-A1EA89A9331F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5B4201E-5D93-BDB8-6137-275E303C20B0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04D077F-DFC2-008C-11F6-3EB0449E6718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8779E90-DA26-989A-C550-61C18B743226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08B5220-24CB-715B-7898-556E820A642D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986FB48-6481-9E65-7061-2508524087D9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8115ED40-EC5C-7B2B-0872-6123F8A55F71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FDED5E8-C708-7B82-C520-39D3E97170A4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294B2F2-4302-941D-16DF-0C991B165295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2904AA7-2B01-D2E6-F9A3-9518086EBC0D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62E5B23-0092-931E-5B0B-DF7C1D8EA4C4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1F2BCCA-399D-7A1F-F097-DA371AF5080F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545B4C7-7DE0-F6B5-A47F-A797571FC711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92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34DCC-102D-B506-34AC-F0F9445A0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81C20B-F393-F9E1-8AA4-EED231942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9B5B425D-6F20-1DA3-FD29-FE6ED741C10C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583B5341-B9C2-29CD-240B-607CC561007F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45B49B4-3E7C-6E75-39FC-390405AC6F31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D8FB8F0-2F31-9C87-1479-C9CAABFD1BCD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236DC28-A00C-0B23-7CDF-3989E6AAC009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8C5EB16-3FBA-69E5-2A9A-1CE4D3DAE3C9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20AE682-7BC0-6045-6D6D-77F0291335C0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3763C9-DBEC-E145-99B9-C6FA9EF916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2188BE-7E31-1D7A-A6A3-2063E9B9B173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DD4DD9-DEF2-414E-C82A-96F61CFD2AFD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37CDFBB-E364-6DE9-B1FC-70FD954629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8706" y="1302238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0CC8C6-AED3-42BF-4100-050C54AFA0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579E367-08C7-3A1F-7057-4EE1FDE6702F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1FA3DC-B7A7-3FD5-63AF-EA7CEC399A81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5ED561-B7C6-40BC-A750-740C21DA7CBA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E178BA-DFFA-FD45-71F7-D340B9998F74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B6089F8-41C3-28DD-04FF-1D6CB9F5E7DF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F07304B-EB49-327E-9A5D-B3F01F9D22F4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6307F28-8F4B-BC8B-6AA3-81FA45AA2438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41B9E45-5C04-9CC5-E260-BA787D3C244C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2D378E4-A536-860F-7CDB-734803705522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CD8F90DE-3072-7096-1333-447D5785D13A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406186-500B-1846-CA79-4EF69B844740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5DCFBB-90FC-CD2D-D9A0-F85FF4437142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34D364AC-E79D-D67F-4EDF-91A000455B15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6BDF357-91E3-A9EC-A505-946A462DE691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A19EAF6-34C6-E0F6-A85F-9D8E0136141E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CF7D09E-0A84-9B9D-5BE1-96CAF2D7F964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39430A8-CFA2-9CA2-2162-7B9D4FC6B7D2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397689C-A7C3-374D-C39C-3F764BCFCCEF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6087842-D886-396C-2193-05C519E86A42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55A184F8-AFA1-78A9-6023-BDA2C8B488B4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6C15468-EF60-34F8-E2A1-3D7DD34E11DB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DA597AA-CE9A-B558-E916-1B2F647584F4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239B5DC-0B2A-4AE4-60E5-B8DDF599808C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4D27708-829A-775D-AFFA-76252F9FBEBE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D12C951-12BC-91A4-8F77-BFB8856321FF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15BB7D5-8E69-E4B3-9508-C917C7F16A1A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315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D8819-7460-1C35-17C8-C4E9E63E5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What We’re Exploring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4A174-A844-972A-EAF1-57F297635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How medications safely travel from a healthcare decision to a real patient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The role that pharmacists and pharmacy technicians play in that journey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The systems and teamwork that keep patients safe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9F935B5-8AEA-9237-40E6-4AAA2A5C04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4" r="7670"/>
          <a:stretch>
            <a:fillRect/>
          </a:stretch>
        </p:blipFill>
        <p:spPr>
          <a:xfrm>
            <a:off x="7116763" y="0"/>
            <a:ext cx="5075237" cy="6858000"/>
          </a:xfrm>
        </p:spPr>
      </p:pic>
    </p:spTree>
    <p:extLst>
      <p:ext uri="{BB962C8B-B14F-4D97-AF65-F5344CB8AC3E}">
        <p14:creationId xmlns:p14="http://schemas.microsoft.com/office/powerpoint/2010/main" val="1641386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21B6F-84F0-2FE0-7D12-8BEE91894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52E7B3-8D4B-8756-95C6-97C902E35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983D43EC-0019-D914-1C6B-85F5279D617B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2B519B85-0350-C497-A609-F88011449485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7BC48EE-CD29-A95A-992F-8874C62A5BAB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6CD018-DD9F-694F-F40C-3A18958CD2FE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CE1130E-C219-264D-80B1-AB14FE77017A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58C21AE-E4A3-02A2-BEB9-E6E052D68E5F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E29E200-FDD3-86A5-05B5-5FE4F760C70E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DCD170-21C8-B52B-1FF5-5741EC008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E720BF-2DA4-2438-2505-B04509A089B1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1BAE42-C780-BD0F-50B7-D1E722F49E3B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98F7F6-0856-0241-A654-A45055DD63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5103" y="1243436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F6CA4-4BC0-E29B-A04B-306236A8EA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9F6983A-36E7-D4BE-5A22-A889CD52C64C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ED3731-D5DD-4DED-641B-DA901F068B7E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A87571-E10B-67A7-8998-39984614960C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0DF7C3-4215-E97E-012F-9291DEE88981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A70B3B-E19B-6C44-2F33-2A6C08C5B0A1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682EEC-BB9B-03DE-FFBA-458C4E642CB6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906EFC-F349-4218-572C-B521D95C70FD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3BA6D4D-596F-8CC2-AFD9-512EA349F5BF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18CF2B5-8E97-13A4-CE19-8044DE9E5014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33CD9DFB-4574-A0F0-2762-5324FC5953F0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DF0AA0-3869-649A-41AB-B80CEB20361F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02122A-0DC0-B04B-119D-3F53BF37A5D1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22190A68-7B9F-5CCC-8331-5217D12D43BE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5325ABC-0CD2-6CBD-A0AA-4EBED0E4C46D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97902C9-95EA-4F70-2650-43377F0D3DD6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0B9A8B-CED4-85BE-866B-1B0D281B5F87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3A42681-A2B6-3F1B-F391-3DFD44B2FDAC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07265F1-AFAC-DEAA-2A6A-0ED2399B9A65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029D0FC-E4CA-1605-7CBA-0C1425B2BA20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846BF62C-DA29-251E-C0CC-A71B30B5FF0E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20A6948-E099-2DF9-2CF1-1FAD333C5589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E3E6734-34C3-0297-BE46-9D0E2348ADE2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603E09B-9A03-17D8-CD1A-7FED1ED803C9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99EA710-ED25-F23A-EECC-9BF623DDE788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5222185-71A4-DDA7-A2CD-7FD124EE1AA1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3C68398-5777-17F6-3713-0D9C27648B04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346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99702-8B13-A85F-1CF0-C57CD1753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B5F15A-DA2E-03D1-825D-C409037CD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FDC19824-C15E-827F-BC4C-AE13835CF8DA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0C425023-CA8C-BC0B-008B-987F8C08D967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92ACF6-0170-F335-3005-C9331E848F14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EAE284B-0696-EF5C-BD4D-B74BCB4C3E87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F2BD4A-5FA5-CE88-0B59-63AB1841DFE9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7E747E-B0DF-A344-9C04-AF3D81DEA2F7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17A95F-9CC7-BA5A-20EF-C3199BB1869D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CBC6A4-C1E5-5DE1-0A98-D89998B586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97BFB5-B483-6E85-13A4-636BE65F61F1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C8D24B-3201-FF52-4CD1-56E63887928B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9819FB-D308-0346-1615-94796BD809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66381" y="1622421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5368FD-BD09-79A4-1E11-6A1738426A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9C91C30-F82D-0CC5-A9C4-2B2AF020D9B1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22F680-7527-81F1-0271-8886714C6ECE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03FB7A-991F-6F0E-2C4A-D77609E516B1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69F04B-48F1-895E-4C15-EBA0C88B654B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533604-A8E2-38B4-59BA-279860C8B9A8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2A7361-E77C-12E7-D966-196D0F85D055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DD84AA-8BF6-EF42-3F64-AD20669D485A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83E35E2-AD54-9522-9136-F607CD1C021D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D132900-6426-C5A3-ADB2-9C65034295BE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BB6DCFC3-2EAE-66AD-5BE0-1455FC4C3313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90DA6A-6BF2-1B80-DFCA-844E459F9736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0E8ACAE-42E4-E5AE-1D2B-00B0FB68B3A9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51C303E1-31B4-69FC-8F74-CD3FDA090B5C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E6526D4-7276-6678-7F3B-D93E8680FF98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956F8D-9ECD-5263-C3F3-404268FBAE5B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396B666-8EF5-C60C-C41F-9FA2CA84AF6B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382F020-94F7-F4D0-2C80-0438968F4AD5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2C39DEF-70E5-EE2C-ABAE-431B77A46B84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FE8BDE8-A3F7-8D2E-4A84-78FB86F3CC13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3804C2FD-71B3-D117-28CE-01E31CC73B53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BB9827D-0FC8-7DBB-830F-292AA1A9DE62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8BD921C-4B54-90B4-EB49-2421D381F70C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02D17EE-9697-5F0A-7E73-5C3ABC8BECEE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552E902-54DB-35CE-D8F1-951BA335A660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ADCF9B6-576A-0819-A1FB-EC927AAB94CB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E95839D-C741-B5D0-A3CC-6BA2CCE9F3D4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410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86ECA-86B7-F573-ECF0-AF32945DD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5A6704-2109-D685-A12B-71C57FFAA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47166981-9D90-8322-29FA-6B062FCC0615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92A7B18F-50EF-92F0-8D77-7EB337CE62E2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888FD5-58C9-D7A5-2EAF-93BDC88825F0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4D5E3FE-7CDF-08C8-19FE-83D4C25166A6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C098110-D630-53A5-30A5-4EB846239034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EB6E30A-5F18-4B29-98B9-A5C458EB7027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4402476-74DA-1C05-F460-27C4DFFE9C20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B79EBD-CFA7-8473-29B4-EB95CB5F2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5D3ED3-D956-534A-80FE-0F3469160AA7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D3386B-384A-0568-48BA-F726A347CB60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27EF68-EFDF-252E-2664-8C071C84C0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575941" y="2765201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D9E62E-4696-264D-B022-7373F152C2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5B643A2-9971-DFC7-40D7-821A24319E5E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7B4E4E-2905-56D2-2DD9-49DAFF4F88B4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93D84C-59FE-BD48-4AE4-1B4242A304B0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91137B-348D-C815-32A7-EAA5E0E2C0A7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5F34D9-153A-3B98-8709-F681CA2C1B5D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CE63B4-EF52-D6C3-BEE6-456DA4400BDF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155631C-602A-C91B-3D77-8B5BDC018D10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306AFF5-9F2D-B433-A160-D33185F44EC1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8F05283-B96D-64FF-3101-279027D603E1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431D058D-8CF0-CE55-5039-82CE61534667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5568F2-5509-D50C-006D-C4FD0CA16359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2A355E-B14A-0246-DC32-D976AA53C34D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4C24C875-F7E7-B48B-707A-8BC9239319AE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A4701ED-6CEC-202F-4A01-959A0A5B2B36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531859C-35F9-99AC-16F5-0018CAB55CFF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5DD7C6-EC4A-EB7D-2DAE-7792CA9637DF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8694939-1F60-6066-845F-1B74DCEDB799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E93812D-8635-9D84-04F1-7D29D3C84376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B428976-714E-2110-CA6F-8654E899B4E7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0250ADE1-6617-3E26-C0A9-925D6B5CC1F0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B20F1DE-6935-9F8C-57C9-94A8BB118166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DF5DB56-E2A3-09D9-C22E-385AA4908A09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135D1EA-5E80-8B8D-F530-A877D3581E42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409E25F-5FC6-98E8-233A-15E5CA5060E0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6D0C375-B9CB-AF82-7CD8-158A5F9B0BB4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FE578B6-6287-6250-418B-90C95124CF13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52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879AE-B8B2-862F-6999-761619643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D58890-FB02-9BC9-516B-E68B7E2F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43DE6B6F-8691-CD69-4F7A-5F7E4685A09F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0850421E-789B-9386-FF47-E22D7D1CB899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C83A9F3-3104-1314-1BEC-DEFD047B70C0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0D3350A-5A6B-82D7-5B7D-728A9F84F19A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6737E0A-421D-0B46-5243-8F893D321463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6BE38D0-4D41-E633-B03A-EEFDF8828D91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75D746-3A7B-2F89-95FB-1857C20CE7D4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2F3E9C-3442-280A-C256-05E2E4312B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A98865-AB55-5F5A-BE79-211545476E10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390F6F-A570-7D2B-17CD-2CDCB1C596B2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FD6AB5-4214-ACE1-8684-35999ACDED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390419" y="3027703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7A25DC-2D75-5F69-4742-BF4744E024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00117C4-4102-C341-8969-CAA1FDDAD33D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D29FD7-DAE2-A9DA-9831-4FD0C61E038A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E0C0CA-57B4-65A8-4129-74D7C03E27E5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D35B24-B037-9CC0-6D1C-EF591159095A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30C8DD-1C98-95BE-F734-F8ACEE7A6D3A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BB009AF-DB10-90D1-D0AA-6423F0C524B7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52691E-8192-5B8D-5FA8-6FBC5AA1EEEC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4826F05-C600-5088-A8E8-0EBA8E5755EE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A553D2A-30CD-97C8-783A-1C16079CFD11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6E037AA3-5565-D90F-1C15-D7A78BA8A219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9B7713A-0D0D-91D6-1655-8B26BC3E9A64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D492906-6F0D-3DB2-4DDC-707165FB2375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96482503-808E-897D-D47F-24D214AAD2AC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15811AC-9556-06F9-83C8-97665512EE52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08EC0DE-F9ED-0DB2-8A6C-7277FA5EE42F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C38E25-232F-E640-B471-66D1329BD997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2EAF550-5CC9-C2CA-4507-05A9B2415982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7B83B59-56F2-328A-E7F1-2F74CC4FBEBF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75C9E5C-0EBB-2D0A-CC5B-D403C4D40DCD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765A1C6F-9C23-87F6-2A32-2695DD637F96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B9F1244-D302-449E-3F15-BBDB41C2EB7C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765CAD2-337E-15A2-F216-FC5ADDB3F806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28C460-8349-53A1-A77F-072F59499DC1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1FA8D30-E9F6-508D-3D96-3CA408634882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4F5DAC6-E413-9527-3596-E72F6327FFC8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E407DE5-D99D-1EAA-5D8C-A56A442D65F2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018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E6336-FAC1-1B50-BDFF-F7032EBBF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7E59D6-350D-B941-2679-10BF8E294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0FB3D7D-47D1-F653-2F8A-9D1DA142B609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6DA7BC8A-D3A4-4B0F-9FC2-A1E608C9E762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CF9487C-5BD6-FABC-F7B5-3AD0BF32CB3A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D8B621D-5FA6-E66C-6C6A-B66690D76D16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1E700DE-321F-C7A9-2F2A-BDD21B40017A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A958F7-7E61-EF81-416B-93046412ED9A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9D9BF4B-DB5A-7AC2-2398-D633F7B5121C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1547C5-1BDD-F5F4-6ADB-E5086EAB7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5E66A1-E39B-2778-1024-CC8F3BFE3471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06A879-354F-B7BB-588C-3CC0EE3EE141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F09E46-F7E5-653F-7DF3-BD573CE41D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60337" y="3087255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4ACD9E-4317-6C77-8925-A21E996D90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56F5BAC-9FC5-8BBB-EF11-4E235848D37D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6750A8-5344-E4CA-E3C1-202739C7DCC5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95D9EA-0B56-91C7-63BC-19EE8DFC62E3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94F332-5DE5-B4C5-6D14-E413924D082B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365CE9-B889-5301-B390-5C457C782C52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69CCAC7-8FCD-354E-97D1-19AB08C276C7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863BB9-A54B-83ED-4BDE-AA30F37FBBB9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738C532-EC29-B2AA-3887-B4B7EAB346B2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3C11732-DA40-87A6-65E2-4B5FB8216F4F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0D0F96E2-0E38-EC03-5691-F3F3A32323EB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9B84538-2E8A-8090-C6BB-6BA43568AA75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3F12A92-913B-B2AB-08F4-BA703BEE7386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0CA35C9E-BD6C-D9F3-45EC-96329ADA772C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7CAD834-75C4-AA14-835A-D5E396439678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A11154C-C8F5-82DA-7C65-EBB1AB01407A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F489FD1-2733-F984-06CD-DE5DCD049B3A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185432-C0F7-050E-F21F-1E5AD9B48516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96D22D0-FBE9-3DCA-A7FB-4E57B4ED5ED4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84549B8-A1D3-6596-7660-4A15DE4FB50E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1AB8BE60-7868-41CA-70BA-59E44917B438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33C9E40-1C2D-4CE1-8322-EAB775470BB4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1A280C4-2282-DA60-C43E-23C951644716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8C35FE4-BD5A-CBC2-E93E-49DCEB72E80E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F3A80F-8F15-B802-2CA2-2DF3DD04258F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C2AD682-5DBE-917C-5929-FF93F2C6281E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33B3E45-630C-3AEF-D9CE-4D353B8A71D9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6626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AA38B-8DAD-73F0-6783-FA5221B2C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F703828-7D89-C7CC-8076-61D8474A0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12CFAE35-D8E9-F22D-6E05-5E5BAB231B0F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E37E40BA-CC2B-6CE9-A1BA-239908363A47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22DAC75-BC48-9251-2504-529C92BDC622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C339139-D120-CF41-8D13-9F6B9F60A60C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EFD1F2A-D17B-1551-E798-8D1D97727A18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34B8664-7379-1A84-8F16-ED588EBB4F66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E92029-0CB8-4DA4-5EC4-4B72D69B8EE4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307234-55B4-E8F7-3993-22A8D9C7A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6579FF-9B53-9036-A7C0-0B034A53BF0A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8DD306-97F0-5F89-D627-532CE78EA011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CEAC8-6C63-4C73-3401-3EDC5CD897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762937" y="3019808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FBAEABD-6989-6BB6-C694-C4D3734C39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BDFA0A0-CCA8-84F5-DCEE-61AC03E27E23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920126-1366-1890-599F-AFEE67CC9398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322A17-D147-8EEA-7500-5E2F1881BFFC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B70AB20-4D0C-1711-F894-3EF71A1BFFC3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19FFB04-A4AE-4BC5-6A4E-6D5E9551293A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A83E32-34FB-D89B-5972-455F27806CFB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7419B36-3BAF-0B0B-787E-DBC03D7A35D7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6BBE924-3ABC-ACE1-5F8D-E898E099B4DC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5BF2B54-06C0-93B5-F020-A975A4E307F3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53FB86F6-BD66-D9BE-781C-6D590A3D4F61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5B1C9D-F95A-A9FC-A77B-396B0E9AF373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A2756F7-B60D-FA78-DDE1-92BF6F20ADB0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5A8D283E-36ED-69EB-1A29-143232623135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00E1056-79C9-E381-19F7-A583B918F200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C8BEA31-DEF0-DC80-23F3-AEDD99C52FE6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6B13310-020D-EBFD-2BC6-E426D6E5DE7C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DCAFE6A-C899-0C55-2778-A27BED7252CA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8E1CE7A-D183-40A9-2E4D-195E4B0309D0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DE21B86-488F-4CB5-C1F2-017251AC2BFC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3554599E-DC61-E3DF-503B-58EFACC38E71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799112B-E2E6-CC25-D112-4A0D23527291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B35FE7E-2C02-0CB4-F6E9-A78448EE2876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1FBD467-875C-86A7-4E23-6AF13859DDFE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EE6E1BB-C319-FBC8-629C-EFB5CE095453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5C8F6FF-61D3-F91B-2D47-6B39403D0E44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9164D74-3B5B-0F31-5EE3-DB1804A7BDDD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081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1D740-4634-5890-28AD-F7CE5582C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ADB74C-3E03-F008-D22A-11C4193A6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4A315375-D04D-52AF-B4A7-7F991BE3BD5A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B819F690-7EE9-D479-E001-2EF01A3B5E5C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FB0E1E-D7CC-C04E-B893-50875056DF6A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5B087D-52BE-FFD5-66E9-9122CC039245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F3974D4-37B8-FD4C-F53D-C7BDF3CD316C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BF3B996-2AFB-38E8-8B0C-F4BA22935AAE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26DDAF3-190E-351E-4BCF-13EF369D450A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6956D0-C007-F834-0B42-2CA229F91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7F36A8-C22C-8CC5-319A-3908F5F602C4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04E214-A972-DD9C-2F17-32AF80CCBB21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6946A0-1D60-17A5-21F9-8321F41382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854482" y="3039227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8A34611-8913-1639-566F-21A509CB7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EE532AA-E85D-D285-C7FA-D5B1AEFEB261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3A9C77-F346-FAA3-2793-34F7F840AF90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E78E86-153F-031E-2C08-0A311FFDA2FF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B2DB5D-8D78-6DE7-5ECB-E81D58CA12F5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DBCEE4-837F-3333-A7E4-FFDF06DDB70D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A29D4D7-AB06-B3A3-ECC9-039A0BA7D5ED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5C514B-89DB-42B4-EA6D-9DF672E4BC34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E619895-8404-1799-5EB6-498CA579A9CB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5EB5E72-ABCE-333A-D78C-A2FB5F2A87FD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12AFF80D-18D4-BF06-E216-64E71D965C24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B9A3DD-C99F-7D16-66E8-E4AB447647AE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EFCB74-16E2-88B2-DA97-1E3DE9F3B52B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2CC2E493-CDC0-CABA-1BB4-284A60F1496D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8A95A78-AE28-CAF7-3A41-C4B39C5FAD74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0BBC454-F61E-38AD-1EAE-9D961469477D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4CA1E17-C65C-D34D-FDD8-E84E8BC59663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36CC28F-FD0F-EBCA-9E74-C6A0C664E25C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627E832-8822-CD2B-E82D-874977BFF2E5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A1603E8-C4A6-21FD-9977-669AF6BE3323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81E2F323-5DCE-6B24-3288-E87130E75131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B994CCC-3AF0-ECD4-E084-4260FC1FFA21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B2D3236-C1A6-A1D6-FBA5-0827218A118F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1741D82-429C-86F7-2F85-BF461271208E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4E649E2-13D2-90FA-9935-F3BB2A00DB86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4AAB1C2-3EEB-CAE9-FCB5-06B3635B8802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2E7FA64-A602-8BB8-2A59-EFCA387E0D45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485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654E5-A68E-1EF8-BCD1-F3252C041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51CA9B-DAE2-AD70-20BA-27E51FCC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A6911C17-E26A-CE60-01C9-955235079116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D5AA2A73-7B9E-9F53-DD98-2825E5409E92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F1A1C2-4DA1-F3E9-5B24-CD7A05D72A9B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BD72076-D47D-883C-2BF4-6FAA53589AC9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93768E6-93A7-C6C1-81F7-38D8D0CD9F87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6BFB330-200F-E4F0-A877-39DEB3C5D9AF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5719AF3-3CA6-D2C6-A773-C1F4E2504773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A1C22D-7A85-1961-C964-50F5E19457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06C458-039D-C740-06CD-5512488B4967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1BDA3C-F1FA-453B-AC92-D5F745523006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C0EA14-ACBB-2C2C-4FEC-4CAEF52F6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956815" y="3051718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2950C1-FAC6-C93A-5C1F-BE870CE21D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5BEE1C0-0F2D-351D-684A-7687BE29E626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CB68F1-4615-48F1-EC30-0F77EC73AC85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838D3D-6804-745F-7DC3-DA7CC4E28BCB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A9C7C8-5762-19EC-F47A-D7730D0724B4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EB7263-6C1C-AE22-A57E-9250F2308480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528469-A33F-21ED-1AE4-5BB2043811B0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CE3358-3A75-373C-1F9E-1B670E487BB9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9933CDC-0F7E-9EA0-79D5-70E2B5ABA945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CFBA734-0416-41F9-22CE-9F28EFB2FF22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54C0FFA7-B496-9E7D-29EC-FB5C132EE561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F050A3-6A5F-DB66-98E7-F750713F6133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AB1068D-0460-B43E-2A4A-A0F03AF0331A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F1FCE4EA-E46A-0461-113B-B48E5DF03238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8B3463F-9DF1-EAED-7635-9EB3F92476D4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021BA9B-58B0-B59E-CA8F-2845E8EB6AB4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B142248-7A93-5E69-CA4E-AEC9BC6936A8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1812953-CC1B-E81B-CC15-FF80900A9C99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32A74FE-D533-C5EA-B6E5-0CDC805C9094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8616FE4-69A2-0F33-6422-89F41C3F748F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862A9289-3238-F37A-225A-355C2D65A0F2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C052DE6-DB79-F4D0-3DF7-B032372C9AFF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55F72D9-686E-0C01-47E9-3E9AFC953782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870954-E10C-F0B9-B58E-A7053F64770A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1F34894-3B0B-3E21-4E4F-90109B3348FD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A6F094B-B3DA-FCC9-BD94-A55CC64C28F8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B3CE661-77E7-ECD2-329D-1ED45FB6925F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2521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9CE2E-8EE1-4CE3-B39F-FBA3AF8F3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01663C-1586-0AF6-0981-96591E998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D093021-0E21-C2C9-BF71-1114C1A03705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93F0B1DD-FE30-E914-FFA6-8B0C543335F9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2C34DC-F2B8-B3C6-0D94-EA4880465C1B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151FC23-E80D-9FCF-F555-7EF06641CE35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1929841-DB53-1489-5E09-7919B2351785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8143DF-7688-5E54-8AE2-C79CC32EE6F4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73DA38A-BE52-8642-D645-36E23FB8CC82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7A669C-2713-B405-EA7C-BC7F880DF4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D4EBC9-3961-BACD-B550-B7AEDBE3128C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1F8966-5DAE-D419-DF36-A75BB4A0CC8B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92960B-856F-9D5A-8E60-FB36230261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045697" y="3019808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B4A500-98A5-8990-7721-9B68723A3C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AC36073-DD99-152A-A5E1-75D3CBD606D7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8755FF-2130-DF1B-EA34-98C14F19F92D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A7C2A3-89C3-D7D3-AEDB-4291CAE8761C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496F03-C418-1BF0-2CC6-9F10B5EB249D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965EC6-665E-906E-CC3B-24645C1C93F5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FB539B-B325-284A-AA80-FC95F331902A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4450A2-CAC5-D21D-C933-6B3E55E5A740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EA7EA4-B414-1392-6C13-BF49438F6CA4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51981C5-0946-C4E8-7C5C-D8559DDEDDDE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2BE7710C-E8AC-93B7-A87B-AED420E3021E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F5392FB-91F2-0DB0-4C8C-0DD3EF7BE764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73CA0F1-4834-C15E-711B-6943C2BC1ADA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4D0F1A29-CEC6-D7F6-7B7C-F582C0F23B7C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35F1AC6-B730-C8C4-2C2A-B5E823082F58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FE0DD64-CE31-9630-E6C4-9FBE82502173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2C6BB0B-2D39-8831-8C9B-CBE09E9A7A12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1C554A3-0F6E-190D-CDCA-8BEB649FC1A8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1A28329-1B14-F6D1-9FE2-ECB1E27BA415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5A39C91-52B2-174B-C594-22FEEFD4B148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9C151ECB-EE68-9670-7B63-6F2370A2F10E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6BA0F92-E087-049F-89BB-A9A1757BB871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3CAEE44-F188-FC90-3794-ED70DE83896C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8E7428C-74D6-3173-0EDD-E697E8B0B16F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F513191-BDF1-9C20-66BC-EFC59D91BC36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6691D28-C6C4-94DC-1D72-5CB3968984E4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7D5A3A7-64D5-6B0D-EB02-62FF1A5280DB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603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8486F-2D3A-5315-D04A-66279AC1A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E6D5C4-E11A-F747-E724-A92C0C2E3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DFA1AC6C-E775-6C88-65D4-360BB522B161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274118AE-F8A0-3AD9-C120-F90E46763F16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06F16E5-2035-780E-8DD0-2DE9DCCE356A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1729DAA-B3D3-2F24-E5A0-A18BBD19A6FD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ED0A98C-E597-E972-8B75-68248EAABCFE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10C6B28-6AF6-E3A7-F417-E4D04FAE6534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0EA8D0-800E-6481-A9AA-17318A4452C6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82097D-EDB6-2A9B-8C0F-92B0956DD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BD0CFB-1E8F-0238-04C7-45204696E830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FEB249-BB2B-19B6-DF02-C0CF8C4A912C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50CD6D-3987-D7CE-163D-AA659554BC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178308" y="3079669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99EA81-5C26-A30F-7573-2A7B45AA61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7F095A0-9D86-FCB4-F503-2C47ACB371E8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56CB27-B593-83DD-9C6B-49414B863A09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7A6E0D-8C22-F895-342A-7CEE37C4A5D3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564C47-3EC3-1D12-4B06-185E6F272AC7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742D84-88C1-2BAC-8521-9458EBB7B9E2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0CCFDA-9231-47BE-C651-1102AF3FA2F9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EEEE476-103C-45FE-0F78-864C08E5AD81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6DCE82-4B63-ED9D-C64B-0CFFDFB94A39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A399A14-16FF-274F-2F45-C59A63E95E41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A768C159-0A58-47E8-0734-0C05796047FB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9D11983-888B-52EB-F502-490C631D2363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F1C2F79-C2F0-0E0D-DE8B-8C73018E6178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954A28B7-7401-019F-0838-DB250ED827CD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957287D-88AC-0DBE-7383-80C3E011A066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5245C47-27E9-88A8-5912-573DA7711395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ECF501-0F2B-6F85-DC19-F8C5A378E106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FBFBA38-D8BB-E0F8-BB54-5DE48371B2D1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19DA339-00E4-E597-9E7B-08E37B828720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DDE4E86-373E-E53B-E9DC-87A8D100E476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D145FDAC-5204-5F64-9B0D-B7ED643F8778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A602545-B94E-5005-1176-0337984524B5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AF5A891-A50C-AB3C-930A-AE4680705371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4EB790F-91E1-85FC-4601-82BB726886A1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EB36C1A-9938-CE7D-54BD-3B4A400AE8F6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E47BF41-4A95-CD81-57EF-88C925FDFAA3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CEC9B78-9087-AD5F-F7EE-233E75364951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647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4F4CC-2A68-906E-3DCB-BA58D8CCA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424170"/>
            <a:ext cx="7535973" cy="1325563"/>
          </a:xfrm>
        </p:spPr>
        <p:txBody>
          <a:bodyPr anchor="ctr">
            <a:normAutofit fontScale="90000"/>
          </a:bodyPr>
          <a:lstStyle/>
          <a:p>
            <a:r>
              <a:rPr lang="en-US"/>
              <a:t>Pharmacy Careers exist everywhere healthcare exists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A666A-D07B-BED0-BD0F-8E2A7B31B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17" y="1987828"/>
            <a:ext cx="7406769" cy="3521477"/>
          </a:xfrm>
        </p:spPr>
        <p:txBody>
          <a:bodyPr numCol="2" spcCol="365760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💊 </a:t>
            </a:r>
            <a:r>
              <a:rPr lang="en-US" sz="2000" b="1" dirty="0"/>
              <a:t>Community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CVS, Walgreens, Independents,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🏥 </a:t>
            </a:r>
            <a:r>
              <a:rPr lang="en-US" sz="2000" b="1" dirty="0"/>
              <a:t>Health-System/Hospital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Intensive Care Unit (ICU), Emergency Room,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🥼 </a:t>
            </a:r>
            <a:r>
              <a:rPr lang="en-US" sz="2000" b="1" dirty="0"/>
              <a:t>Ambulatory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Cardiology (heart) clinics, Pulmonary (lung) clinics,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🌏 </a:t>
            </a:r>
            <a:r>
              <a:rPr lang="en-US" sz="2000" b="1" dirty="0"/>
              <a:t>Public Health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Government, Indian Health Service,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🏫 </a:t>
            </a:r>
            <a:r>
              <a:rPr lang="en-US" sz="2000" b="1" dirty="0"/>
              <a:t>Education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Colleges of Pharmacy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🏢 </a:t>
            </a:r>
            <a:r>
              <a:rPr lang="en-US" sz="2000" b="1" dirty="0"/>
              <a:t>Industry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i="1" dirty="0"/>
              <a:t>Pfizer, Johnson &amp; Johnson, Moderna, etc</a:t>
            </a:r>
            <a:r>
              <a:rPr lang="en-US" sz="1400" dirty="0"/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🎖️ </a:t>
            </a:r>
            <a:r>
              <a:rPr lang="en-US" sz="2000" b="1" dirty="0"/>
              <a:t>National Defense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i="1" dirty="0"/>
              <a:t>Army, Navy, Air Force, National Guard, etc.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694736E-990C-58F5-3BCA-EA74857614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t="-448" r="27431" b="448"/>
          <a:stretch>
            <a:fillRect/>
          </a:stretch>
        </p:blipFill>
        <p:spPr>
          <a:xfrm>
            <a:off x="8226640" y="1361931"/>
            <a:ext cx="3443743" cy="4134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9283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26049-5E3A-453A-30FA-40FBC30F8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3D4709-2802-410B-6579-3662F3286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02603AA6-D99F-1DD5-771E-EE9914B7C55A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602C10E8-31F7-E01B-62C4-2F23BB567DE1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BA8AB73-564E-E833-19A8-9050DA0DD934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FE4B75A-A739-20E0-A3CE-64E03D36C060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787A047-E134-3405-357C-E90C44F32848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64E0382-3AC6-DAFF-FE49-9FDABC8EA305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562B705-35EE-33F9-5A81-540BE26CF0C8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0C43C2-D7B2-6CEE-0B49-65ECE4EFD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A0D4B6-2DFD-0824-D48E-9C6514F55FC8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1B81BC-64C9-1C64-5C77-6819931AD2C7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D86397-FDF5-E376-512C-B72676EE47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372989" y="3544108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730AF7C-6331-49EA-429A-08D52B32F5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583C76-1FA2-278F-B4EA-5DDFDE500AD7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F60DFC-4A53-ADDF-5B47-E25877DC5A42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793CAB-267C-1BFE-0640-AEC2282E2634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EE46A0-BDC8-C28A-AB61-942B5FABE53A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8EA1FCE-2496-BFFD-5EF8-48AF55F03906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72AC33C-9E3A-7924-738D-631CE110E212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8773673-0E4C-62F7-17F2-D9D48C91C07D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DD4520-9790-B225-98F0-FD7BD062B7E3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A27DDC-DABF-21E8-5D39-DC04FCD6CC9B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E4B6897B-6AC6-CD9D-139F-CD95A0DCF06A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D144D9-6A6F-DAB4-3006-E5B7FC861750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F81A7C6-355B-10CE-132E-9A4D1475B71A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17281BE0-DE3B-1857-AE70-8B09ACEDFB9C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2B85D96-9CBF-7AC4-8419-0DEB323B9D3C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1FE6883-57B7-2280-2C8E-B64F663CF76A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2412DB8-AB35-C4D9-FDEC-B190482730B3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223E02-380F-129A-056B-D5C2D80BA89B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12FD80A-7F05-625F-52DB-2D08776E3CB6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C29523A-3A1C-D7D0-B131-7C2F476667CA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843DA46D-1CD7-4EC9-9C29-DC2DE517CCE8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25C1D51-E2C5-66DE-D3AF-C07F96CA5E82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B07C44B-3979-55ED-C4A6-44C98EF50B4A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E9E115C-163E-80E8-87C5-33A0995CF06B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B5FDC2E-4537-D627-017B-917F5F4F175A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3BDDB1F-AD5D-8783-D7C1-2C7A4BC63C8F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9B7D903-EB3E-E686-434F-FB075A91E4C0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575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4D226-A86C-30C7-E9F6-F6D179889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A717A9-621D-6BBA-282B-2E81D27BD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990C007-6E43-2D18-DEC8-1ADF339B1791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9D7F3491-2D9D-6FDF-286F-C68564227E1C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117F5EB-3E41-9E98-1066-C3E35BAFBB00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9FE5805-F2A2-B749-029D-0761F6CBE5EC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D5A90B0-E75C-1048-1DA1-D72C6CED7977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DCFABD-5DAE-3BE1-21D2-6D109F336C2C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28965CD-6828-07E7-5627-EC408A691B9E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E55532-B8F2-897C-7C4C-934DE19D1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C6B9DA-D7A4-9037-6019-6D0A5A36E3AF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FA6DDB-AF3F-143C-1ED8-9E00CE89C51F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3897574-6758-6E2C-DB8D-3F68400EC1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4995" y="4608308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7D3D4AC-8494-2077-9E3B-D702D99254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2CAEF2F-BB4C-A148-628B-B3057C288B5A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C4F603-20AE-0D6C-7FCA-FF126DE0C5D9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BE32A5-6566-52CB-7607-70A7C8E14CD7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BC90E7-506E-4DAB-3575-0C495DC7A7BE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89AD50-5BA9-D0D0-9789-BF3ED7E4E76D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C2D11F1-857A-EEDA-4FC6-7B4D672D5B28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4F0C62E-F62A-220B-52B6-7D3A6526FC4B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F1776F8-19AB-C39B-7588-47A866C437DC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C8E93D2-6850-DC67-8BEF-ADDC051AF06F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1698EE12-ACD2-26FE-C3A0-F9E9981FBFC9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A25DADE-C272-B38F-9ECA-74AFA68A8511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C6166AD-E615-72B4-0973-A853098D007D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E92B7355-D565-66E0-3618-B91370BB9C19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7EDE79-B31F-464B-A8A9-CF0EBF205A5E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FA2C3C8-B6C3-48A3-96C2-DF438082061F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8CCBD70-99CC-36BB-DBEB-C340C81E4DF4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2F4B7DB-A730-FB4E-7454-9AD389DBC00F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A022E67-A29D-82E6-54A5-835F65C472EE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DBE4013-A4E4-8F3E-2353-0C7D535AAE71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57553D4A-A1DA-7856-B9A0-6A81B16299C6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487688F-4001-0EEC-857C-BDF02C1F0037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4A67CDC-FB6F-8AC6-A9CD-DB0648F8B8FC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594C865-2718-0A18-9684-9DB905120D53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A992064-5B5A-0F1F-C990-FC77ECA12FDC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E2F81E4-4A34-8F54-45B0-32871F8A9510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9D7064C-43C9-5D92-90CD-457DE4D1FAA6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580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8ACE6-3F89-2D8E-2BEA-BC29F831E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17CA73-1890-8CC8-BD83-92B718176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1643DF9-794A-B657-B00B-131E800AB2E0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094EC90D-392A-0CD4-B144-C729967D7949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03EDB07-A7C6-0B55-B220-CED6A204EAE3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04C589-A27B-BA1F-7C82-6A6303DB9A7D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855CBCA-664E-8975-DC7C-2B7D7CD927AC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7DB8C6-37A0-0D91-87C8-E3CD0E5ED14A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07DB19D-0C93-7651-ECD7-43C513D94DA3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721DAA-17F0-4596-9B3E-8AFBDA5D37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281C0E-448A-483C-F331-BDC97DA781B8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03FC9A-2CA0-B6CE-0589-F87D07E1F3A9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AF6746D-BE78-0CF7-69CA-398C92B6C3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70732" y="4954557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3A0E54-122C-C211-E400-F93BC1CF22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68CA105-DF5E-1453-6429-36A80DB8046B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74C9F2-9555-C43F-515C-2580704386B7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6F09E7-B2E7-4A0E-1F12-BF484DA58205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869CA8-F821-0066-AC87-0EB3903FC51D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ED4BA8-0622-8835-CCB6-F060FB34610E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F8150D-0E25-0BF1-F18D-28595B173552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2CCDB3E-3A5C-5420-BDB6-BF6B170DCBC1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C45CCE-F29A-1005-945C-D60961BD9FF9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4F8CC1-8DDA-98CE-72C4-2C024DE25318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EA2C2011-3932-5C2B-E393-0F6B4D96AC94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20455A-F658-2DA3-A450-19DFAA370A9D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D4C40A-8CBD-F692-6ED5-465E3582C128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CA7B3AF7-0255-7DDC-73FB-1120ABBBD208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401473-9747-CA18-F764-02DD9BE16009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C19B938-B733-B49E-4BAA-F5E1E12BDD0E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286BADF-45DC-FEF4-5A1A-491938FD5789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213858F-BAC9-C33C-F79C-0FB748BB6D20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F60D32A-B8D7-A357-E945-1CF49C0863DE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DDC0E6B-5A56-808B-3488-1D291325ACAD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B46AA772-4FAA-77D0-301A-7BBCA57EC7DC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E2F8A3F-3A53-AB0C-0D30-19ABA8C18CDD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2506064-DBC4-4252-525D-A58F1125E128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362FAAA-49AD-B72D-D605-790DC02B82A9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A6138E9-FE8D-9DD7-F4B4-5621E1482D90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63AD123-0E59-277D-9F30-35794173AE22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961F12B-6209-D9F3-C144-7A1597D2CAB6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6534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A1E15-7903-BE1A-E0D3-59BB888E8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638B05-2398-3E76-0D72-9716F13D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0C0407A-4627-3D94-4E0B-34BF5F412C68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753772CF-624C-B5DB-458B-7C3C088471D8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B1672FA-FB2A-D705-CC0E-25900D80959C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D701DA-3431-6317-5D81-6C394F003631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0863669-BD19-ED1A-1A15-174ADB171A0B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35E17EC-ABB2-0708-5EA6-C34893F2BD30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0EFB3FE-1D93-1C6D-152F-9D73605A5BC9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47F9AC-6CF7-B89A-1DA4-45B64FF34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95B29D-2D19-2C20-39B1-829370DCE03C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675B0A-B677-7338-3FD3-6DF580A1E5C8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A511A2-F4BC-A522-5CFC-531D6C77CC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3021" y="4920917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18CBC2-AE44-7D30-5353-B4428CE4DB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B8DB235-2757-C69C-7F52-908CC82AE559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6B7A5E-0C24-4EE8-97EC-EF607757EABC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AD3169-DFF0-9A99-3657-FAA6F606EC20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F08048-B736-CCED-2486-AD84864C4C15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7454A4-42C1-1938-5F45-CF9038371C21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EAA8323-5CC8-7802-4139-F1A878DD7BB3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7C9A83-E42D-1788-565D-2FC381E11635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62D95C-231D-F388-32E3-9B8AB19D3380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FF0E98C-4E8E-8591-7696-7D3F65CBCD20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7253E460-419D-0E1B-CD45-EA4EDC6D1207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49D0C1-201F-5208-830B-A4DBB83D1E98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7030541-44E5-14A3-AB80-5A84614A7807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0772CBF3-0DAE-CE7C-05C4-F1A94F8BAD45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38E71A4-2011-BDC0-DBB2-4322AE3E1637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6BF671-C84C-5A7C-2433-16660FE6458B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6C12020-44BB-E27D-8FE7-70D1CBC23352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5C1B2B9-F663-7657-B657-FF5CD3FAE9CE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2A3B418-B6C8-53E4-237A-5C4E9220EFA2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C387D69-C8C8-4BF3-EA75-AC5E3FC51EA0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CC9DA05E-3B9A-93D0-E790-F501CB7BFA64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21B3664-2C9C-A796-2D51-59C6144D9A43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2DEF7EB-7D87-75E8-7705-F880FEEDA110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BA43649-163F-63DD-A187-A895BDC3BC5B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0BFABCD-C25A-75F7-C3E8-5B75D2EB94B2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9A7C6DD-E75A-ECE2-AA66-68FDB2394146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8EB5595-6BF1-98A2-4E29-6BAFFA433160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7242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EC03D-63ED-D314-BA93-F155EE0BE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994E98-7683-2E18-F900-C1C1B9967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DCE6D2AB-1DE5-230C-BC3C-97D75DE6FC6D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363C3FDC-4A93-8184-62BB-D67E29FA05A4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233236-6B94-7FDB-771D-C155E1A17283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321C1CA-7903-B48A-69B6-42ED7B2BDBA2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954C1F5-C507-7ADC-7DC5-DAA7099354AF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110736-BAA0-F70C-49B2-FD5A485A4E44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27ADB0C-74E9-BDBF-B65A-74AC2B82DA61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6AF3FE-A85E-2B16-6AB2-8BFE34F2A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10A9A2-A637-8A76-D510-9CD11E7C93B4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0EAC44-7959-8570-3A6F-6E4228598876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E61AFB-83D6-006E-1692-0ED424F170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3634" y="4966600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9584666-BB73-C997-CD7C-8ADC832348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1EE67A0-0FB2-D050-8E13-0D0AAEEE4B97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442563-57BC-AEDB-DB27-61189DF86633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FB62CB-996D-4EC0-0FEF-CF5323BE5D75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150286-C211-3B37-1D65-E5EC9F0517F7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510BA0-FEC6-8C23-0EEB-CBDDF2CFC0F9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503CF98-F402-9B2C-AD51-658116CCD492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656F9A3-A2AE-85AD-7FE0-97F480C2E543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6265427-FABE-ACD8-EE04-871CCFAD1193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709D487-5A81-4972-5927-F285C326A3FF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C178CA69-02B5-3F6E-B5FD-10ED94A13C0B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D9FD2D-4103-7A2E-13F6-59B1864E0EC9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0DB3AA0-09E0-739C-99A6-8E59EAA0DB66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27C42B44-C0FE-94E4-FA7F-1A1264C06983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7156261-83A5-6E8E-5BC9-C59FC4237CB3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7DBD059-3332-1311-1A19-10FE0823A56D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24218A0-4670-60E4-1131-27C65859AE06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331ED0B-AB70-44C6-F317-2A9F8E64D3B4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4F18DBB-5849-F8AB-84F4-9419376CDC37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AFD3777-CFDB-222F-319D-AC055A6E4BC6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2D8FC79B-653F-867D-31CA-7BFD87F8DCC6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C8F9F91-0A35-4F6C-C283-D7DB5F35DC9B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5D445A-6589-6A24-B4ED-DA92BAD8BBE4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1F77B5D-F1C4-8740-45DB-D5F6FDA0B6A9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F192FAB-1DE3-06AF-EA23-97551E5575D6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20B121D-A164-1131-E354-C524DAAE657D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6646B92-562A-A64C-D35E-F123CEEF3A04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3677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7A778-4317-0419-6218-72629FDF8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5BB64F-C17A-1E67-766F-89D3CA797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84A25439-5732-A1BD-F2B5-00B5179D0FC1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EB7C5629-1E55-339B-82FE-22C869CF6539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52908B8-9F6F-ED07-21E1-40277AEC1448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2D0C7BD-DA6C-E9CE-1BCC-C124ABD89AA1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379D7CE-2D3E-A530-E02F-55F96F52243F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94907DA-B15C-752E-7556-AA30F37A2055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F763806-EC70-76C6-1636-90C470252ADD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00897B-E721-708A-B145-5ADE78F5B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64D9E6-FC26-C83A-BD85-72B8078763B7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5BB336-90E2-A4BF-F06D-A2772ABA7158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00E680-C68C-77AF-DB7B-94E7032325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5011" y="4954557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A0D4CDD-F4FC-6D74-C47B-4AC046D2B1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CF636C9-C5E2-FAF6-0C0A-FA5F51032585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96CA53-F2E7-18E8-9C51-E864E851E9CD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DFF1E7-F178-99FF-F59C-F494CAFAA05E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FF4A6F5-4C8C-C3C4-A538-F3F79304861D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4F83AD-5D01-55E2-796A-3416E110B684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34CC48-B51B-FFF9-333A-3141FCB8136E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37BED63-8818-6421-1AF1-61A5B5EC865B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33C30DD-7023-4F42-03BE-13718C0F05D8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B9FAF78-D6A2-5F3E-E646-BAA59F42B6A5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55556A7C-DD63-D42E-3E30-D7B2FC1661FA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5C4BD37-7CAB-CB85-E6D2-231D8849FD74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5D92A8-6086-488E-75F8-C11198854D24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AEDEED21-E09F-CC6B-CC33-9A4465959FAE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558276F-60BE-F89A-5B2A-EB925CCDE3F1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88F8BA3-D3F0-1AFB-A09F-6C9DE9332F4F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4DE7904-94D4-215B-BB57-76EBC9339EA1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ECB60F2-C2DD-EACF-9914-413F7FA54069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B1D1497-F4E8-DD6D-406F-13C11E4F0FFB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DC63798-7605-A6E6-97EB-2CD00B2D21EF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0CB54908-73E4-1694-D233-0D5F1B65FAB3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22040F3-0E36-224C-2FBD-F84A0E362C04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8F7E013-02C3-628D-0A55-8B41682D59AC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ED59337-DA39-5260-9FEF-D392047A5FBA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23945F2-5EFE-BBA5-C913-5B952B570900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4182B78-E439-4972-0ACE-9282AA170790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FA82DFE-FD82-D089-C938-1BE5D597E32F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959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59BCF-39C3-6323-0D67-1B88C4976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205AAB7-2C92-A12B-BEBA-0149384BC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3E4A235-30FE-F6D8-F375-2A4F779BC2E7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33901951-4B44-FB55-92B6-82DCC867EA77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8B2D2BA-E765-4AED-49FE-F18C327CBBD5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DA72201-66FA-DDAA-B336-8BA958FDD59C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3E26B35-EC87-1B9E-6BE7-5F9DF90F3024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19F8863-1646-BA23-E4BA-C792A699D455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ED19E58-E744-B4B6-31E1-9E943134491A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249ABC-C100-4AAC-E28E-C9EC774CF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7C1677-FA1C-E9B9-9CA0-D2170FC7EA08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5729F8-4CBB-0E27-9CA2-EA830AC6E261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19DE7E-CF77-437B-DEE0-62CA423D87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7772" y="4942393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9E47E91-957D-9CC0-FF34-A0AE5014DB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66B2D98-7DFC-0A21-43A9-39E2B78C0D32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C1296F-2893-BC84-37D8-BA25E94B887C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879AB2-CEF0-CC34-E042-073397684740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A6FB03-792B-8850-9E42-293D5B1D820A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1788C44-60AA-671C-757F-812B89087818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A7481D-26BA-3407-5657-435E4D6A12F5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A92AD35-AC19-4618-38FE-A531059D7B8B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23C4409-A46D-DFF5-8BA9-8C4CBBF5EF4A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7E457F1-4F40-CEE2-4F17-30437C275742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C031065C-5548-09DE-389F-B7E48D4A47CB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B65B1E-E799-10F5-DDCE-A45519B2D5B6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56BB7AB-3493-775E-91DA-920BF27E1FDB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7EA31590-D440-73B0-62D6-05E1C56617F0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85512DE-9380-C83A-E9D6-7397EEE82BD3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9FB5868-D31F-ED48-2040-C76BEC48DC30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64DD707-0BD8-E5B4-C141-ED8610CD1FD6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3470B19-BDAC-2E9C-139A-AD9B47C82E34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CE1FF2E-915B-1068-5F8D-0FF8D2ACAC02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F4789A6-3E14-73A8-1E59-B846E749D589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6E1DE176-8D96-76BF-E6F8-708722C948B8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A590462-AC62-8BF7-5D7A-11ABCAB6FCFB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02C6F0E-36B8-000E-7BEA-27F6F5A0D1B2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528E470-42AF-3323-77A0-B018545EE9AF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70AC05E-D271-CFA4-79A7-E9D01E4E9F7F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3E0C54A-AF81-9D5B-262E-6E3EF8A2A4CE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585878E-A5E1-B191-7E45-BA45079ADA5A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377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E9B3F-371C-589D-1F23-4883B6D2B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D69164-7EE2-4B25-971A-9DEAA6C70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B6D0C6A-2D15-E836-1F19-548C287F23A2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5DBB8636-C0D7-A4AC-F4B6-B3AB464D9C30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4C7EFB1-936A-4789-6DF0-0F7ECC76E6CB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1B2DD1-749C-C6F3-10D0-F7E584DCF93D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F6BE45-7289-CD67-BA22-67D31A6B531C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AF2812B-1C63-3A7E-B13D-2D5719BBD721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4A788A9-283F-D4BA-5D0F-4A20DF8B25DA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A206EE-9B91-BF66-3D82-1BE0CA1C5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F801A7-004E-054F-7558-A9D164AFE183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A403D4-6E84-656D-8372-19202355B942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EC3680-D1C6-4213-CD4A-CDA2050BBF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45291" y="4942393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CF4BE1-975F-F92B-1D69-B10696E79F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A4776B2-59B6-7E99-04DF-94052A20EFB1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28B838-BE0D-6419-95E3-6D80C8C5F153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F6258F-A383-FCCF-4835-4A8A978F79B3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6C7D12-3EF0-6707-8AEB-E926536E533D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6B5D15-98B7-56A0-F87A-D4A7A8AD65E2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995C0D-C5FA-24BA-6D31-333B30F5E4F3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F80AAE-5B20-8145-7430-B864571FE6CD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9A2386-5098-4B45-4B43-D1B894128780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3789779-9FDD-FE8E-3DCC-2432FB9F8627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D76A92C2-0B2A-364A-5BB3-5C230EB4F61C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505DD8-7D47-AAB5-5E41-DBF9BAE3A4E9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6EF36C-88D2-DCF3-E8BE-4DFFCD445880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912788D2-2157-FA80-0B2E-370391401805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35AB436-C300-6338-C2DA-0105AC663EC2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3F4FE2C-1930-88AE-96EB-CD9AE35DFE42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E8E504-D47A-382F-9248-E813C8272048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0B5E557-0A29-E50C-8985-22E9EC8BDF84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98B850C-99E2-84CE-5496-B581C88A8CB8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38DBAEF-97F6-0456-1118-C90F4CCA17BD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3448E53E-00D3-4CCB-C495-04B1855A0887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BF39999-06FD-4C59-9E49-03D0B7972437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BE8F5BB-0F67-9EE8-8FBB-8C3AA98B6A6B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6017C2C-1052-0E7F-F232-ABC3A227D90F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1B6CA81-972B-57B0-15FE-B97EBE8D7688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D7FCB39-573C-DA46-443B-62035E9AABC2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F26E012-702A-DE21-9312-2BEC8B9BDF0C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3852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D6C69-006C-7948-F8BB-0BA4E40B3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0FCBDB-BC61-5E4E-24A5-404CB183D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8111"/>
          </a:xfrm>
        </p:spPr>
        <p:txBody>
          <a:bodyPr/>
          <a:lstStyle/>
          <a:p>
            <a:r>
              <a:rPr lang="en-US" dirty="0"/>
              <a:t>Path to the Patient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DE719882-B675-5B17-C71D-45B8EBB8005F}"/>
              </a:ext>
            </a:extLst>
          </p:cNvPr>
          <p:cNvGraphicFramePr>
            <a:graphicFrameLocks/>
          </p:cNvGraphicFramePr>
          <p:nvPr/>
        </p:nvGraphicFramePr>
        <p:xfrm>
          <a:off x="207275" y="3754900"/>
          <a:ext cx="2071600" cy="2737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120">
                  <a:extLst>
                    <a:ext uri="{9D8B030D-6E8A-4147-A177-3AD203B41FA5}">
                      <a16:colId xmlns:a16="http://schemas.microsoft.com/office/drawing/2014/main" val="2767052838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825777028"/>
                    </a:ext>
                  </a:extLst>
                </a:gridCol>
              </a:tblGrid>
              <a:tr h="313044">
                <a:tc gridSpan="2">
                  <a:txBody>
                    <a:bodyPr/>
                    <a:lstStyle/>
                    <a:p>
                      <a:r>
                        <a:rPr lang="en-US" b="1" dirty="0">
                          <a:latin typeface="+mj-lt"/>
                        </a:rPr>
                        <a:t>KEY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1335121"/>
                  </a:ext>
                </a:extLst>
              </a:tr>
              <a:tr h="313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Math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7214563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Identification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5442302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Think Like a Pharmacist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5790318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Medication Safety &amp; Errors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8909957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/>
                        <a:t>Patient Counseling &amp; Communication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0154720"/>
                  </a:ext>
                </a:extLst>
              </a:tr>
              <a:tr h="4012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Bonus Rush</a:t>
                      </a:r>
                    </a:p>
                  </a:txBody>
                  <a:tcPr marL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525568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72433FA6-8C69-AA0D-7C57-6FDF406F771A}"/>
              </a:ext>
            </a:extLst>
          </p:cNvPr>
          <p:cNvSpPr/>
          <p:nvPr/>
        </p:nvSpPr>
        <p:spPr>
          <a:xfrm>
            <a:off x="252986" y="4122903"/>
            <a:ext cx="321547" cy="3303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DF4254-624F-7DA1-10B7-CD3AFFE3F739}"/>
              </a:ext>
            </a:extLst>
          </p:cNvPr>
          <p:cNvSpPr/>
          <p:nvPr/>
        </p:nvSpPr>
        <p:spPr>
          <a:xfrm>
            <a:off x="247095" y="4521910"/>
            <a:ext cx="321547" cy="3303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80F726B-0160-8EE8-6DA2-52B0E8C3ECB9}"/>
              </a:ext>
            </a:extLst>
          </p:cNvPr>
          <p:cNvSpPr/>
          <p:nvPr/>
        </p:nvSpPr>
        <p:spPr>
          <a:xfrm>
            <a:off x="252985" y="4920917"/>
            <a:ext cx="321547" cy="3303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A803839-ACC0-EC6C-3E14-C970D69A24F7}"/>
              </a:ext>
            </a:extLst>
          </p:cNvPr>
          <p:cNvSpPr/>
          <p:nvPr/>
        </p:nvSpPr>
        <p:spPr>
          <a:xfrm>
            <a:off x="247095" y="5319924"/>
            <a:ext cx="321547" cy="33036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C04724-A200-EFBF-4DF2-326E295D110C}"/>
              </a:ext>
            </a:extLst>
          </p:cNvPr>
          <p:cNvSpPr/>
          <p:nvPr/>
        </p:nvSpPr>
        <p:spPr>
          <a:xfrm>
            <a:off x="247095" y="5718931"/>
            <a:ext cx="321547" cy="3303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C28E6DD-9020-D0D8-D6DB-EDA84E476470}"/>
              </a:ext>
            </a:extLst>
          </p:cNvPr>
          <p:cNvSpPr/>
          <p:nvPr/>
        </p:nvSpPr>
        <p:spPr>
          <a:xfrm>
            <a:off x="247095" y="6124703"/>
            <a:ext cx="321547" cy="33036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ABAEAB-EABB-ACCF-192D-F5C73D3E1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07" y="1756747"/>
            <a:ext cx="7514936" cy="48510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ECB5B7-A726-EFEE-C23F-8EB7DB001497}"/>
              </a:ext>
            </a:extLst>
          </p:cNvPr>
          <p:cNvSpPr txBox="1"/>
          <p:nvPr/>
        </p:nvSpPr>
        <p:spPr>
          <a:xfrm>
            <a:off x="4001984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95AF9-2863-C6EE-A098-0A5E7E38BEAF}"/>
              </a:ext>
            </a:extLst>
          </p:cNvPr>
          <p:cNvSpPr txBox="1"/>
          <p:nvPr/>
        </p:nvSpPr>
        <p:spPr>
          <a:xfrm>
            <a:off x="4897588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A4D30BE-78B4-80CE-391B-5EE1F92A02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62" b="92593" l="9937" r="95584">
                        <a14:foregroundMark x1="61199" y1="14462" x2="61199" y2="14462"/>
                        <a14:foregroundMark x1="43060" y1="26631" x2="42902" y2="15520"/>
                        <a14:foregroundMark x1="42902" y1="15520" x2="50946" y2="8113"/>
                        <a14:foregroundMark x1="50946" y1="8113" x2="63091" y2="8642"/>
                        <a14:foregroundMark x1="63091" y1="8642" x2="73659" y2="14991"/>
                        <a14:foregroundMark x1="73659" y1="14991" x2="74290" y2="18166"/>
                        <a14:foregroundMark x1="52050" y1="5291" x2="63722" y2="4938"/>
                        <a14:foregroundMark x1="87539" y1="38977" x2="91956" y2="62081"/>
                        <a14:foregroundMark x1="81230" y1="45150" x2="86751" y2="62434"/>
                        <a14:foregroundMark x1="86751" y1="62434" x2="95899" y2="59259"/>
                        <a14:foregroundMark x1="95899" y1="59259" x2="94479" y2="45503"/>
                        <a14:foregroundMark x1="63091" y1="89947" x2="72397" y2="90653"/>
                        <a14:foregroundMark x1="72397" y1="90653" x2="65300" y2="89771"/>
                        <a14:foregroundMark x1="43849" y1="80071" x2="39905" y2="84656"/>
                        <a14:foregroundMark x1="63091" y1="90300" x2="69716" y2="92593"/>
                        <a14:foregroundMark x1="58202" y1="43210" x2="58675" y2="62257"/>
                        <a14:foregroundMark x1="58675" y1="62257" x2="60568" y2="46737"/>
                        <a14:foregroundMark x1="60568" y1="46737" x2="61514" y2="52205"/>
                        <a14:foregroundMark x1="60095" y1="26279" x2="58202" y2="322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02409" y="4916514"/>
            <a:ext cx="1106647" cy="9896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07F18F-A4CD-17AA-A5AC-AC2FADB3A6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33" b="95667" l="3349" r="95586">
                        <a14:foregroundMark x1="40791" y1="9000" x2="52207" y2="9000"/>
                        <a14:foregroundMark x1="52207" y1="9000" x2="43227" y2="7833"/>
                        <a14:foregroundMark x1="43227" y1="7833" x2="40335" y2="9333"/>
                        <a14:foregroundMark x1="34703" y1="7500" x2="34399" y2="6000"/>
                        <a14:foregroundMark x1="40791" y1="45500" x2="49924" y2="41167"/>
                        <a14:foregroundMark x1="49924" y1="41167" x2="47032" y2="51167"/>
                        <a14:foregroundMark x1="47032" y1="51167" x2="36530" y2="43667"/>
                        <a14:foregroundMark x1="36530" y1="43667" x2="42314" y2="53500"/>
                        <a14:foregroundMark x1="42314" y1="53500" x2="49467" y2="47833"/>
                        <a14:foregroundMark x1="49467" y1="47833" x2="49163" y2="43667"/>
                        <a14:foregroundMark x1="42466" y1="39667" x2="33486" y2="50167"/>
                        <a14:foregroundMark x1="33486" y1="50167" x2="42770" y2="58000"/>
                        <a14:foregroundMark x1="42770" y1="58000" x2="54947" y2="57667"/>
                        <a14:foregroundMark x1="54947" y1="57667" x2="53425" y2="41167"/>
                        <a14:foregroundMark x1="53425" y1="41167" x2="41705" y2="36667"/>
                        <a14:foregroundMark x1="41705" y1="36667" x2="38052" y2="42500"/>
                        <a14:foregroundMark x1="68341" y1="21167" x2="66210" y2="19167"/>
                        <a14:foregroundMark x1="65753" y1="19167" x2="67275" y2="24333"/>
                        <a14:foregroundMark x1="35312" y1="57833" x2="27702" y2="62667"/>
                        <a14:foregroundMark x1="27702" y1="62667" x2="13546" y2="85167"/>
                        <a14:foregroundMark x1="13546" y1="85167" x2="5327" y2="90667"/>
                        <a14:foregroundMark x1="5327" y1="90667" x2="12177" y2="96167"/>
                        <a14:foregroundMark x1="12177" y1="96167" x2="25460" y2="96622"/>
                        <a14:foregroundMark x1="82866" y1="96339" x2="87519" y2="91500"/>
                        <a14:foregroundMark x1="87519" y1="91500" x2="96347" y2="68000"/>
                        <a14:foregroundMark x1="96347" y1="68000" x2="95765" y2="57799"/>
                        <a14:foregroundMark x1="94702" y1="57293" x2="87215" y2="57000"/>
                        <a14:foregroundMark x1="32877" y1="62333" x2="23135" y2="83333"/>
                        <a14:foregroundMark x1="23135" y1="83333" x2="16438" y2="88667"/>
                        <a14:foregroundMark x1="16438" y1="88667" x2="40944" y2="89833"/>
                        <a14:foregroundMark x1="40944" y1="89833" x2="78843" y2="79667"/>
                        <a14:foregroundMark x1="78843" y1="79667" x2="80974" y2="64167"/>
                        <a14:foregroundMark x1="80974" y1="64167" x2="74886" y2="59333"/>
                        <a14:foregroundMark x1="72603" y1="57000" x2="80670" y2="73333"/>
                        <a14:foregroundMark x1="74429" y1="62333" x2="76865" y2="74833"/>
                        <a14:foregroundMark x1="70624" y1="60667" x2="72451" y2="70000"/>
                        <a14:foregroundMark x1="72451" y1="70000" x2="70776" y2="73833"/>
                        <a14:foregroundMark x1="44749" y1="79333" x2="52055" y2="79000"/>
                        <a14:foregroundMark x1="51903" y1="78167" x2="41857" y2="77667"/>
                        <a14:foregroundMark x1="41857" y1="77667" x2="45053" y2="79500"/>
                        <a14:foregroundMark x1="87062" y1="60167" x2="83257" y2="85833"/>
                        <a14:foregroundMark x1="83257" y1="85833" x2="84779" y2="88333"/>
                        <a14:foregroundMark x1="85845" y1="58333" x2="94977" y2="62833"/>
                        <a14:foregroundMark x1="94977" y1="62833" x2="86454" y2="85167"/>
                        <a14:foregroundMark x1="86454" y1="85167" x2="85540" y2="90167"/>
                        <a14:foregroundMark x1="9285" y1="90000" x2="53425" y2="93500"/>
                        <a14:foregroundMark x1="53425" y1="93500" x2="75495" y2="87167"/>
                        <a14:foregroundMark x1="6545" y1="88667" x2="7306" y2="89833"/>
                        <a14:foregroundMark x1="3349" y1="93333" x2="3501" y2="95667"/>
                        <a14:foregroundMark x1="45967" y1="5833" x2="47184" y2="6000"/>
                        <a14:backgroundMark x1="70624" y1="99000" x2="62709" y2="98667"/>
                        <a14:backgroundMark x1="82040" y1="98333" x2="69254" y2="98167"/>
                        <a14:backgroundMark x1="82344" y1="98167" x2="81279" y2="97833"/>
                        <a14:backgroundMark x1="82344" y1="97667" x2="81279" y2="97667"/>
                        <a14:backgroundMark x1="62861" y1="97667" x2="45662" y2="98333"/>
                        <a14:backgroundMark x1="44749" y1="97167" x2="44749" y2="97167"/>
                        <a14:backgroundMark x1="45205" y1="97667" x2="31811" y2="97000"/>
                        <a14:backgroundMark x1="32877" y1="98167" x2="25571" y2="96833"/>
                        <a14:backgroundMark x1="83409" y1="97333" x2="80365" y2="97000"/>
                        <a14:backgroundMark x1="95129" y1="56833" x2="96043" y2="5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1750" y="5338628"/>
            <a:ext cx="1106647" cy="10106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C579CC6-F92F-8AD3-F131-3C1599545912}"/>
              </a:ext>
            </a:extLst>
          </p:cNvPr>
          <p:cNvSpPr txBox="1"/>
          <p:nvPr/>
        </p:nvSpPr>
        <p:spPr>
          <a:xfrm>
            <a:off x="5757567" y="2107271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3ECC0D-E5E0-9C5E-14A6-791BF008716E}"/>
              </a:ext>
            </a:extLst>
          </p:cNvPr>
          <p:cNvSpPr txBox="1"/>
          <p:nvPr/>
        </p:nvSpPr>
        <p:spPr>
          <a:xfrm>
            <a:off x="6699188" y="2124484"/>
            <a:ext cx="691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5D0E2D-8E9F-9CDA-7540-829BC3AE45A5}"/>
              </a:ext>
            </a:extLst>
          </p:cNvPr>
          <p:cNvSpPr txBox="1"/>
          <p:nvPr/>
        </p:nvSpPr>
        <p:spPr>
          <a:xfrm>
            <a:off x="2707073" y="2124484"/>
            <a:ext cx="12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832CC5-B129-E010-FEC2-0F23ADC44022}"/>
              </a:ext>
            </a:extLst>
          </p:cNvPr>
          <p:cNvSpPr txBox="1"/>
          <p:nvPr/>
        </p:nvSpPr>
        <p:spPr>
          <a:xfrm>
            <a:off x="8414130" y="5843946"/>
            <a:ext cx="11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AEFE68-39C0-95EA-A737-B7E0417BA9C4}"/>
              </a:ext>
            </a:extLst>
          </p:cNvPr>
          <p:cNvSpPr txBox="1"/>
          <p:nvPr/>
        </p:nvSpPr>
        <p:spPr>
          <a:xfrm>
            <a:off x="7510940" y="2124484"/>
            <a:ext cx="786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4C453F-16FA-A2A3-EC7B-1A0CC166AFB5}"/>
              </a:ext>
            </a:extLst>
          </p:cNvPr>
          <p:cNvSpPr txBox="1"/>
          <p:nvPr/>
        </p:nvSpPr>
        <p:spPr>
          <a:xfrm>
            <a:off x="9066291" y="2559875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EE8E6D-9B89-CD2E-E629-64DD63BABA26}"/>
              </a:ext>
            </a:extLst>
          </p:cNvPr>
          <p:cNvSpPr txBox="1"/>
          <p:nvPr/>
        </p:nvSpPr>
        <p:spPr>
          <a:xfrm>
            <a:off x="9215813" y="3329992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43E48F6-DDB9-14AC-1072-4BBCFFD00496}"/>
              </a:ext>
            </a:extLst>
          </p:cNvPr>
          <p:cNvSpPr txBox="1"/>
          <p:nvPr/>
        </p:nvSpPr>
        <p:spPr>
          <a:xfrm>
            <a:off x="8666984" y="3948454"/>
            <a:ext cx="727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958A41-68F8-7263-5C35-0A85243DF8C6}"/>
              </a:ext>
            </a:extLst>
          </p:cNvPr>
          <p:cNvSpPr txBox="1"/>
          <p:nvPr/>
        </p:nvSpPr>
        <p:spPr>
          <a:xfrm>
            <a:off x="7731340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5F4D8F69-C1BF-B9AD-5854-FAF57F833294}"/>
              </a:ext>
            </a:extLst>
          </p:cNvPr>
          <p:cNvSpPr/>
          <p:nvPr/>
        </p:nvSpPr>
        <p:spPr>
          <a:xfrm>
            <a:off x="8417446" y="199094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618EED-59F1-7BAA-41A3-1D44E0EE64B9}"/>
              </a:ext>
            </a:extLst>
          </p:cNvPr>
          <p:cNvSpPr txBox="1"/>
          <p:nvPr/>
        </p:nvSpPr>
        <p:spPr>
          <a:xfrm>
            <a:off x="8309307" y="2124484"/>
            <a:ext cx="906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82BAA4A-58E8-DED2-52F6-5FC3136EF0B4}"/>
              </a:ext>
            </a:extLst>
          </p:cNvPr>
          <p:cNvSpPr txBox="1"/>
          <p:nvPr/>
        </p:nvSpPr>
        <p:spPr>
          <a:xfrm>
            <a:off x="6915172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endParaRPr lang="en-US" dirty="0"/>
          </a:p>
        </p:txBody>
      </p:sp>
      <p:sp>
        <p:nvSpPr>
          <p:cNvPr id="52" name="Star: 5 Points 51">
            <a:extLst>
              <a:ext uri="{FF2B5EF4-FFF2-40B4-BE49-F238E27FC236}">
                <a16:creationId xmlns:a16="http://schemas.microsoft.com/office/drawing/2014/main" id="{E8199CB5-E429-C31E-3EC8-D8BE9BA93ACF}"/>
              </a:ext>
            </a:extLst>
          </p:cNvPr>
          <p:cNvSpPr/>
          <p:nvPr/>
        </p:nvSpPr>
        <p:spPr>
          <a:xfrm>
            <a:off x="6063463" y="3871694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48B5A58-B6C4-0DEF-F9D6-52D710987B17}"/>
              </a:ext>
            </a:extLst>
          </p:cNvPr>
          <p:cNvSpPr txBox="1"/>
          <p:nvPr/>
        </p:nvSpPr>
        <p:spPr>
          <a:xfrm>
            <a:off x="6017132" y="3997616"/>
            <a:ext cx="739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372C97C-FDE6-DD08-73C2-2295777D42E3}"/>
              </a:ext>
            </a:extLst>
          </p:cNvPr>
          <p:cNvSpPr txBox="1"/>
          <p:nvPr/>
        </p:nvSpPr>
        <p:spPr>
          <a:xfrm>
            <a:off x="5142842" y="399761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D2C026-FCF0-D79B-AE45-17382103E9A8}"/>
              </a:ext>
            </a:extLst>
          </p:cNvPr>
          <p:cNvSpPr txBox="1"/>
          <p:nvPr/>
        </p:nvSpPr>
        <p:spPr>
          <a:xfrm>
            <a:off x="4261988" y="3997616"/>
            <a:ext cx="786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3307FDB-0C19-C4B0-C008-9ACAFD5545AC}"/>
              </a:ext>
            </a:extLst>
          </p:cNvPr>
          <p:cNvSpPr txBox="1"/>
          <p:nvPr/>
        </p:nvSpPr>
        <p:spPr>
          <a:xfrm>
            <a:off x="3300588" y="3978133"/>
            <a:ext cx="87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5B207B1-6D67-9D1B-1993-8508A7AA4FD0}"/>
              </a:ext>
            </a:extLst>
          </p:cNvPr>
          <p:cNvSpPr txBox="1"/>
          <p:nvPr/>
        </p:nvSpPr>
        <p:spPr>
          <a:xfrm>
            <a:off x="2676439" y="4377140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C6AC3C7-756D-3222-442F-000CA3529FAE}"/>
              </a:ext>
            </a:extLst>
          </p:cNvPr>
          <p:cNvSpPr txBox="1"/>
          <p:nvPr/>
        </p:nvSpPr>
        <p:spPr>
          <a:xfrm>
            <a:off x="2583126" y="5153962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id="{007C007A-8069-9455-F5D7-63F41304ABD1}"/>
              </a:ext>
            </a:extLst>
          </p:cNvPr>
          <p:cNvSpPr/>
          <p:nvPr/>
        </p:nvSpPr>
        <p:spPr>
          <a:xfrm>
            <a:off x="3197485" y="5687720"/>
            <a:ext cx="653143" cy="621176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81AB9A2-74E4-55B7-6DAA-5B5A470B9B7C}"/>
              </a:ext>
            </a:extLst>
          </p:cNvPr>
          <p:cNvSpPr txBox="1"/>
          <p:nvPr/>
        </p:nvSpPr>
        <p:spPr>
          <a:xfrm>
            <a:off x="3237564" y="5813642"/>
            <a:ext cx="549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6BA1F16-C10D-6035-E9D2-7DEE47C08014}"/>
              </a:ext>
            </a:extLst>
          </p:cNvPr>
          <p:cNvSpPr txBox="1"/>
          <p:nvPr/>
        </p:nvSpPr>
        <p:spPr>
          <a:xfrm>
            <a:off x="4067297" y="5843946"/>
            <a:ext cx="653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DAAAC6A-2A81-D9A5-40C2-EC5F5F96EFB7}"/>
              </a:ext>
            </a:extLst>
          </p:cNvPr>
          <p:cNvSpPr txBox="1"/>
          <p:nvPr/>
        </p:nvSpPr>
        <p:spPr>
          <a:xfrm>
            <a:off x="4885464" y="5843946"/>
            <a:ext cx="7629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C06DE32-160E-6DF2-A12F-C1A18FD9CEF2}"/>
              </a:ext>
            </a:extLst>
          </p:cNvPr>
          <p:cNvSpPr txBox="1"/>
          <p:nvPr/>
        </p:nvSpPr>
        <p:spPr>
          <a:xfrm>
            <a:off x="5757567" y="5843946"/>
            <a:ext cx="783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3D5A16C-ECB6-E994-00FC-264EBA248C20}"/>
              </a:ext>
            </a:extLst>
          </p:cNvPr>
          <p:cNvSpPr txBox="1"/>
          <p:nvPr/>
        </p:nvSpPr>
        <p:spPr>
          <a:xfrm>
            <a:off x="6658082" y="5843946"/>
            <a:ext cx="7328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1784027-276E-E481-C017-AB0ADB40B7B0}"/>
              </a:ext>
            </a:extLst>
          </p:cNvPr>
          <p:cNvSpPr txBox="1"/>
          <p:nvPr/>
        </p:nvSpPr>
        <p:spPr>
          <a:xfrm>
            <a:off x="7507669" y="5831782"/>
            <a:ext cx="801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13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CBB8D-ECA0-174E-E759-4308669E01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Math – Calculating Days Supply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8BA74B-A07B-ADA3-F57E-AC3DCE6E45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2-part question</a:t>
            </a:r>
          </a:p>
        </p:txBody>
      </p:sp>
    </p:spTree>
    <p:extLst>
      <p:ext uri="{BB962C8B-B14F-4D97-AF65-F5344CB8AC3E}">
        <p14:creationId xmlns:p14="http://schemas.microsoft.com/office/powerpoint/2010/main" val="113907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9660DC-B94A-F2A9-4283-76F4652FAF10}"/>
              </a:ext>
            </a:extLst>
          </p:cNvPr>
          <p:cNvSpPr/>
          <p:nvPr/>
        </p:nvSpPr>
        <p:spPr>
          <a:xfrm>
            <a:off x="6391275" y="1973389"/>
            <a:ext cx="4960937" cy="277163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39F4FB-3542-59BC-22F0-F59E67B8EFD3}"/>
              </a:ext>
            </a:extLst>
          </p:cNvPr>
          <p:cNvSpPr/>
          <p:nvPr/>
        </p:nvSpPr>
        <p:spPr>
          <a:xfrm>
            <a:off x="839788" y="1973389"/>
            <a:ext cx="4960937" cy="277163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5A72BF-69EF-498D-C026-BC7090107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22555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Who Is Responsible for Medication Safety?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CDE12E-BC8D-90C4-9874-843A20439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73388"/>
            <a:ext cx="4960937" cy="841203"/>
          </a:xfrm>
          <a:solidFill>
            <a:schemeClr val="accent4"/>
          </a:solidFill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Pharmacist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0" i="1" dirty="0">
                <a:solidFill>
                  <a:schemeClr val="bg1"/>
                </a:solidFill>
              </a:rPr>
              <a:t>Medication expert &amp; healthcare leader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1CC9A-45AB-8314-30E7-05A339E088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18359"/>
            <a:ext cx="4960937" cy="22069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WHAT THEY FOCUS ON:</a:t>
            </a:r>
          </a:p>
          <a:p>
            <a:r>
              <a:rPr lang="en-US" sz="1600" dirty="0"/>
              <a:t>Makes clinical decisions about medications</a:t>
            </a:r>
          </a:p>
          <a:p>
            <a:r>
              <a:rPr lang="en-US" sz="1600" dirty="0"/>
              <a:t>Checks for safety, allergies, and drug interactions </a:t>
            </a:r>
          </a:p>
          <a:p>
            <a:r>
              <a:rPr lang="en-US" sz="1600" dirty="0"/>
              <a:t>Communicates with doctors, nurses, patients, and families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428EFD-209E-33ED-172A-73D587B5B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1275" y="1973388"/>
            <a:ext cx="4960937" cy="841202"/>
          </a:xfrm>
          <a:solidFill>
            <a:schemeClr val="accent3"/>
          </a:solidFill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Pharmacy Technician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0" i="1" dirty="0">
                <a:solidFill>
                  <a:schemeClr val="bg1"/>
                </a:solidFill>
              </a:rPr>
              <a:t>Keeps the pharmacy running safely and efficiently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6A98230-0C9F-6779-EC6D-DF60C547FF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1275" y="2918359"/>
            <a:ext cx="4960937" cy="2206977"/>
          </a:xfrm>
        </p:spPr>
        <p:txBody>
          <a:bodyPr>
            <a:normAutofit/>
          </a:bodyPr>
          <a:lstStyle/>
          <a:p>
            <a:pPr marL="0" indent="0">
              <a:buClr>
                <a:schemeClr val="accent3"/>
              </a:buClr>
              <a:buNone/>
            </a:pPr>
            <a:r>
              <a:rPr lang="en-US" sz="1600" b="1" dirty="0"/>
              <a:t>WHAT THEY FOCUS ON:</a:t>
            </a:r>
          </a:p>
          <a:p>
            <a:pPr>
              <a:buClr>
                <a:schemeClr val="accent3"/>
              </a:buClr>
            </a:pPr>
            <a:r>
              <a:rPr lang="en-US" sz="1600" dirty="0"/>
              <a:t>Prepares prescriptions and medications</a:t>
            </a:r>
          </a:p>
          <a:p>
            <a:pPr>
              <a:buClr>
                <a:schemeClr val="accent3"/>
              </a:buClr>
            </a:pPr>
            <a:r>
              <a:rPr lang="en-US" sz="1600" dirty="0"/>
              <a:t>Helps with insurance and access</a:t>
            </a:r>
          </a:p>
          <a:p>
            <a:pPr>
              <a:buClr>
                <a:schemeClr val="accent3"/>
              </a:buClr>
            </a:pPr>
            <a:r>
              <a:rPr lang="en-US" sz="1600" dirty="0"/>
              <a:t>Manages workflow and inventory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923EAC-9964-6D8F-4FDC-5E16C513E471}"/>
              </a:ext>
            </a:extLst>
          </p:cNvPr>
          <p:cNvSpPr txBox="1"/>
          <p:nvPr/>
        </p:nvSpPr>
        <p:spPr>
          <a:xfrm>
            <a:off x="3706417" y="5363885"/>
            <a:ext cx="4779169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Pharmacists and technicians </a:t>
            </a:r>
            <a:r>
              <a:rPr lang="en-US" sz="1600" b="1" dirty="0">
                <a:solidFill>
                  <a:schemeClr val="accent5"/>
                </a:solidFill>
              </a:rPr>
              <a:t>WORK TOGETHER 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to keep patients safe 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A92F870F-0E4C-9E0B-42CE-1D9372AA7D8A}"/>
              </a:ext>
            </a:extLst>
          </p:cNvPr>
          <p:cNvCxnSpPr>
            <a:cxnSpLocks/>
            <a:stCxn id="17" idx="2"/>
            <a:endCxn id="10" idx="1"/>
          </p:cNvCxnSpPr>
          <p:nvPr/>
        </p:nvCxnSpPr>
        <p:spPr>
          <a:xfrm rot="16200000" flipH="1">
            <a:off x="3057714" y="5007570"/>
            <a:ext cx="911246" cy="386160"/>
          </a:xfrm>
          <a:prstGeom prst="bentConnector2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96FC9440-CFDF-A102-29A6-5FBB7F377A84}"/>
              </a:ext>
            </a:extLst>
          </p:cNvPr>
          <p:cNvCxnSpPr>
            <a:cxnSpLocks/>
            <a:stCxn id="19" idx="2"/>
            <a:endCxn id="10" idx="3"/>
          </p:cNvCxnSpPr>
          <p:nvPr/>
        </p:nvCxnSpPr>
        <p:spPr>
          <a:xfrm rot="5400000">
            <a:off x="8223042" y="5007571"/>
            <a:ext cx="911246" cy="386158"/>
          </a:xfrm>
          <a:prstGeom prst="bentConnector2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40665D84-3A9B-6C8A-6203-0AD70C5A64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049" y="6183962"/>
            <a:ext cx="961607" cy="59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066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D8D9A14-6F26-7236-EAF8-678F82723B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016AC1-748F-08F6-396C-9A1842B1EF0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861A8A-F7F9-3403-A9A5-9911341408B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Scenario:
A patient is picking up a bottle of Latanoprost Ophthalmic Solution 0.005% (125 mcg/2.5 mL). The patient wants to know how many days the bottle of eye drops should last them. The prescription label says: “Instill 1 drop into both eyes every day in the evening”.
Part 1. If there are 20 drops/mL of solution, how many drops would be in a 2.5 mL bottle?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6DB0D1-E880-2EE9-39B2-991072B40D9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4F57C64-6117-871E-DFBE-1AA00861FDB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B8B7766B-466F-B85E-CA98-BD2E2F1FBDF0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BB2F113-ACE1-FD5C-1DD4-6DB5BEF59F91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95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603C95-FF51-619A-13A0-68A9445958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5E63E8-10B6-C143-D0FC-B160F83380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ED44BC-6309-9F25-2FDE-84D6F07C11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Scenario:
A patient is picking up a bottle of Latanoprost Ophthalmic Solution 0.005% (125 mcg/2.5 mL). The patient wants to know how many days the bottle of eye drops should last them. The prescription label says: “Instill 1 drop into both eyes every day in the evening”.
Part 2. How many days will the patient’s prescription last?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16E979-848C-E3DD-CE65-847AD9CC498C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463F5D2-5526-D53B-C5B9-48A41264789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4BC3F66-F393-BA0F-9964-AA801E61F90C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CC32B2F-3E6B-6F0A-95DE-76312104661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143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D080C-1D7C-15A1-8AA0-6FE7F5A8A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A9589-49A8-C10B-7244-307A9559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– Calculating Days Supply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F7BA7-D768-20B2-2F4F-E4342E5A7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Scenario:</a:t>
            </a:r>
          </a:p>
          <a:p>
            <a:pPr marL="457200" lvl="1" indent="0">
              <a:buNone/>
            </a:pPr>
            <a:r>
              <a:rPr lang="en-US" sz="2800" dirty="0"/>
              <a:t>A patient is picking up a bottle of Latanoprost Ophthalmic Solution 0.005% (125 mcg/2.5 mL). The patient wants to know how many days the bottle of eye drops should last them. The prescription label says: “Instill 1 drop into both eyes every day in the evening”.</a:t>
            </a:r>
          </a:p>
          <a:p>
            <a:pPr marL="457200" lvl="1" indent="0">
              <a:buNone/>
            </a:pPr>
            <a:endParaRPr lang="en-US" sz="2800" dirty="0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8D4EF97D-0E51-88A0-2E33-47CF1C5502EC}"/>
              </a:ext>
            </a:extLst>
          </p:cNvPr>
          <p:cNvSpPr/>
          <p:nvPr/>
        </p:nvSpPr>
        <p:spPr>
          <a:xfrm>
            <a:off x="1962391" y="5120059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Correct Answer</a:t>
            </a: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88062116-F533-A372-8B97-54224E7F2AC4}"/>
              </a:ext>
            </a:extLst>
          </p:cNvPr>
          <p:cNvSpPr/>
          <p:nvPr/>
        </p:nvSpPr>
        <p:spPr>
          <a:xfrm>
            <a:off x="5065853" y="5120059"/>
            <a:ext cx="1898248" cy="54770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View Explanation</a:t>
            </a:r>
          </a:p>
        </p:txBody>
      </p:sp>
      <p:sp>
        <p:nvSpPr>
          <p:cNvPr id="7" name="Rectangle: Rounded Corners 6">
            <a:hlinkClick r:id="rId5" action="ppaction://hlinksldjump"/>
            <a:extLst>
              <a:ext uri="{FF2B5EF4-FFF2-40B4-BE49-F238E27FC236}">
                <a16:creationId xmlns:a16="http://schemas.microsoft.com/office/drawing/2014/main" id="{C3EB90B5-7762-C6E9-78A4-2CD9F068174B}"/>
              </a:ext>
            </a:extLst>
          </p:cNvPr>
          <p:cNvSpPr/>
          <p:nvPr/>
        </p:nvSpPr>
        <p:spPr>
          <a:xfrm>
            <a:off x="8169315" y="5120059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6603608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37CCC-1394-C1AE-5A09-F566BF8C3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8364E-5A56-13F4-A1B8-7F8841400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Math – Calculating Days Supply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D05820-BD3F-C033-18F5-E3A6BF1D88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3922032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3200" b="1" dirty="0"/>
                  <a:t>Scenario:</a:t>
                </a:r>
              </a:p>
              <a:p>
                <a:pPr marL="457200" lvl="1" indent="0">
                  <a:buNone/>
                </a:pPr>
                <a:r>
                  <a:rPr lang="en-US" sz="2800" dirty="0"/>
                  <a:t>A patient is picking up a bottle of Latanoprost Ophthalmic Solution 0.005% (125 mcg/2.5 mL). The patient wants to know how many days the bottle of eye drops should last them. The prescription label says: “Instill 1 drop into both eyes every day in the evening”.</a:t>
                </a:r>
              </a:p>
              <a:p>
                <a:pPr marL="457200" lvl="1" indent="0">
                  <a:buNone/>
                </a:pPr>
                <a:endParaRPr lang="en-US" sz="2800" b="1" dirty="0"/>
              </a:p>
              <a:p>
                <a:pPr marL="457200" lvl="1" indent="0">
                  <a:buNone/>
                </a:pPr>
                <a:r>
                  <a:rPr lang="en-US" sz="2800" b="1" dirty="0"/>
                  <a:t>Part 1</a:t>
                </a:r>
                <a:r>
                  <a:rPr lang="en-US" sz="2800" dirty="0"/>
                  <a:t>. If there are 20 drops/mL of solution, how many drops would be in a 2.5 mL bottle?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2.5 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𝑚𝐿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∗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20 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𝑑𝑟𝑜𝑝𝑠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𝑚𝐿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𝒅𝒓𝒐𝒑𝒔</m:t>
                      </m:r>
                    </m:oMath>
                  </m:oMathPara>
                </a14:m>
                <a:endParaRPr lang="en-US" sz="2800" b="1" dirty="0"/>
              </a:p>
              <a:p>
                <a:pPr marL="457200" lvl="1" indent="0">
                  <a:buNone/>
                </a:pPr>
                <a:r>
                  <a:rPr lang="en-US" sz="2800" b="1" dirty="0"/>
                  <a:t>Part 2</a:t>
                </a:r>
                <a:r>
                  <a:rPr lang="en-US" sz="2800" dirty="0"/>
                  <a:t>. How many days will the patient’s prescription last?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50 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𝑑𝑟𝑜𝑝𝑠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𝑡𝑜𝑡𝑎𝑙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÷2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𝑑𝑟𝑜𝑝𝑠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𝑝𝑒𝑟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𝑑𝑎𝑦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𝒅𝒂𝒚𝒔</m:t>
                      </m:r>
                    </m:oMath>
                  </m:oMathPara>
                </a14:m>
                <a:endParaRPr lang="en-US" sz="3200" b="1" dirty="0"/>
              </a:p>
              <a:p>
                <a:pPr marL="457200" lvl="1" indent="0">
                  <a:buNone/>
                </a:pPr>
                <a:endParaRPr lang="en-US" sz="28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D05820-BD3F-C033-18F5-E3A6BF1D88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3922032"/>
              </a:xfrm>
              <a:blipFill>
                <a:blip r:embed="rId3"/>
                <a:stretch>
                  <a:fillRect l="-1391" t="-5435" r="-1043" b="-2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: Rounded Corners 4">
            <a:hlinkClick r:id="rId4" action="ppaction://hlinksldjump"/>
            <a:extLst>
              <a:ext uri="{FF2B5EF4-FFF2-40B4-BE49-F238E27FC236}">
                <a16:creationId xmlns:a16="http://schemas.microsoft.com/office/drawing/2014/main" id="{D8F5A1ED-C701-7E9E-9C1E-893B6E3BF1F1}"/>
              </a:ext>
            </a:extLst>
          </p:cNvPr>
          <p:cNvSpPr/>
          <p:nvPr/>
        </p:nvSpPr>
        <p:spPr>
          <a:xfrm>
            <a:off x="1962391" y="6176963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Correct Answer</a:t>
            </a:r>
          </a:p>
        </p:txBody>
      </p:sp>
      <p:sp>
        <p:nvSpPr>
          <p:cNvPr id="6" name="Rectangle: Rounded Corners 5">
            <a:hlinkClick r:id="rId5" action="ppaction://hlinksldjump"/>
            <a:extLst>
              <a:ext uri="{FF2B5EF4-FFF2-40B4-BE49-F238E27FC236}">
                <a16:creationId xmlns:a16="http://schemas.microsoft.com/office/drawing/2014/main" id="{011D27D4-66A0-C65A-26ED-86CA7DA4F8D2}"/>
              </a:ext>
            </a:extLst>
          </p:cNvPr>
          <p:cNvSpPr/>
          <p:nvPr/>
        </p:nvSpPr>
        <p:spPr>
          <a:xfrm>
            <a:off x="8169315" y="6176963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13151752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7CE921B-0C1A-A403-9C38-12453574B60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7390FF-E06B-0AD6-DE20-3192ED0644C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015801-C394-4AF7-3DC9-31DA8FDFD9F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Scenario:
A patient is picking up a bottle of Latanoprost Ophthalmic Solution 0.005% (125 mcg/2.5 mL). The patient wants to know how many days the bottle of eye drops should last them. The prescription label says: “Instill 1 drop into both eyes every day in the evening”.
Part 1. If there are 20 drops/mL of solution, how many drops would be in a 2.5 mL bottle?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D1CAF5-F51A-BBED-8AF5-C88AEC8319C3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C4BEC77-757B-F6DF-FFA8-67729D86648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29E2D4A9-1DA5-E40A-F43A-88002173893A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D0B5C2F-CDF5-C5C6-8EEF-73768AFFD6F6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827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702BEB1-8D07-345A-37FB-F59E2A5847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38857F-63D2-9AE2-1B99-53FB544AAF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E53539-DDE9-F7CE-C3FA-B9CDD0F28BA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Scenario:
A patient is picking up a bottle of Latanoprost Ophthalmic Solution 0.005% (125 mcg/2.5 mL). The patient wants to know how many days the bottle of eye drops should last them. The prescription label says: “Instill 1 drop into both eyes every day in the evening”.
Part 2. How many days will the patient’s prescription last?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52301D-FF43-4BA6-2299-EF2303A19DB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6CFD4B-7479-7522-12A2-5A7D3104685E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DE55F7D-AA78-C5E9-B88B-9490A7890A75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9BFBAD2-A34F-B875-C660-3440AB6EF7F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923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E6590-C4EC-4FB0-9A7B-A2B14EB5A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31ABC-CE9B-2302-FAEC-A026C8901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Math – Calculating Days Supply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BCACE-796D-E7BC-401F-C8E5F6DBF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Scenario:</a:t>
            </a:r>
          </a:p>
          <a:p>
            <a:pPr marL="457200" lvl="1" indent="0">
              <a:buNone/>
            </a:pPr>
            <a:r>
              <a:rPr lang="en-US" sz="2800" dirty="0"/>
              <a:t>A patient is picking up a bottle of Latanoprost Ophthalmic Solution 0.005% (125 mcg/2.5 mL). The patient wants to know how many days the bottle of eye drops should last them. The prescription label says: “Instill 1 drop into both eyes every day in the evening”.</a:t>
            </a:r>
          </a:p>
          <a:p>
            <a:pPr marL="457200" lvl="1" indent="0">
              <a:buNone/>
            </a:pPr>
            <a:endParaRPr lang="en-US" sz="2800" dirty="0"/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54D25106-F8A7-5046-C205-96EA51D0A7F9}"/>
              </a:ext>
            </a:extLst>
          </p:cNvPr>
          <p:cNvSpPr/>
          <p:nvPr/>
        </p:nvSpPr>
        <p:spPr>
          <a:xfrm>
            <a:off x="1962391" y="5333815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Correct Answer</a:t>
            </a: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51FC0A3F-B193-DD6E-312D-EC37BA8CC0F1}"/>
              </a:ext>
            </a:extLst>
          </p:cNvPr>
          <p:cNvSpPr/>
          <p:nvPr/>
        </p:nvSpPr>
        <p:spPr>
          <a:xfrm>
            <a:off x="5065853" y="5333815"/>
            <a:ext cx="1898248" cy="54770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View Explanation</a:t>
            </a:r>
          </a:p>
        </p:txBody>
      </p:sp>
    </p:spTree>
    <p:extLst>
      <p:ext uri="{BB962C8B-B14F-4D97-AF65-F5344CB8AC3E}">
        <p14:creationId xmlns:p14="http://schemas.microsoft.com/office/powerpoint/2010/main" val="7780320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2DA6E18-DE7F-A86F-1F84-8E7458B430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89F1CE-4CB8-F505-A6CA-670B28F52AE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66B0D9-042C-B3DE-1E09-44ACF36A8CF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Identification - How to Identify Unknown Pill:
A patient brings in a loose pill with no bottle to the pharmacy. What information would help you identify 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FC220A-8AAB-563C-FDB0-24041C530979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DE0B1A-7FF3-383E-EA3B-C1C498DD208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D75DFD54-8CF9-C627-6F31-E01D05B5DA69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BEB647A-789D-636C-2514-888542CFF7F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906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EBA0-49BA-AD54-4AEF-FB840A658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44F9F-7C8C-976A-ECD8-5B7701D6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Identification – How to Identify Unknown Pill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996FA-A583-AF82-F6E1-63DC25025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 patient brings in a loose pill with no bottle to the pharmacy. </a:t>
            </a:r>
            <a:br>
              <a:rPr lang="en-US" sz="2400" dirty="0"/>
            </a:br>
            <a:r>
              <a:rPr lang="en-US" sz="2400" dirty="0"/>
              <a:t>What information would help you identify it?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97C829FB-DDA3-1D56-FDCD-A3CAAF6561B9}"/>
              </a:ext>
            </a:extLst>
          </p:cNvPr>
          <p:cNvSpPr/>
          <p:nvPr/>
        </p:nvSpPr>
        <p:spPr>
          <a:xfrm>
            <a:off x="1962391" y="6070088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37E1099D-5917-484E-F9C9-6C06008F653D}"/>
              </a:ext>
            </a:extLst>
          </p:cNvPr>
          <p:cNvSpPr/>
          <p:nvPr/>
        </p:nvSpPr>
        <p:spPr>
          <a:xfrm>
            <a:off x="8169315" y="6070088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A837B5-C036-E7D4-8AF7-0719190C9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46" r="33122" b="11898"/>
          <a:stretch>
            <a:fillRect/>
          </a:stretch>
        </p:blipFill>
        <p:spPr>
          <a:xfrm>
            <a:off x="3860639" y="2860274"/>
            <a:ext cx="4292761" cy="27606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CADAC8-D404-4B41-4460-2ABAB2666AFF}"/>
              </a:ext>
            </a:extLst>
          </p:cNvPr>
          <p:cNvSpPr txBox="1"/>
          <p:nvPr/>
        </p:nvSpPr>
        <p:spPr>
          <a:xfrm>
            <a:off x="7940802" y="3994097"/>
            <a:ext cx="2028532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Example of different pills</a:t>
            </a:r>
          </a:p>
        </p:txBody>
      </p:sp>
    </p:spTree>
    <p:extLst>
      <p:ext uri="{BB962C8B-B14F-4D97-AF65-F5344CB8AC3E}">
        <p14:creationId xmlns:p14="http://schemas.microsoft.com/office/powerpoint/2010/main" val="25477200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71F74DF-1831-7813-B286-985A32DF2D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4AD48B-23B7-81E8-A3D5-5915CC11EF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EC65A3-0161-C66B-DFF5-2AC976D3DE7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Identification - How to Identify Unknown Pill:
A patient brings in a loose pill with no bottle to the pharmacy. What information would help you identify 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E22D84-1D64-AF1E-97AC-0DB8196C9C3B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D34D337-C055-CD5E-0B85-DD11F3FB7A4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1DC49E3D-6A1C-F45D-2A00-CD566E91E9F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893459-5B66-8DC6-7E4A-222AB1DC940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268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B0D64-63F2-4DDC-ECA2-43F424505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5756F-D41D-7336-ED7C-9F62B015D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Why Pharmacy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FCFD2-7759-1CF0-89D9-6CBF4DBB8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/>
              <a:t>Pharmacy exists because medication decisions: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Can save lives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Can prevent serious harm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Must be monitored and adjusted over time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B6D5582-7C71-F0D5-96BD-4B7702459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3CEBCAC-2587-819B-3625-3CE9810E35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532" y="1954996"/>
            <a:ext cx="5208041" cy="3472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842210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94654-1697-7F2C-A58F-998105D4D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FF74A-B23F-F410-84E9-193BBA856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Identification – How to Identify Unknown Pill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33563-098E-8D20-7807-116F206F0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patient brings in a loose pill with no bottle to the pharmacy. What information would help you identify it?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Pill color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Shape and imprint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Size</a:t>
            </a:r>
          </a:p>
          <a:p>
            <a:pPr marL="514350" indent="-514350">
              <a:buFont typeface="+mj-lt"/>
              <a:buAutoNum type="alphaUcPeriod"/>
            </a:pPr>
            <a:r>
              <a:rPr lang="en-US" b="1" dirty="0">
                <a:solidFill>
                  <a:srgbClr val="FF0000"/>
                </a:solidFill>
              </a:rPr>
              <a:t>All of the above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D2921876-FFBD-C7F4-A07B-E7BE3CBA2E1F}"/>
              </a:ext>
            </a:extLst>
          </p:cNvPr>
          <p:cNvSpPr/>
          <p:nvPr/>
        </p:nvSpPr>
        <p:spPr>
          <a:xfrm>
            <a:off x="1962391" y="5321938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9C322E-D038-8487-22C1-E47CACF08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46" r="33122" b="11898"/>
          <a:stretch>
            <a:fillRect/>
          </a:stretch>
        </p:blipFill>
        <p:spPr>
          <a:xfrm>
            <a:off x="6096000" y="2789408"/>
            <a:ext cx="4602196" cy="295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373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E79A40-673A-A18F-3F2E-ECB2D1EA9A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536CAC-A07E-90DC-7F38-5E74232466A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FD82FE-33B5-C924-0BDE-64DC24B19E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Think Like a Pharmacist - Medication:
A patient takes a medication that causes drowsiness. The patient asks if they can take the medication now before driving to work. What is your biggest concern here?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089DE2-8A46-D5E5-45F6-4956B48EF62A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55774D7-D722-1ED6-50A1-8F751DDF62C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4270F189-4D0D-7FAD-1856-4355A2A41C9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C3C163E-99D0-41DC-67F1-0F906701D78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543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667C8-0C11-4643-514D-F870CF9D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21F95-E238-FC1A-D78C-F8E675550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Think Like a Pharmacist – Medication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225C1-96A9-1BE0-F1AF-4B9DF2913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patient takes a medication that causes drowsiness. The patient asks if they can take the medication now before driving to work. What is your biggest concern here?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CF94444C-8418-CEE2-875B-98561F5D19B5}"/>
              </a:ext>
            </a:extLst>
          </p:cNvPr>
          <p:cNvSpPr/>
          <p:nvPr/>
        </p:nvSpPr>
        <p:spPr>
          <a:xfrm>
            <a:off x="1962391" y="5488194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9DA03B61-12E6-71C7-2321-FF28E9506F9C}"/>
              </a:ext>
            </a:extLst>
          </p:cNvPr>
          <p:cNvSpPr/>
          <p:nvPr/>
        </p:nvSpPr>
        <p:spPr>
          <a:xfrm>
            <a:off x="8169315" y="5488194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30811326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6AB027-74D0-E377-2A9C-4FEA69F2F6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26B2E0-6A96-F27F-D3C7-8361DA2826B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344626-A23F-6183-8321-47C83A4947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Think Like a Pharmacist - Medication:
A patient takes a medication that causes drowsiness. The patient asks if they can take the medication now before driving to work. What is your biggest concern here?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E11C3E-1E20-AB47-D634-5756790505BB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312DD6F-6AE6-C55A-2F5D-1E7115BA7EC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9C35DE89-DBE9-D846-64EE-0583997BAAF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9FDC1B9-892A-14EE-EE77-B768839DA50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54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1A869-BB64-2B27-390F-BD3DFC0B1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A8DB0-9414-86B2-6016-C024FAAED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Think Like a Pharmacist – Medication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49A51-4FFB-890A-E3EF-FE61A6103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patient takes a medication that causes drowsiness. The patient asks if they can take the medication now before driving to work. What is your biggest concern here?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Cost</a:t>
            </a:r>
          </a:p>
          <a:p>
            <a:pPr marL="514350" indent="-514350">
              <a:buFont typeface="+mj-lt"/>
              <a:buAutoNum type="alphaUcPeriod"/>
            </a:pPr>
            <a:r>
              <a:rPr lang="en-US" b="1" dirty="0">
                <a:solidFill>
                  <a:srgbClr val="FF0000"/>
                </a:solidFill>
              </a:rPr>
              <a:t>Side effects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Drug interaction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Insurance coverage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5076D3BB-A608-FF7E-0271-50F21E91E3F7}"/>
              </a:ext>
            </a:extLst>
          </p:cNvPr>
          <p:cNvSpPr/>
          <p:nvPr/>
        </p:nvSpPr>
        <p:spPr>
          <a:xfrm>
            <a:off x="1962391" y="5785080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2754097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BEC531-581F-17E4-08FA-ED82E58386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CFF842-FD93-D3AB-D5FC-F454BEB93D8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7B8212-34A4-4097-5224-0657913A059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0000"/>
                </a:solidFill>
              </a:rPr>
              <a:t>Medication Safety &amp; Errors - Importance:
Why is medication safety important?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06C29-F7C9-5305-9F3A-40C3608F74CE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E4FC665-498A-FF3D-F910-B59AFE371296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29D5D203-8D68-8EC2-6D61-784104CBF76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3C618C9-BE02-6F3B-659B-D12B3E06C8A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881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09A0F-6D0A-B0FB-9561-74E755E01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D5F53-5163-CE8A-E17A-31F1BAD3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Medication Safety &amp; Errors – Importance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82726-0FE4-06A4-7648-2C31DE267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Why is medication safety important?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A504CA06-0FC1-6A37-2054-87ABFD1C2A5E}"/>
              </a:ext>
            </a:extLst>
          </p:cNvPr>
          <p:cNvSpPr/>
          <p:nvPr/>
        </p:nvSpPr>
        <p:spPr>
          <a:xfrm>
            <a:off x="1962391" y="4906302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927C8F33-E2C3-A63D-6DF9-47372F0F0A25}"/>
              </a:ext>
            </a:extLst>
          </p:cNvPr>
          <p:cNvSpPr/>
          <p:nvPr/>
        </p:nvSpPr>
        <p:spPr>
          <a:xfrm>
            <a:off x="8169315" y="4906302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4528501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159423-76CB-46B2-CBE6-366DC8ACB6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9AFF4B-19A7-E130-22DE-906FBD8020A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3D65A3-3521-DE25-DC85-D5AF67879E7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Medication Safety &amp; Errors - Importance:
Why is medication safety important?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64109A-D664-8B7B-5377-A9801C0E0EAE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987FE9F-8A3A-6E9C-C2EA-2CC80F6811A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BDE0B9C5-6E8C-484E-B9B4-08F09EA1964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1B59CA0-8C73-6BCD-6BD4-91217B6AAB51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927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201D8-FBA7-E8BF-9614-44D7BBAA6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1D4FD-6969-76D5-46A6-A265B9D6D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Medication Safety &amp; Errors – Importance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A8CF4-6883-68BE-C0B4-28C924BCC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Why is medication safety important?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 dirty="0"/>
              <a:t>Pharmacies are busy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 dirty="0"/>
              <a:t>Medications are expensive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 b="1" dirty="0">
                <a:solidFill>
                  <a:srgbClr val="FF0000"/>
                </a:solidFill>
              </a:rPr>
              <a:t>Medication decisions can save lives and prevent serious harm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 dirty="0"/>
              <a:t>Doctors are not always available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99EA71A0-5592-965A-E2EC-607A4E3D57A8}"/>
              </a:ext>
            </a:extLst>
          </p:cNvPr>
          <p:cNvSpPr/>
          <p:nvPr/>
        </p:nvSpPr>
        <p:spPr>
          <a:xfrm>
            <a:off x="1962391" y="5820704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39899964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74842B-5BA3-0752-E55A-BDD1B969F4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5866DD-62D1-D753-4E44-C839DF9124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7346FA-F594-2124-C071-EE08ED4C45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Patient Counseling &amp; Communication - Medication Understanding:
A patient says, “I don’t really understand how to take this medication.” What is the pharmacist’s best first response?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DF6B1E-4D4C-7EC4-9CA7-D7090BED4B3B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CF807AD-72A5-87BB-49FD-BA6780E77F96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4A0AA251-FA72-0900-6FD1-B8D067C5541E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00FF063-A5A1-23B6-D3D4-D03DBE7BB53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04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3E11-6C36-CDF2-A8CE-B20A8239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/>
          <a:lstStyle/>
          <a:p>
            <a:r>
              <a:rPr lang="en-US" dirty="0"/>
              <a:t>Community Pharmacy: </a:t>
            </a:r>
            <a:br>
              <a:rPr lang="en-US" dirty="0"/>
            </a:br>
            <a:r>
              <a:rPr lang="en-US" sz="3200" i="1" dirty="0"/>
              <a:t>High-Volume Decisions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4DED1-BF00-5312-84F7-5D069DAC7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629400" cy="389295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  <a:latin typeface="+mj-lt"/>
              </a:rPr>
              <a:t>WHAT HAPPENS HERE:</a:t>
            </a:r>
          </a:p>
          <a:p>
            <a:pPr marL="0" indent="0">
              <a:buNone/>
            </a:pPr>
            <a:r>
              <a:rPr lang="en-US" sz="1800" dirty="0"/>
              <a:t>📋Prescriptions are filled</a:t>
            </a:r>
          </a:p>
          <a:p>
            <a:pPr marL="0" indent="0">
              <a:buNone/>
            </a:pPr>
            <a:r>
              <a:rPr lang="en-US" sz="1800" dirty="0"/>
              <a:t>💬Patients are educated by a pharmacist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800" dirty="0"/>
              <a:t>✅Safety checks occur before medications leave the pharmacy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WHY IT’S IMPORTANT: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Often the </a:t>
            </a:r>
            <a:r>
              <a:rPr lang="en-US" sz="1800" b="1" i="1" dirty="0"/>
              <a:t>first</a:t>
            </a:r>
            <a:r>
              <a:rPr lang="en-US" sz="1800" dirty="0"/>
              <a:t> healthcare professional a patient sees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Recommends Over-the-Counter (OTC) medications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0873CBB-AA92-8888-C7CF-3D5F9EC1FC44}"/>
              </a:ext>
            </a:extLst>
          </p:cNvPr>
          <p:cNvSpPr/>
          <p:nvPr/>
        </p:nvSpPr>
        <p:spPr>
          <a:xfrm>
            <a:off x="428625" y="685006"/>
            <a:ext cx="685800" cy="6858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818461-8067-32A8-3AB0-855CF995D069}"/>
              </a:ext>
            </a:extLst>
          </p:cNvPr>
          <p:cNvSpPr txBox="1"/>
          <p:nvPr/>
        </p:nvSpPr>
        <p:spPr>
          <a:xfrm>
            <a:off x="428625" y="766296"/>
            <a:ext cx="5619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💊</a:t>
            </a:r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DE87A6-B2A4-2B7D-121F-C2E28D675FF4}"/>
              </a:ext>
            </a:extLst>
          </p:cNvPr>
          <p:cNvSpPr txBox="1"/>
          <p:nvPr/>
        </p:nvSpPr>
        <p:spPr>
          <a:xfrm>
            <a:off x="990600" y="5330645"/>
            <a:ext cx="4671096" cy="738664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Pharmacist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Technician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Patients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5F89AF-D05E-D4C1-07DE-F5021D43976A}"/>
              </a:ext>
            </a:extLst>
          </p:cNvPr>
          <p:cNvSpPr txBox="1"/>
          <p:nvPr/>
        </p:nvSpPr>
        <p:spPr>
          <a:xfrm>
            <a:off x="1146846" y="5091558"/>
            <a:ext cx="240030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TEAM SNAPSHOT</a:t>
            </a:r>
          </a:p>
        </p:txBody>
      </p:sp>
    </p:spTree>
    <p:extLst>
      <p:ext uri="{BB962C8B-B14F-4D97-AF65-F5344CB8AC3E}">
        <p14:creationId xmlns:p14="http://schemas.microsoft.com/office/powerpoint/2010/main" val="9454322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EF286-1FA0-1FC3-4CFB-8CBC6A109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55331-9227-0BCB-C651-5F3AA456C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Patient Counseling &amp; Communication – Medication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EAAD4-F0B7-D642-4DB4-AE8F04B00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patient says, “I don’t really understand how to take this medication.” What is the pharmacist’s best first response?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C6CE2EA3-A54F-55D9-54F3-684696C840B1}"/>
              </a:ext>
            </a:extLst>
          </p:cNvPr>
          <p:cNvSpPr/>
          <p:nvPr/>
        </p:nvSpPr>
        <p:spPr>
          <a:xfrm>
            <a:off x="1962391" y="4823177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7676E5E5-1BDA-6FF0-FCE1-7ABBB090310A}"/>
              </a:ext>
            </a:extLst>
          </p:cNvPr>
          <p:cNvSpPr/>
          <p:nvPr/>
        </p:nvSpPr>
        <p:spPr>
          <a:xfrm>
            <a:off x="8169315" y="4823177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25105932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EC5297B-A5C1-BFE5-43B8-D3B8083C87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13865A-5ADD-DCBF-1C92-C7836F57151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32D6DC-4705-FBA6-BE4B-BF6175BAF3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Patient Counseling &amp; Communication - Medication Understanding:
A patient says, “I don’t really understand how to take this medication.” What is the pharmacist’s best first response?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E95116-E442-AA57-CD34-AD08DAF08B4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672289C-0F6F-5FE0-4D25-B45B7667617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9AAB0E81-3224-EB3F-828A-8F27CFC2D36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E6FF100-2204-4521-EEC6-9C5DBB6713A7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244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7B61D-7933-32D9-CEC5-F1673B0DB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8570D-967C-B977-05FA-C50AAC9CB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Counseling &amp; Communication – Medication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F9ABC-419C-C04D-F628-2710A1CB5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/>
              <a:t>A patient says, “I don’t really understand how to take this medication.” What is the pharmacist’s best first response?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/>
              <a:t>“Just take it once a day.”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/>
              <a:t>“It’s written on the bottle.”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 b="1">
                <a:solidFill>
                  <a:srgbClr val="FF0000"/>
                </a:solidFill>
              </a:rPr>
              <a:t>“Let’s go over it together.”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/>
              <a:t>“You should have listened earlier.”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536BF7D9-7B55-D881-F048-1CAB6AD5B2B5}"/>
              </a:ext>
            </a:extLst>
          </p:cNvPr>
          <p:cNvSpPr/>
          <p:nvPr/>
        </p:nvSpPr>
        <p:spPr>
          <a:xfrm>
            <a:off x="1962391" y="5963210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30529468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40B42-957E-7DCC-5436-E6B4EDE645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⭐ Bonus Rush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CA0957-798A-9CBA-B641-C421959064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This is your team’s chance to take the </a:t>
            </a:r>
            <a:r>
              <a:rPr lang="en-US" b="1" dirty="0">
                <a:solidFill>
                  <a:schemeClr val="tx1"/>
                </a:solidFill>
              </a:rPr>
              <a:t>lead</a:t>
            </a:r>
            <a:r>
              <a:rPr lang="en-US" dirty="0">
                <a:solidFill>
                  <a:schemeClr val="tx1"/>
                </a:solidFill>
              </a:rPr>
              <a:t>!</a:t>
            </a:r>
          </a:p>
          <a:p>
            <a:r>
              <a:rPr lang="en-US" dirty="0">
                <a:solidFill>
                  <a:schemeClr val="tx1"/>
                </a:solidFill>
              </a:rPr>
              <a:t>You will get 4 questions to answer.</a:t>
            </a:r>
          </a:p>
          <a:p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>
                <a:solidFill>
                  <a:schemeClr val="accent1"/>
                </a:solidFill>
              </a:rPr>
              <a:t>GET READY!</a:t>
            </a:r>
          </a:p>
        </p:txBody>
      </p:sp>
    </p:spTree>
    <p:extLst>
      <p:ext uri="{BB962C8B-B14F-4D97-AF65-F5344CB8AC3E}">
        <p14:creationId xmlns:p14="http://schemas.microsoft.com/office/powerpoint/2010/main" val="36454503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14AECA-F06E-A678-4DE1-1A3EBD4EEA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AFBA32-33D4-9E08-AA12-734275ED37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A4FB6C-B0CA-1971-C454-5AA1086263E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0000"/>
                </a:solidFill>
              </a:rPr>
              <a:t>Bonus Rush T/F Statements:
Pill color helps identify medications.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929587-6525-251C-EE09-F9727A1F9A5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DF8AA3F-12BA-7D78-5DDD-A2F84FCADBE7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0508BCF-3EEE-3781-C46E-36922122CA3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F668263-D212-C60A-491D-3EA007CCA674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850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1A940E-F82C-244E-EBF9-D55AAC7FA8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BE7F33-C82E-810D-9630-6D8FB58205E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D87825-4446-31D2-85AC-7ED2100C0D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0000"/>
                </a:solidFill>
              </a:rPr>
              <a:t>Bonus Rush T/F Statements:
It's safe to take pills without knowing what they are.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231E37-4463-7C3C-F7F9-0DCE07ADBE71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B49BC61-502B-532C-24A3-288FE175D24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4E6BE08-1A24-7BC0-4E0E-1C094E873F7F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351192A-641A-826C-5249-390DB0DC0A8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541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C91923B-ECB0-42E7-8481-C10C3CF3C6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60999B-D3DB-58CD-CEAA-37E2E3C0F79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BB7B0F-1012-58CC-B7D1-2B9BEE85083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0000"/>
                </a:solidFill>
              </a:rPr>
              <a:t>Bonus Rush T/F Statements:
Most medication errors are caused by lack of teamwork.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11A3E8-A725-7D74-6D43-1BDBB5A683F7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352F0AA-C166-7D3A-8365-68A74F9BA75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B4C94773-72E6-1FE2-5FEE-1BCC04834D9E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5809487-4AEB-2C4E-FD27-6E40FAC435A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134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5F6884-AB4B-43B5-0178-EB5E9413AC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416496-AF71-E7D3-8D06-41767D22817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B4C640-BD3E-641D-1F65-390678182B6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800" b="1" dirty="0">
                <a:solidFill>
                  <a:srgbClr val="000000"/>
                </a:solidFill>
              </a:rPr>
              <a:t>Bonus Rush T/F Statements:
If an error doesn't reach the patient, it doesn't matter.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306F32-092F-72A3-EB53-DA7996837430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2F854FB-45D8-7DE0-E09E-367A307B0F4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244A539-F265-3C5B-916C-9C8918745D50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D6CA83C-2993-2C23-36AA-F38B909A09E7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119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B024F-B73E-ADB8-487C-3EB00E084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A8E41-59A6-46CE-4642-58F5807B1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⭐ Bonus Rush T/F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58A90-F994-6BB4-9A35-D43D6CE8E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Pill color helps identify medications. 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It’s safe to take pills without knowing what they are. 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Most medication errors are caused by lack of teamwork. </a:t>
            </a:r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If an error doesn’t reach the patient, it doesn’t matter.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DE4A0395-94AE-DC42-FB8A-31E31FFE04E0}"/>
              </a:ext>
            </a:extLst>
          </p:cNvPr>
          <p:cNvSpPr/>
          <p:nvPr/>
        </p:nvSpPr>
        <p:spPr>
          <a:xfrm>
            <a:off x="1962391" y="4918179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594A41F0-8939-F3E4-49A9-4BACC29310E3}"/>
              </a:ext>
            </a:extLst>
          </p:cNvPr>
          <p:cNvSpPr/>
          <p:nvPr/>
        </p:nvSpPr>
        <p:spPr>
          <a:xfrm>
            <a:off x="8169315" y="4918179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17941008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23097BF-14C9-AF04-3629-6B5192B6BC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B793B3-3AEA-8AF7-C491-07949E8ECAD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BD2E5C-56C8-D19C-BAE8-C5195D5B775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Bonus Rush T/F Statements:
Pill color helps identify medications.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9E78C2-E4D8-605D-D4A5-1D378647F5D5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ABD2DD2-ED7A-B269-E06F-A863FBB405B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1B8B38E1-44F3-9FFD-8261-46281D6E7A40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857A5B0-F97D-55C7-838A-3F689C5486D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150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1B542-1F79-62D5-64AA-3C0A1DBE0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3CC38-FBF2-AE85-3516-73F713F60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/>
          <a:lstStyle/>
          <a:p>
            <a:r>
              <a:rPr lang="en-US" dirty="0"/>
              <a:t>Hospital Pharmacy: </a:t>
            </a:r>
            <a:br>
              <a:rPr lang="en-US" dirty="0"/>
            </a:br>
            <a:r>
              <a:rPr lang="en-US" sz="3200" i="1" dirty="0"/>
              <a:t>Complex Care Decisions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1F281-49AC-CB41-4FD5-D2BAB9F21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389295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HAPPENS HERE: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🤒Medications are used for critically ill patients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⏰Doses and timing are closely monitored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🤝Pharmacists work together with the care team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WHY IT MATTERS: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Decisions must be fast and precise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Recommend appropriate treatment to transition patients out of the hospital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433A4A7-4D01-9957-656E-DDEDD73841E2}"/>
              </a:ext>
            </a:extLst>
          </p:cNvPr>
          <p:cNvGrpSpPr/>
          <p:nvPr/>
        </p:nvGrpSpPr>
        <p:grpSpPr>
          <a:xfrm>
            <a:off x="428625" y="685006"/>
            <a:ext cx="685800" cy="685800"/>
            <a:chOff x="428625" y="685006"/>
            <a:chExt cx="685800" cy="6858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06647E7-9A93-3840-A2EF-C0035EE2709C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43F9D2-C075-A0F1-D8A7-7C4798345E9E}"/>
                </a:ext>
              </a:extLst>
            </p:cNvPr>
            <p:cNvSpPr txBox="1"/>
            <p:nvPr/>
          </p:nvSpPr>
          <p:spPr>
            <a:xfrm>
              <a:off x="428625" y="766296"/>
              <a:ext cx="5619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/>
                <a:t>🏥</a:t>
              </a:r>
              <a:r>
                <a:rPr lang="en-US" dirty="0"/>
                <a:t>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D391CF4-CF6B-944B-575F-43D62E477D47}"/>
              </a:ext>
            </a:extLst>
          </p:cNvPr>
          <p:cNvSpPr txBox="1"/>
          <p:nvPr/>
        </p:nvSpPr>
        <p:spPr>
          <a:xfrm>
            <a:off x="990600" y="5330645"/>
            <a:ext cx="4671096" cy="738664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Physician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Pharmacist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Technician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Nurse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AE601F-0DEC-F54F-F52B-AF85EFE5D1CB}"/>
              </a:ext>
            </a:extLst>
          </p:cNvPr>
          <p:cNvSpPr txBox="1"/>
          <p:nvPr/>
        </p:nvSpPr>
        <p:spPr>
          <a:xfrm>
            <a:off x="1146846" y="5091558"/>
            <a:ext cx="240030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TEAM SNAPSHOT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32AADF-C037-F163-CD7B-B71A5A2C3C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1" r="27502"/>
          <a:stretch>
            <a:fillRect/>
          </a:stretch>
        </p:blipFill>
        <p:spPr>
          <a:xfrm>
            <a:off x="8075694" y="1289516"/>
            <a:ext cx="3278106" cy="40152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3633188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8120A9-6B56-CF9B-9BE0-6252BA26A3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2F3668-2557-DD42-310C-D643BC0F78D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157441-CCB7-8D8B-2270-F6D8A396BA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Bonus Rush T/F Statements:
It's safe to take pills without knowing what they are.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C848B3-A89F-C9AE-8B51-6FA76B587213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F9F5084-C79E-73F3-F46D-0D146491BB3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5DDBBB80-52BA-B461-8CE9-FE0119A81913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53B9014-FEF0-5BC6-156E-73FB65EDEF8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995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024CEE3-7A52-703B-6171-09AD66F6FB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5B8BE2-6EDD-CC3B-F442-088C55F9BF3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70F8F6-2572-C7C4-684A-ACB0F135FB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Bonus Rush T/F Statements:
Most medication errors are caused by lack of teamwork.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211AAE-9E19-AD95-101F-03BF4B6FEF77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1FDB442-1EA5-8F84-75EB-D6D07D4D36B7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AF2F445B-46D7-E621-E7CC-299942687ADC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1EB9E3-88BA-3ABC-4212-5FA9CBBD8A0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319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1F32DB-2E7E-6190-2248-D47FA0CE81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02D240-A25E-C87B-9622-2D3EF44C98C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7BF107-448E-B013-4707-58BB4376FF2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800" b="1">
                <a:solidFill>
                  <a:srgbClr val="000000"/>
                </a:solidFill>
              </a:rPr>
              <a:t>Bonus Rush T/F Statements:
If an error doesn't reach the patient, it doesn't matter.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BE2038-554D-A6AC-D021-138BAF5D3BA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EA5263F-AD05-FED8-4387-C1D0B60F665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FE328B13-F5F2-D33B-8D43-5B0F64B7543D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BAA37E4-52CF-2E74-1563-3FDA965C00A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601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A15BD-2860-99BD-AA68-4BDFBE266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48CC3-9F64-EA64-7A3E-092137777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⭐ Bonus Rush T/F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B3D94-C702-CD1D-B0B5-396D87553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Pill color helps identify medications. </a:t>
            </a:r>
            <a:r>
              <a:rPr lang="en-US" b="1">
                <a:solidFill>
                  <a:srgbClr val="FF0000"/>
                </a:solidFill>
              </a:rPr>
              <a:t>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It’s safe to take pills without knowing what they are. </a:t>
            </a:r>
            <a:r>
              <a:rPr lang="en-US" b="1">
                <a:solidFill>
                  <a:srgbClr val="FF0000"/>
                </a:solidFill>
              </a:rPr>
              <a:t>F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Most medication errors are caused by lack of teamwork. </a:t>
            </a:r>
            <a:r>
              <a:rPr lang="en-US" b="1">
                <a:solidFill>
                  <a:srgbClr val="FF0000"/>
                </a:solidFill>
              </a:rPr>
              <a:t>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If an error doesn’t reach the patient, it doesn’t matter. </a:t>
            </a:r>
            <a:r>
              <a:rPr lang="en-US" b="1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ABDF92CE-8DE8-D7EB-2736-4BC586A4B6ED}"/>
              </a:ext>
            </a:extLst>
          </p:cNvPr>
          <p:cNvSpPr/>
          <p:nvPr/>
        </p:nvSpPr>
        <p:spPr>
          <a:xfrm>
            <a:off x="1962391" y="5203188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66872015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1EA11-A6ED-2406-38CF-519C92451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2363D-F232-347F-BEF7-9ACC69B980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Math – Calculating Dose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3F315-E928-FD50-6A92-143AE91014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2-part question</a:t>
            </a:r>
          </a:p>
        </p:txBody>
      </p:sp>
    </p:spTree>
    <p:extLst>
      <p:ext uri="{BB962C8B-B14F-4D97-AF65-F5344CB8AC3E}">
        <p14:creationId xmlns:p14="http://schemas.microsoft.com/office/powerpoint/2010/main" val="20862656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C98D16-7E95-7989-B0D8-6AD18FC599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9768C9-49ED-0D24-40A0-609B423884B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B49B82-8679-CB61-5E36-A064AABED80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Scenario:
A patient is to receive 100 mg/kg/day of ampicillin. The patient weighs 40 pounds.
Part 1. What is the patient’s weight in kilograms (kg) rounded to the nearest hundredth? (1 kg = 2.2 </a:t>
            </a:r>
            <a:r>
              <a:rPr lang="en-US" sz="2400" b="1" dirty="0" err="1">
                <a:solidFill>
                  <a:srgbClr val="000000"/>
                </a:solidFill>
              </a:rPr>
              <a:t>lbs</a:t>
            </a:r>
            <a:r>
              <a:rPr lang="en-US" sz="2400" b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F98C27-037A-B875-D5CC-6DE76AD7BE8A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767C23D-FE08-205F-7B73-FA6AC3050A7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9C52C87C-55AD-1D8D-B2CB-5201A5C38E3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F8C02CB-9A65-B0D5-289C-C1F2A5820DEE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477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8F2D0D-46C6-40F4-3CA6-A9D3454B08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5DDC63-2A3B-06C3-B422-45790C3A55E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9A365-394E-A57C-509B-7219C70440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Scenario:
A patient is to receive 100 mg/kg/day of ampicillin. The patient weighs 40 pounds.
Part 2. How much ampicillin (in mg) should the patient get each day?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B4B37C-4AE4-91A8-6D66-F0CF5B7E1EED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BD94BF7-705F-E264-2885-8379A80E12A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D33EF0C5-8093-0D8B-D832-9162E519A3CC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0B1945-37C7-D77D-A548-8C5B7D8221E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019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D462E-2EAF-2E86-4776-0B0A79F78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B9831-AE99-AF98-1D49-05BE77180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Math – Calculating Dose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06EA1-5D80-B6BD-F70D-DFBF393BF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Scenario:</a:t>
            </a:r>
          </a:p>
          <a:p>
            <a:pPr marL="457200" lvl="1" indent="0">
              <a:buNone/>
            </a:pPr>
            <a:r>
              <a:rPr lang="en-US" sz="2800" dirty="0"/>
              <a:t>A patient is to receive 100 mg/kg/day of ampicillin. The patient weighs 40 pounds.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endParaRPr lang="en-US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B24056-3D25-40AC-C21E-24126489B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020A4A21-E0D1-853A-0264-33F656FF7722}"/>
              </a:ext>
            </a:extLst>
          </p:cNvPr>
          <p:cNvSpPr/>
          <p:nvPr/>
        </p:nvSpPr>
        <p:spPr>
          <a:xfrm>
            <a:off x="1962391" y="4870677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09E179B3-4103-47C3-0DC5-D98B69167D2E}"/>
              </a:ext>
            </a:extLst>
          </p:cNvPr>
          <p:cNvSpPr/>
          <p:nvPr/>
        </p:nvSpPr>
        <p:spPr>
          <a:xfrm>
            <a:off x="5065853" y="4870677"/>
            <a:ext cx="1898248" cy="54770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View Explanation</a:t>
            </a: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73B34544-511E-F4AF-4203-95B2E31A9CED}"/>
              </a:ext>
            </a:extLst>
          </p:cNvPr>
          <p:cNvSpPr/>
          <p:nvPr/>
        </p:nvSpPr>
        <p:spPr>
          <a:xfrm>
            <a:off x="8169315" y="4870677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182977106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1D70A-3BDC-957F-683D-1D214F520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20C2E-C7DE-83D9-10DD-409FA3F2A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Math – Calculating Dose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951973-1BFF-37F6-683F-E9224C567C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052661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3200" b="1" dirty="0"/>
                  <a:t>Scenario:</a:t>
                </a:r>
              </a:p>
              <a:p>
                <a:pPr marL="457200" lvl="1" indent="0">
                  <a:buNone/>
                </a:pPr>
                <a:r>
                  <a:rPr lang="en-US" sz="2800" dirty="0"/>
                  <a:t>A patient is to receive 100 mg/kg/day of ampicillin. The patient weighs 40 pounds.</a:t>
                </a:r>
              </a:p>
              <a:p>
                <a:pPr marL="457200" lvl="1" indent="0">
                  <a:buNone/>
                </a:pPr>
                <a:endParaRPr lang="en-US" sz="2800" dirty="0"/>
              </a:p>
              <a:p>
                <a:pPr marL="457200" lvl="1" indent="0">
                  <a:buNone/>
                </a:pPr>
                <a:r>
                  <a:rPr lang="en-US" sz="2800" b="1" dirty="0"/>
                  <a:t>Part 1</a:t>
                </a:r>
                <a:r>
                  <a:rPr lang="en-US" sz="2800" dirty="0"/>
                  <a:t>. What is the patient’s weight in kilograms (kg) rounded to the nearest hundredth? (1 kg = 2.2 </a:t>
                </a:r>
                <a:r>
                  <a:rPr lang="en-US" sz="2800" dirty="0" err="1"/>
                  <a:t>lbs</a:t>
                </a:r>
                <a:r>
                  <a:rPr lang="en-US" sz="2800" dirty="0"/>
                  <a:t>)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40 </m:t>
                      </m:r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𝑙𝑏𝑠</m:t>
                      </m:r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𝑘𝑔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2.2 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𝑙𝑏𝑠</m:t>
                          </m:r>
                        </m:den>
                      </m:f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𝒌𝒈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800" b="1" dirty="0"/>
                  <a:t>Part 2</a:t>
                </a:r>
                <a:r>
                  <a:rPr lang="en-US" sz="2800" dirty="0"/>
                  <a:t>. How much ampicillin (in mg) should the patient get each day?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𝑘𝑔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𝑑𝑎𝑦</m:t>
                          </m:r>
                        </m:den>
                      </m:f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∗18.18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𝟖𝟏𝟖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𝒎𝒈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𝒅𝒂𝒚</m:t>
                      </m:r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951973-1BFF-37F6-683F-E9224C567C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052661"/>
              </a:xfrm>
              <a:blipFill>
                <a:blip r:embed="rId2"/>
                <a:stretch>
                  <a:fillRect l="-1391" t="-5263" r="-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009A67EA-080F-8D73-704E-0F9DFE7FD3FE}"/>
              </a:ext>
            </a:extLst>
          </p:cNvPr>
          <p:cNvSpPr/>
          <p:nvPr/>
        </p:nvSpPr>
        <p:spPr>
          <a:xfrm>
            <a:off x="1962391" y="6034463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8F35DDFC-A91B-244A-0F2D-1547A967EB4A}"/>
              </a:ext>
            </a:extLst>
          </p:cNvPr>
          <p:cNvSpPr/>
          <p:nvPr/>
        </p:nvSpPr>
        <p:spPr>
          <a:xfrm>
            <a:off x="8169315" y="6034463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153631436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ACD135-250E-5E45-12BC-55B41E65E1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DB585C-94F9-7642-7BB4-DE5D186F16A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6B50B1-3929-44DF-D049-235CE8B2D7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Scenario:
A patient is to receive 100 mg/kg/day of ampicillin. The patient weighs 40 pounds.
Part 1. What is the patient’s weight in kilograms (kg) rounded to the nearest hundredth? (1 kg = 2.2 lbs)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1C0DBB-0B4E-B733-B07D-EFF8B2CB5815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D52B1DE-921C-1B32-210C-6F98E871F79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4894CD54-8529-55CB-346C-11C77CCA260D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021D92B-5184-8CB9-4FED-42B5807227E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420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7C2C5-6D11-BF10-04A9-A4183CC4A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D24C2-EFAF-E4A3-8909-43561FAB3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/>
          <a:lstStyle/>
          <a:p>
            <a:r>
              <a:rPr lang="en-US" dirty="0"/>
              <a:t>Ambulatory Care: </a:t>
            </a:r>
            <a:br>
              <a:rPr lang="en-US" dirty="0"/>
            </a:br>
            <a:r>
              <a:rPr lang="en-US" sz="3200" i="1" dirty="0"/>
              <a:t>Long-Term Decisions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FA08A-37B8-A742-B736-D36254D78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53325" cy="30981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HAPPENS HERE: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💬One-on-one patient education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🧪Reviewing labs and health data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💊Adjusting medications over time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WHY IT MATTERS: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Manges chronic conditions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Prevents complications long-term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51F63B-20C8-D63A-8113-B606DBE7DF60}"/>
              </a:ext>
            </a:extLst>
          </p:cNvPr>
          <p:cNvGrpSpPr/>
          <p:nvPr/>
        </p:nvGrpSpPr>
        <p:grpSpPr>
          <a:xfrm>
            <a:off x="428625" y="637450"/>
            <a:ext cx="685800" cy="733356"/>
            <a:chOff x="428625" y="637450"/>
            <a:chExt cx="685800" cy="73335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33E8E79-832A-78FE-2514-68C72BD78C84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3926F1-6675-EA3B-9434-BB34CCC251C6}"/>
                </a:ext>
              </a:extLst>
            </p:cNvPr>
            <p:cNvSpPr txBox="1"/>
            <p:nvPr/>
          </p:nvSpPr>
          <p:spPr>
            <a:xfrm>
              <a:off x="447675" y="63745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🥼</a:t>
              </a:r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340E57B-5DA3-ACF5-8BF6-1289D0D96B10}"/>
              </a:ext>
            </a:extLst>
          </p:cNvPr>
          <p:cNvSpPr txBox="1"/>
          <p:nvPr/>
        </p:nvSpPr>
        <p:spPr>
          <a:xfrm>
            <a:off x="990600" y="5330645"/>
            <a:ext cx="4671096" cy="954107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Physician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Pharmacist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Pharmacy Technician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14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Nurse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</a:rPr>
              <a:t>Patient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AA8161-90E8-678A-6683-D90CEA4B648D}"/>
              </a:ext>
            </a:extLst>
          </p:cNvPr>
          <p:cNvSpPr txBox="1"/>
          <p:nvPr/>
        </p:nvSpPr>
        <p:spPr>
          <a:xfrm>
            <a:off x="1146846" y="5091558"/>
            <a:ext cx="240030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TEAM SNAPSHOT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3490EF-8C07-C378-F862-2926708B9C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325" y="1769606"/>
            <a:ext cx="5007768" cy="333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8300105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FFC058-FF19-463C-8B2C-B2AC3063BB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DA9FB0-4D65-3E36-7B9B-16176E00EAC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EE4BFE-F707-5763-A511-895C8F54ED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Scenario:
A patient is to receive 100 mg/kg/day of ampicillin. The patient weighs 40 pounds.
Part 2. How much ampicillin (in mg) should the patient get each day?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186D47-A94D-1372-CDE7-C26F370995F0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8407372-8393-AD71-00C7-8A372F45D7A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C1695E84-554A-B62E-5173-5501BF866C7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20AF2D6-D59D-1BB0-284E-C61C8E99BF7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16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56A0A-3FDA-5204-ABD8-2D2793984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0760-415B-D857-D46A-35FF8864A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Math – Calculating Dose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3C41A-D8A5-4EE9-9BD9-207B3A794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Scenario</a:t>
            </a:r>
            <a:r>
              <a:rPr lang="en-US" sz="3200" dirty="0"/>
              <a:t>:</a:t>
            </a:r>
          </a:p>
          <a:p>
            <a:pPr marL="457200" lvl="1" indent="0">
              <a:buNone/>
            </a:pPr>
            <a:r>
              <a:rPr lang="en-US" sz="2800" dirty="0"/>
              <a:t>A patient is to receive 100 mg/kg/day of ampicillin. The patient weighs 40 pounds.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endParaRPr lang="en-US" sz="2800" dirty="0"/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9DC805FA-9324-2D79-CF7D-7CDE532FCE19}"/>
              </a:ext>
            </a:extLst>
          </p:cNvPr>
          <p:cNvSpPr/>
          <p:nvPr/>
        </p:nvSpPr>
        <p:spPr>
          <a:xfrm>
            <a:off x="1962391" y="4775674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02D47564-60E4-266A-09AE-33512E37F813}"/>
              </a:ext>
            </a:extLst>
          </p:cNvPr>
          <p:cNvSpPr/>
          <p:nvPr/>
        </p:nvSpPr>
        <p:spPr>
          <a:xfrm>
            <a:off x="5065853" y="4775674"/>
            <a:ext cx="1898248" cy="54770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View Explanation</a:t>
            </a:r>
          </a:p>
        </p:txBody>
      </p:sp>
    </p:spTree>
    <p:extLst>
      <p:ext uri="{BB962C8B-B14F-4D97-AF65-F5344CB8AC3E}">
        <p14:creationId xmlns:p14="http://schemas.microsoft.com/office/powerpoint/2010/main" val="253855301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4F3495-0960-F8EB-9300-EB17E7FEF9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5389B5-0A0E-B40B-1BCA-1E84D12AEAB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665FBD-ECF3-DF64-F5C7-DAE1D7DE905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Identification - Identify the Pill:
A patient called the pharmacy to ask for assistance identifying the pill they found at the bottom of their bag. They stated the pill has an X on one side and a 36 on the other. 
What medication did the patient find?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AC44F5-DB09-2EC3-8990-42E7E10D298C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0195E3A-96A1-7553-8581-4398C4EB882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DDA0C36D-5DF9-9A19-B14B-CD2D820DA992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3647C2A-BE08-5389-39DB-72E2D61E7686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442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D3310-BAC7-0BF7-F088-06483E161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0C02F-286C-755A-4BE7-A199F66B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Identification – Identify the Pill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DEFB0-5615-32F8-2F0F-33975C619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070766" cy="3828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A patient called the pharmacy to ask for assistance identifying the pill they found at the bottom of their bag. They stated the pill has an X on one side and a 36 on the other. </a:t>
            </a:r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r>
              <a:rPr lang="en-US" sz="3000" dirty="0"/>
              <a:t>What medication did the patient find?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BE22D5-4E8D-A30A-8069-1863B627E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0272" y="1825625"/>
            <a:ext cx="3474581" cy="2943435"/>
          </a:xfrm>
          <a:prstGeom prst="rect">
            <a:avLst/>
          </a:prstGeom>
        </p:spPr>
      </p:pic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FCD6635D-87D3-2BB3-3EDC-053A28732758}"/>
              </a:ext>
            </a:extLst>
          </p:cNvPr>
          <p:cNvSpPr/>
          <p:nvPr/>
        </p:nvSpPr>
        <p:spPr>
          <a:xfrm>
            <a:off x="1962391" y="5654448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:a16="http://schemas.microsoft.com/office/drawing/2014/main" id="{982F5ED4-B263-1F8A-C598-E9D7B49BAF17}"/>
              </a:ext>
            </a:extLst>
          </p:cNvPr>
          <p:cNvSpPr/>
          <p:nvPr/>
        </p:nvSpPr>
        <p:spPr>
          <a:xfrm>
            <a:off x="8169315" y="5654448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317042909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976559-5EF1-2E8C-D4EA-62299D4F62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97BE31-DCB5-D10E-F5D6-EFD71E44AE4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041BE6-A716-C9D2-553A-988E4B5947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Identification - Identify the Pill:
A patient called the pharmacy to ask for assistance identifying the pill they found at the bottom of their bag. They stated the pill has an X on one side and a 36 on the other. 
What medication did the patient find?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4D466A-3BC3-3FD3-5FAE-D994C1B35921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8E2DFB0-C7E6-D6F3-FACD-58750481652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6C143263-798B-DDC1-EC23-A8CE6E6ADF62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DA22AE8-18A7-ADEE-1F9D-5AE922C11B6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016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C0F72-E2E7-2710-58EC-E28921602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192E4-C7CA-A727-2B5D-1D549AEB4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Identification – Identify the Pill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49CE3-081E-32FC-C30F-0A79023E6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213270" cy="406360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A patient called the pharmacy to ask for assistance identifying the pill they found at the bottom of their bag. They stated the pill has an X on one side and a 36 on the other.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What medication did the patient find?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b="1" dirty="0">
                <a:solidFill>
                  <a:srgbClr val="FF0000"/>
                </a:solidFill>
              </a:rPr>
              <a:t>Cetirizine 10 mg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Amlodipine 5 mg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Metformin 500 mg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Furosemide 40 mg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00B8EB5D-4FB6-3CF7-E76F-DAB4BC8E7B93}"/>
              </a:ext>
            </a:extLst>
          </p:cNvPr>
          <p:cNvSpPr/>
          <p:nvPr/>
        </p:nvSpPr>
        <p:spPr>
          <a:xfrm>
            <a:off x="1962391" y="5975083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C706A9-1B29-110E-4B23-6F87314F5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0896" y="1690688"/>
            <a:ext cx="3474581" cy="294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29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6AEC122-A810-0455-D740-29F28A5932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4335B1-037E-24A6-F104-D5BE4E77843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51ECB4-ED8B-B596-FBDB-CEC61B17657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Think Like a Pharmacist - Medication Process:
A patient receives a medication but is not told how or when to take it. What step was missed in the medication process?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16A30A-1CD8-57DE-5E61-57F5756BE5CD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BC9AAF3-5122-E91D-0CA6-9BEE0F2819C3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73108542-B529-9972-DC67-24520DB93A1E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C44732D-1BB6-2DD7-DC0C-71ACBAA1D23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324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46725-A1E5-44EC-AD13-F55BFBF18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A4500-3ED5-D5FE-A6F1-0D716F750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Like a Pharmacist – Medication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6EB20-A115-CBD4-F666-D2C07ABB9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 patient receives a medication but is not told how or when to take it. What step was missed in the medication process?</a:t>
            </a:r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4195D785-C908-8126-2967-F1E500E74DCE}"/>
              </a:ext>
            </a:extLst>
          </p:cNvPr>
          <p:cNvSpPr/>
          <p:nvPr/>
        </p:nvSpPr>
        <p:spPr>
          <a:xfrm>
            <a:off x="1962391" y="5167561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D63030F5-6AA6-2109-F3A0-8C6DBD9FF9EE}"/>
              </a:ext>
            </a:extLst>
          </p:cNvPr>
          <p:cNvSpPr/>
          <p:nvPr/>
        </p:nvSpPr>
        <p:spPr>
          <a:xfrm>
            <a:off x="8169315" y="5167561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24852555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6559455-B2A9-ED44-6B63-07A97079D9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253418-FF98-40E1-8CB0-2D720D56AEE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3BD024-8B15-DFA1-B365-A4E50A6FB35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Think Like a Pharmacist - Medication Process:
A patient receives a medication but is not told how or when to take it. What step was missed in the medication process?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D60B72-E2A3-CEC2-BAE8-9E694E0734BA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9A91368-0F27-7D36-3DBD-C105237E4D8B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CA6A66FA-25D9-F24A-C380-B6950A0CD3CD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39F5BFC-8F8D-05BB-ECEF-9FD17A594B1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791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24D04-FB29-7142-44A0-40F23ACB6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B1D0A-9DDA-737D-99A4-D78C0AED7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Like a Pharmacist – Medication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7E109-164E-97BB-6EE5-8CE803A26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078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A patient receives a medication but is not told how or when to take it. What step was missed in the medication process?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Writing the prescription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Filling the medication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b="1" dirty="0">
                <a:solidFill>
                  <a:srgbClr val="FF0000"/>
                </a:solidFill>
              </a:rPr>
              <a:t>Explaining how to take it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3200" dirty="0"/>
              <a:t>Documenting the interaction</a:t>
            </a:r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2B26FB91-9A99-EFCF-999B-B5A8AF73F75A}"/>
              </a:ext>
            </a:extLst>
          </p:cNvPr>
          <p:cNvSpPr/>
          <p:nvPr/>
        </p:nvSpPr>
        <p:spPr>
          <a:xfrm>
            <a:off x="1962391" y="5951333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1259946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7D760-ED94-D4DE-ABC0-30D380735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05209-9040-8C6F-4C7E-0337F6ADC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3403"/>
            <a:ext cx="7924800" cy="1057821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Pharmacists Specialize Too – Just like Physicians!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EC924-38A9-EA2B-DF24-E0F04569AF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1" y="2590800"/>
            <a:ext cx="6991349" cy="2295525"/>
          </a:xfrm>
        </p:spPr>
        <p:txBody>
          <a:bodyPr numCol="2" spcCol="457200"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Cardiology ❤️</a:t>
            </a:r>
          </a:p>
          <a:p>
            <a:pPr marL="0" indent="0">
              <a:buNone/>
            </a:pPr>
            <a:r>
              <a:rPr lang="en-US" sz="2000" dirty="0"/>
              <a:t>Critical Care 🏥</a:t>
            </a:r>
          </a:p>
          <a:p>
            <a:pPr marL="0" indent="0">
              <a:buNone/>
            </a:pPr>
            <a:r>
              <a:rPr lang="en-US" sz="2000" dirty="0"/>
              <a:t>Emergency Medicine 🚑</a:t>
            </a:r>
          </a:p>
          <a:p>
            <a:pPr marL="0" indent="0">
              <a:buNone/>
            </a:pPr>
            <a:r>
              <a:rPr lang="en-US" sz="2000" dirty="0"/>
              <a:t>Oncology 🎗️</a:t>
            </a:r>
          </a:p>
          <a:p>
            <a:pPr marL="0" indent="0">
              <a:buNone/>
            </a:pPr>
            <a:r>
              <a:rPr lang="en-US" sz="2000" dirty="0"/>
              <a:t>Infectious Diseases 🦠</a:t>
            </a:r>
          </a:p>
          <a:p>
            <a:pPr marL="0" indent="0">
              <a:buNone/>
            </a:pPr>
            <a:r>
              <a:rPr lang="en-US" sz="2000" dirty="0"/>
              <a:t>Informatics 💻</a:t>
            </a:r>
          </a:p>
          <a:p>
            <a:pPr marL="0" indent="0">
              <a:buNone/>
            </a:pPr>
            <a:r>
              <a:rPr lang="en-US" sz="2000" dirty="0"/>
              <a:t>Pediatrics 👩‍👦</a:t>
            </a:r>
          </a:p>
          <a:p>
            <a:pPr marL="0" indent="0">
              <a:buNone/>
            </a:pPr>
            <a:r>
              <a:rPr lang="en-US" sz="2000" dirty="0"/>
              <a:t>Psychiatry 🧠</a:t>
            </a:r>
          </a:p>
          <a:p>
            <a:pPr marL="0" indent="0">
              <a:buNone/>
            </a:pPr>
            <a:r>
              <a:rPr lang="en-US" sz="2000" dirty="0"/>
              <a:t>Transplant 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03CCE1-4C72-E0D1-208F-9B9C9F6034CF}"/>
              </a:ext>
            </a:extLst>
          </p:cNvPr>
          <p:cNvSpPr txBox="1"/>
          <p:nvPr/>
        </p:nvSpPr>
        <p:spPr>
          <a:xfrm>
            <a:off x="7648301" y="1939137"/>
            <a:ext cx="3339548" cy="1645920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1"/>
            <a:r>
              <a:rPr lang="en-US" sz="24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FUN FACT #1</a:t>
            </a:r>
          </a:p>
          <a:p>
            <a:pPr lvl="1"/>
            <a:endParaRPr lang="en-US" sz="1200" b="1" dirty="0">
              <a:latin typeface="Arial Black" panose="020B0A04020102020204" pitchFamily="34" charset="0"/>
            </a:endParaRPr>
          </a:p>
          <a:p>
            <a:pPr lvl="1"/>
            <a:r>
              <a:rPr lang="en-US" dirty="0"/>
              <a:t>Qualified pharmacists are also able to get Board Certified!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9CE56F-E967-15C6-3515-E1A6AEA34E65}"/>
              </a:ext>
            </a:extLst>
          </p:cNvPr>
          <p:cNvSpPr txBox="1"/>
          <p:nvPr/>
        </p:nvSpPr>
        <p:spPr>
          <a:xfrm>
            <a:off x="0" y="361494"/>
            <a:ext cx="3219450" cy="461665"/>
          </a:xfrm>
          <a:custGeom>
            <a:avLst/>
            <a:gdLst>
              <a:gd name="csX0" fmla="*/ 0 w 3038475"/>
              <a:gd name="csY0" fmla="*/ 477500 h 477500"/>
              <a:gd name="csX1" fmla="*/ 0 w 3038475"/>
              <a:gd name="csY1" fmla="*/ 0 h 477500"/>
              <a:gd name="csX2" fmla="*/ 3038475 w 3038475"/>
              <a:gd name="csY2" fmla="*/ 0 h 477500"/>
              <a:gd name="csX3" fmla="*/ 3038475 w 3038475"/>
              <a:gd name="csY3" fmla="*/ 477500 h 477500"/>
              <a:gd name="csX4" fmla="*/ 0 w 3038475"/>
              <a:gd name="csY4" fmla="*/ 477500 h 477500"/>
              <a:gd name="csX0" fmla="*/ 0 w 3038475"/>
              <a:gd name="csY0" fmla="*/ 477500 h 487025"/>
              <a:gd name="csX1" fmla="*/ 0 w 3038475"/>
              <a:gd name="csY1" fmla="*/ 0 h 487025"/>
              <a:gd name="csX2" fmla="*/ 3038475 w 3038475"/>
              <a:gd name="csY2" fmla="*/ 0 h 487025"/>
              <a:gd name="csX3" fmla="*/ 2895600 w 3038475"/>
              <a:gd name="csY3" fmla="*/ 487025 h 487025"/>
              <a:gd name="csX4" fmla="*/ 0 w 3038475"/>
              <a:gd name="csY4" fmla="*/ 477500 h 4870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038475" h="487025">
                <a:moveTo>
                  <a:pt x="0" y="477500"/>
                </a:moveTo>
                <a:lnTo>
                  <a:pt x="0" y="0"/>
                </a:lnTo>
                <a:lnTo>
                  <a:pt x="3038475" y="0"/>
                </a:lnTo>
                <a:lnTo>
                  <a:pt x="2895600" y="487025"/>
                </a:lnTo>
                <a:lnTo>
                  <a:pt x="0" y="4775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  DID YOU KNOW?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A6F484-5784-1EA2-EAF3-BFF32BE0E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9268" r="8859" b="5134"/>
          <a:stretch>
            <a:fillRect/>
          </a:stretch>
        </p:blipFill>
        <p:spPr>
          <a:xfrm>
            <a:off x="7172051" y="2077218"/>
            <a:ext cx="952500" cy="9697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9C75EC-0807-BF77-6F4F-E8B12056CCA8}"/>
              </a:ext>
            </a:extLst>
          </p:cNvPr>
          <p:cNvSpPr txBox="1"/>
          <p:nvPr/>
        </p:nvSpPr>
        <p:spPr>
          <a:xfrm>
            <a:off x="7648301" y="3882261"/>
            <a:ext cx="3339548" cy="2194560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1"/>
            <a:r>
              <a:rPr lang="en-US" sz="24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FUN FACT #2</a:t>
            </a:r>
          </a:p>
          <a:p>
            <a:pPr lvl="1"/>
            <a:endParaRPr lang="en-US" sz="1200" b="1" dirty="0">
              <a:latin typeface="Arial Black" panose="020B0A04020102020204" pitchFamily="34" charset="0"/>
            </a:endParaRPr>
          </a:p>
          <a:p>
            <a:pPr lvl="1"/>
            <a:r>
              <a:rPr lang="en-US" dirty="0"/>
              <a:t>Pharmacists runs to hospital codes too! They mix the medications in the room for immediate use to save lives.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DD39EE-EA20-CA48-0929-80BF58214C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9268" r="8859" b="5134"/>
          <a:stretch>
            <a:fillRect/>
          </a:stretch>
        </p:blipFill>
        <p:spPr>
          <a:xfrm>
            <a:off x="7172051" y="4123124"/>
            <a:ext cx="952500" cy="96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9026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5DDB15-2AFE-CD5C-F9BA-B784350C67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DEF50A-9A72-47D8-2732-28EB7FC1E5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F8A977-6F33-ECEF-6720-47808567AE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Medication Safety &amp; Errors - Safety Check:
What is the most important thing to check before handing someone a medication vial?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63AA11-EE99-4C27-F078-8695D65EB9AE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F93C20D-A7B7-21EE-C37C-55862ADF7DC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289F6137-D034-F606-FCD1-837AB8869942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BFBFA3D-F7E5-57ED-741D-6E372F0206F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886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A7495-EBD3-C681-85EF-2298CB190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C00C4-1937-CD65-0413-B4CB848E7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Medication Safety &amp; Errors – Safety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ED755-673F-E417-02C2-FFBC9698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What is the most important thing to check before handing someone a medication vial?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CDD9BF3B-10D9-E0EF-4E64-C619FD6C57FE}"/>
              </a:ext>
            </a:extLst>
          </p:cNvPr>
          <p:cNvSpPr/>
          <p:nvPr/>
        </p:nvSpPr>
        <p:spPr>
          <a:xfrm>
            <a:off x="1962391" y="5250690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C9A217FD-B932-A575-5DB3-AE1AB12F140F}"/>
              </a:ext>
            </a:extLst>
          </p:cNvPr>
          <p:cNvSpPr/>
          <p:nvPr/>
        </p:nvSpPr>
        <p:spPr>
          <a:xfrm>
            <a:off x="8169315" y="5250690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419283360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0A09164-8B64-4F4D-B394-94EBC88828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9A21C7-9CE9-6476-4400-37E5E55BB7B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DDB9E3-7197-A583-64F7-1CA4D9AC53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Medication Safety &amp; Errors - Safety Check:
What is the most important thing to check before handing someone a medication vial?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498924-B6AB-7259-F1E4-0BC1BD43FFC7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27CECD0-924F-B429-6D6D-2E8D42C4F6E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1B6C6ACF-010E-1758-CBF7-24AF6B0DBE2A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5D277A4-DD5C-04E7-9E7E-1FA048A48EAC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83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52A7A-8B1A-8C4B-B55C-662C66032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69A3A-98BC-7AC2-1ACC-E11638F5B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Medication Safety &amp; Errors – Safety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547A6-4326-BC6E-8EC6-CF6E2B00A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/>
              <a:t>What is the most important thing to check before handing someone a medication vial?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/>
              <a:t>The color of the pill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 b="1">
                <a:solidFill>
                  <a:srgbClr val="FF0000"/>
                </a:solidFill>
              </a:rPr>
              <a:t>The patient’s name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/>
              <a:t>The price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/>
              <a:t>The pharmacy label design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4A4DB392-A960-4E92-1592-5B816839F76E}"/>
              </a:ext>
            </a:extLst>
          </p:cNvPr>
          <p:cNvSpPr/>
          <p:nvPr/>
        </p:nvSpPr>
        <p:spPr>
          <a:xfrm>
            <a:off x="1962391" y="5749454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396802602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D9C53B1-014D-992A-6CAD-A6807876F86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2B3DDD-53B7-7698-A081-970680729B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A75990-E962-D2BD-A156-B5277676A28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</a:rPr>
              <a:t>Patient Counseling &amp; Communication - Medication Understanding:
A patient says, “I’m nervous about taking this medication.” What is the best response?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C1D70E-9782-9A83-4D9C-A77ED262488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6C32286-8D48-F1FA-C1AB-268D20C200A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9CF087B2-9B4C-1C1F-FA2D-08D594D4B0B9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23863A6-492D-2065-EA41-9DAB321FEF97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363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9DDD2-80E3-984C-35F3-D80ED1734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980A3-9934-F7BC-8EE0-8A769F1DB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Counseling &amp; Communication – Medication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2E44A-B702-2F4C-5955-4262BFF4D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 patient says, “I’m nervous about taking this medication.” What is the best response?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6B9E1CAF-21C4-AE30-FE15-E0AFBFAAF485}"/>
              </a:ext>
            </a:extLst>
          </p:cNvPr>
          <p:cNvSpPr/>
          <p:nvPr/>
        </p:nvSpPr>
        <p:spPr>
          <a:xfrm>
            <a:off x="1962391" y="4930055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486F7DD0-3192-E1D2-549E-F46038F5694D}"/>
              </a:ext>
            </a:extLst>
          </p:cNvPr>
          <p:cNvSpPr/>
          <p:nvPr/>
        </p:nvSpPr>
        <p:spPr>
          <a:xfrm>
            <a:off x="8169315" y="4930055"/>
            <a:ext cx="1898248" cy="5477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115017689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03D68E-28E6-D7C3-AC62-DDAB7F2116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4712EE-4062-A311-7C52-9DE7C03321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BA3E04-4291-D53A-3139-FBB4A3545C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rgbClr val="000000"/>
                </a:solidFill>
              </a:rPr>
              <a:t>Patient Counseling &amp; Communication - Medication Understanding:
A patient says, “I’m nervous about taking this medication.” What is the best response?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961A8-0E9D-F6DC-1415-8E9D150A75F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3F2D6CF-463D-FF26-4FF5-CFFFC1D9CAB9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A056B6E4-CE08-50E7-2DF6-68FB0385B3CE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8218078-5663-EA65-F157-DDA07B55C8A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322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F22B8-086C-24E4-952B-7105C69F0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C23DF-CFFF-F160-04D1-919DBEF5A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Counseling &amp; Communication – Medication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306AC-CA94-DF68-F162-817D68E0C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/>
              <a:t>A patient says, “I’m nervous about taking this medication.” What is the best response?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/>
              <a:t>“You’ll be fine.”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/>
              <a:t>“There’s nothing to worry about.”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 b="1">
                <a:solidFill>
                  <a:srgbClr val="FF0000"/>
                </a:solidFill>
              </a:rPr>
              <a:t>“What are you concerned about?”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3200"/>
              <a:t>“Just take it as directed.”</a:t>
            </a:r>
          </a:p>
        </p:txBody>
      </p:sp>
      <p:sp>
        <p:nvSpPr>
          <p:cNvPr id="5" name="Rectangle: Rounded Corners 4">
            <a:hlinkClick r:id="rId2" action="ppaction://hlinksldjump"/>
            <a:extLst>
              <a:ext uri="{FF2B5EF4-FFF2-40B4-BE49-F238E27FC236}">
                <a16:creationId xmlns:a16="http://schemas.microsoft.com/office/drawing/2014/main" id="{59C78151-D098-1F55-86D5-CBE4D51DF779}"/>
              </a:ext>
            </a:extLst>
          </p:cNvPr>
          <p:cNvSpPr/>
          <p:nvPr/>
        </p:nvSpPr>
        <p:spPr>
          <a:xfrm>
            <a:off x="1962391" y="5654447"/>
            <a:ext cx="1898248" cy="54770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Correct Answer</a:t>
            </a:r>
          </a:p>
        </p:txBody>
      </p:sp>
    </p:spTree>
    <p:extLst>
      <p:ext uri="{BB962C8B-B14F-4D97-AF65-F5344CB8AC3E}">
        <p14:creationId xmlns:p14="http://schemas.microsoft.com/office/powerpoint/2010/main" val="120290189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AC608-DF6E-1AD9-37AB-0952F022A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81C5B-6FED-6B8F-BF1B-E83ACE236E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⭐ Bonus Rush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D0E8FD-F81E-67B7-311A-9BC6A4EE55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This is your team’s chance to take the </a:t>
            </a:r>
            <a:r>
              <a:rPr lang="en-US" b="1" dirty="0">
                <a:solidFill>
                  <a:schemeClr val="tx1"/>
                </a:solidFill>
              </a:rPr>
              <a:t>lead</a:t>
            </a:r>
            <a:r>
              <a:rPr lang="en-US" dirty="0">
                <a:solidFill>
                  <a:schemeClr val="tx1"/>
                </a:solidFill>
              </a:rPr>
              <a:t>!</a:t>
            </a:r>
          </a:p>
          <a:p>
            <a:r>
              <a:rPr lang="en-US" dirty="0">
                <a:solidFill>
                  <a:schemeClr val="tx1"/>
                </a:solidFill>
              </a:rPr>
              <a:t>You will get 4 questions to answer.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accent1"/>
                </a:solidFill>
              </a:rPr>
              <a:t>Get ready!</a:t>
            </a:r>
          </a:p>
        </p:txBody>
      </p:sp>
    </p:spTree>
    <p:extLst>
      <p:ext uri="{BB962C8B-B14F-4D97-AF65-F5344CB8AC3E}">
        <p14:creationId xmlns:p14="http://schemas.microsoft.com/office/powerpoint/2010/main" val="190531687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C8330EF-EC59-23DF-6CB7-EBE8D75A94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EE33CC-E7C3-F4D7-CB06-4F7D1691394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44693" y="1742703"/>
            <a:ext cx="2371696" cy="2371696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83860F-7FD3-3D18-73F2-3185214579E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0000"/>
                </a:solidFill>
              </a:rPr>
              <a:t>Bonus Rush T/F Statements:
It's okay to ask questions about medications.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4C0CCF-8DE9-C3F4-8632-9E6F1DF6EC5E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698FC9D-D41F-AE63-E256-295D21AA54DF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8B71769F-4326-8B07-B57C-58EEA2CF32C4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8F30EE9-6810-BE50-3B01-22227EAEDFA6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144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20.0.7308"/>
  <p:tag name="SLIDO_EVENT_SECTION_UUID" val="0cac46dc-63a1-41ca-925d-4a8c1d3e5e98"/>
  <p:tag name="SLIDO_EVENT_UUID" val="ce306de0-f729-4ab1-8584-872e8e8c6db4"/>
  <p:tag name="SLIDO_PRESENTATION_ID" val="32600185-b1cf-46f2-8fc7-3865bf49e2e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Q2Mzh9"/>
  <p:tag name="SLIDO_TYPE" val="SlidoPoll"/>
  <p:tag name="SLIDO_POLL_UUID" val="ef65ce47-8bcb-415e-8368-c8f3e3d8665d"/>
  <p:tag name="SLIDO_POLL_QUESTION_UUID" val="d3273f6f-b13e-484a-845f-b76bd3a6c375"/>
  <p:tag name="SLIDO_TIMELINE" val="W3sicG9sbFF1ZXN0aW9uVXVpZCI6ImQzMjczZjZmLWIxM2UtNDg0YS04NDVmLWI3NmJkM2E2YzM3NSIsInNob3dSZXN1bHRzIjpmYWxzZSwic2hvd0NvcnJlY3RBbnN3ZXJzIjpmYWxzZSwidm90aW5nTG9ja2VkIjpmYWxzZX0seyJwb2xsUXVlc3Rpb25VdWlkIjoiZDMyNzNmNmYtYjEzZS00ODRhLTg0NWYtYjc2YmQzYTZjMzc1Iiwic2hvd1Jlc3VsdHMiOnRydWUsInNob3dDb3JyZWN0QW5zd2VycyI6ZmFsc2UsInZvdGluZ0xvY2tlZCI6dHJ1ZX0seyJwb2xsUXVlc3Rpb25VdWlkIjoiZDMyNzNmNmYtYjEzZS00ODRhLTg0NWYtYjc2YmQzYTZjMzc1Iiwic2hvd1Jlc3VsdHMiOnRydWUsInNob3dDb3JyZWN0QW5zd2VycyI6dHJ1ZSwidm90aW5nTG9ja2VkIjp0cnVlfSx7InNjcmVlbiI6IlF1aXpJbnRlcmltTGVhZGVyYm9hcmQiLCJwb2xsUXVlc3Rpb25VdWlkIjoiZDMyNzNmNmYtYjEzZS00ODRhLTg0NWYtYjc2YmQzYTZjMzc1Iiwic2hvd1Jlc3VsdHMiOmZhbHNlLCJzaG93Q29ycmVjdEFuc3dlcnMiOmZhbHNlLCJ2b3RpbmdMb2NrZWQiOmZhbHNlfV0=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Q2NjJ9"/>
  <p:tag name="SLIDO_TYPE" val="SlidoPoll"/>
  <p:tag name="SLIDO_POLL_UUID" val="ef65ce47-8bcb-415e-8368-c8f3e3d8665d"/>
  <p:tag name="SLIDO_POLL_QUESTION_UUID" val="dbda278d-24a5-4070-863a-1b06b9ae0626"/>
  <p:tag name="SLIDO_TIMELINE" val="W3sicG9sbFF1ZXN0aW9uVXVpZCI6ImRiZGEyNzhkLTI0YTUtNDA3MC04NjNhLTFiMDZiOWFlMDYyNiIsInNob3dSZXN1bHRzIjpmYWxzZSwic2hvd0NvcnJlY3RBbnN3ZXJzIjpmYWxzZSwidm90aW5nTG9ja2VkIjpmYWxzZX0seyJwb2xsUXVlc3Rpb25VdWlkIjoiZGJkYTI3OGQtMjRhNS00MDcwLTg2M2EtMWIwNmI5YWUwNjI2Iiwic2hvd1Jlc3VsdHMiOnRydWUsInNob3dDb3JyZWN0QW5zd2VycyI6ZmFsc2UsInZvdGluZ0xvY2tlZCI6dHJ1ZX0seyJwb2xsUXVlc3Rpb25VdWlkIjoiZGJkYTI3OGQtMjRhNS00MDcwLTg2M2EtMWIwNmI5YWUwNjI2Iiwic2hvd1Jlc3VsdHMiOnRydWUsInNob3dDb3JyZWN0QW5zd2VycyI6dHJ1ZSwidm90aW5nTG9ja2VkIjp0cnVlfSx7InNjcmVlbiI6IlF1aXpJbnRlcmltTGVhZGVyYm9hcmQiLCJwb2xsUXVlc3Rpb25VdWlkIjoiZGJkYTI3OGQtMjRhNS00MDcwLTg2M2EtMWIwNmI5YWUwNjI2Iiwic2hvd1Jlc3VsdHMiOmZhbHNlLCJzaG93Q29ycmVjdEFuc3dlcnMiOmZhbHNlLCJ2b3RpbmdMb2NrZWQiOmZhbHNlfV0=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Q2OTF9"/>
  <p:tag name="SLIDO_TYPE" val="SlidoPoll"/>
  <p:tag name="SLIDO_POLL_UUID" val="ef65ce47-8bcb-415e-8368-c8f3e3d8665d"/>
  <p:tag name="SLIDO_POLL_QUESTION_UUID" val="5ee719e9-629a-4e55-86e9-7678cbb9f7fd"/>
  <p:tag name="SLIDO_TIMELINE" val="W3sicG9sbFF1ZXN0aW9uVXVpZCI6IjVlZTcxOWU5LTYyOWEtNGU1NS04NmU5LTc2NzhjYmI5ZjdmZCIsInNob3dSZXN1bHRzIjpmYWxzZSwic2hvd0NvcnJlY3RBbnN3ZXJzIjpmYWxzZSwidm90aW5nTG9ja2VkIjpmYWxzZX0seyJwb2xsUXVlc3Rpb25VdWlkIjoiNWVlNzE5ZTktNjI5YS00ZTU1LTg2ZTktNzY3OGNiYjlmN2ZkIiwic2hvd1Jlc3VsdHMiOnRydWUsInNob3dDb3JyZWN0QW5zd2VycyI6ZmFsc2UsInZvdGluZ0xvY2tlZCI6dHJ1ZX0seyJwb2xsUXVlc3Rpb25VdWlkIjoiNWVlNzE5ZTktNjI5YS00ZTU1LTg2ZTktNzY3OGNiYjlmN2ZkIiwic2hvd1Jlc3VsdHMiOnRydWUsInNob3dDb3JyZWN0QW5zd2VycyI6dHJ1ZSwidm90aW5nTG9ja2VkIjp0cnVlfSx7InNjcmVlbiI6IlF1aXpJbnRlcmltTGVhZGVyYm9hcmQiLCJwb2xsUXVlc3Rpb25VdWlkIjoiNWVlNzE5ZTktNjI5YS00ZTU1LTg2ZTktNzY3OGNiYjlmN2ZkIiwic2hvd1Jlc3VsdHMiOmZhbHNlLCJzaG93Q29ycmVjdEFuc3dlcnMiOmZhbHNlLCJ2b3RpbmdMb2NrZWQiOmZhbHNlfV0=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k3NTl9"/>
  <p:tag name="SLIDO_TYPE" val="SlidoPoll"/>
  <p:tag name="SLIDO_POLL_UUID" val="ef65ce47-8bcb-415e-8368-c8f3e3d8665d"/>
  <p:tag name="SLIDO_POLL_QUESTION_UUID" val="1580f2d1-597e-4236-9b4e-c6ec1d3aee7c"/>
  <p:tag name="SLIDO_TIMELINE" val="W3sicG9sbFF1ZXN0aW9uVXVpZCI6IjE1ODBmMmQxLTU5N2UtNDIzNi05YjRlLWM2ZWMxZDNhZWU3YyIsInNob3dSZXN1bHRzIjpmYWxzZSwic2hvd0NvcnJlY3RBbnN3ZXJzIjpmYWxzZSwidm90aW5nTG9ja2VkIjpmYWxzZX0seyJwb2xsUXVlc3Rpb25VdWlkIjoiMTU4MGYyZDEtNTk3ZS00MjM2LTliNGUtYzZlYzFkM2FlZTdjIiwic2hvd1Jlc3VsdHMiOnRydWUsInNob3dDb3JyZWN0QW5zd2VycyI6ZmFsc2UsInZvdGluZ0xvY2tlZCI6dHJ1ZX0seyJwb2xsUXVlc3Rpb25VdWlkIjoiMTU4MGYyZDEtNTk3ZS00MjM2LTliNGUtYzZlYzFkM2FlZTdjIiwic2hvd1Jlc3VsdHMiOnRydWUsInNob3dDb3JyZWN0QW5zd2VycyI6dHJ1ZSwidm90aW5nTG9ja2VkIjp0cnVlfSx7InNjcmVlbiI6IlF1aXpJbnRlcmltTGVhZGVyYm9hcmQiLCJwb2xsUXVlc3Rpb25VdWlkIjoiMTU4MGYyZDEtNTk3ZS00MjM2LTliNGUtYzZlYzFkM2FlZTdjIiwic2hvd1Jlc3VsdHMiOmZhbHNlLCJzaG93Q29ycmVjdEFuc3dlcnMiOmZhbHNlLCJ2b3RpbmdMb2NrZWQiOmZhbHNlfV0=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IyNzB9"/>
  <p:tag name="SLIDO_TYPE" val="SlidoPoll"/>
  <p:tag name="SLIDO_POLL_UUID" val="ef65ce47-8bcb-415e-8368-c8f3e3d8665d"/>
  <p:tag name="SLIDO_POLL_QUESTION_UUID" val="284317c1-3a41-428f-b8ec-fd7a726019a3"/>
  <p:tag name="SLIDO_TIMELINE" val="W3sic2NyZWVuIjoiUXVpekdldFJlYWR5Iiwic2hvd1Jlc3VsdHMiOmZhbHNlLCJzaG93Q29ycmVjdEFuc3dlcnMiOmZhbHNlLCJ2b3RpbmdMb2NrZWQiOmZhbHNlfSx7InBvbGxRdWVzdGlvblV1aWQiOiIyODQzMTdjMS0zYTQxLTQyOGYtYjhlYy1mZDdhNzI2MDE5YTMiLCJzaG93UmVzdWx0cyI6ZmFsc2UsInNob3dDb3JyZWN0QW5zd2VycyI6ZmFsc2UsInZvdGluZ0xvY2tlZCI6ZmFsc2V9LHsicG9sbFF1ZXN0aW9uVXVpZCI6IjI4NDMxN2MxLTNhNDEtNDI4Zi1iOGVjLWZkN2E3MjYwMTlhMyIsInNob3dSZXN1bHRzIjp0cnVlLCJzaG93Q29ycmVjdEFuc3dlcnMiOmZhbHNlLCJ2b3RpbmdMb2NrZWQiOnRydWV9LHsicG9sbFF1ZXN0aW9uVXVpZCI6IjI4NDMxN2MxLTNhNDEtNDI4Zi1iOGVjLWZkN2E3MjYwMTlhMyIsInNob3dSZXN1bHRzIjp0cnVlLCJzaG93Q29ycmVjdEFuc3dlcnMiOnRydWUsInZvdGluZ0xvY2tlZCI6dHJ1ZX0seyJzY3JlZW4iOiJRdWl6SW50ZXJpbUxlYWRlcmJvYXJkIiwicG9sbFF1ZXN0aW9uVXVpZCI6IjI4NDMxN2MxLTNhNDEtNDI4Zi1iOGVjLWZkN2E3MjYwMTlhMyIsInNob3dSZXN1bHRzIjpmYWxzZSwic2hvd0NvcnJlY3RBbnN3ZXJzIjpmYWxzZSwidm90aW5nTG9ja2VkIjpmYWxzZX1d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IyODh9"/>
  <p:tag name="SLIDO_TYPE" val="SlidoPoll"/>
  <p:tag name="SLIDO_POLL_UUID" val="ef65ce47-8bcb-415e-8368-c8f3e3d8665d"/>
  <p:tag name="SLIDO_POLL_QUESTION_UUID" val="07a43b2e-e38b-40dc-97e5-5d65fe45fec8"/>
  <p:tag name="SLIDO_TIMELINE" val="W3sicG9sbFF1ZXN0aW9uVXVpZCI6IjA3YTQzYjJlLWUzOGItNDBkYy05N2U1LTVkNjVmZTQ1ZmVjOCIsInNob3dSZXN1bHRzIjpmYWxzZSwic2hvd0NvcnJlY3RBbnN3ZXJzIjpmYWxzZSwidm90aW5nTG9ja2VkIjpmYWxzZX0seyJwb2xsUXVlc3Rpb25VdWlkIjoiMDdhNDNiMmUtZTM4Yi00MGRjLTk3ZTUtNWQ2NWZlNDVmZWM4Iiwic2hvd1Jlc3VsdHMiOnRydWUsInNob3dDb3JyZWN0QW5zd2VycyI6ZmFsc2UsInZvdGluZ0xvY2tlZCI6dHJ1ZX0seyJwb2xsUXVlc3Rpb25VdWlkIjoiMDdhNDNiMmUtZTM4Yi00MGRjLTk3ZTUtNWQ2NWZlNDVmZWM4Iiwic2hvd1Jlc3VsdHMiOnRydWUsInNob3dDb3JyZWN0QW5zd2VycyI6dHJ1ZSwidm90aW5nTG9ja2VkIjp0cnVlfSx7InNjcmVlbiI6IlF1aXpJbnRlcmltTGVhZGVyYm9hcmQiLCJwb2xsUXVlc3Rpb25VdWlkIjoiMDdhNDNiMmUtZTM4Yi00MGRjLTk3ZTUtNWQ2NWZlNDVmZWM4Iiwic2hvd1Jlc3VsdHMiOmZhbHNlLCJzaG93Q29ycmVjdEFuc3dlcnMiOmZhbHNlLCJ2b3RpbmdMb2NrZWQiOmZhbHNlfV0=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IzMDd9"/>
  <p:tag name="SLIDO_TYPE" val="SlidoPoll"/>
  <p:tag name="SLIDO_POLL_UUID" val="ef65ce47-8bcb-415e-8368-c8f3e3d8665d"/>
  <p:tag name="SLIDO_POLL_QUESTION_UUID" val="311f016e-4287-4b96-92e1-3896d2ba991e"/>
  <p:tag name="SLIDO_TIMELINE" val="W3sicG9sbFF1ZXN0aW9uVXVpZCI6IjMxMWYwMTZlLTQyODctNGI5Ni05MmUxLTM4OTZkMmJhOTkxZSIsInNob3dSZXN1bHRzIjpmYWxzZSwic2hvd0NvcnJlY3RBbnN3ZXJzIjpmYWxzZSwidm90aW5nTG9ja2VkIjpmYWxzZX0seyJwb2xsUXVlc3Rpb25VdWlkIjoiMzExZjAxNmUtNDI4Ny00Yjk2LTkyZTEtMzg5NmQyYmE5OTFlIiwic2hvd1Jlc3VsdHMiOnRydWUsInNob3dDb3JyZWN0QW5zd2VycyI6ZmFsc2UsInZvdGluZ0xvY2tlZCI6dHJ1ZX0seyJwb2xsUXVlc3Rpb25VdWlkIjoiMzExZjAxNmUtNDI4Ny00Yjk2LTkyZTEtMzg5NmQyYmE5OTFlIiwic2hvd1Jlc3VsdHMiOnRydWUsInNob3dDb3JyZWN0QW5zd2VycyI6dHJ1ZSwidm90aW5nTG9ja2VkIjp0cnVlfSx7InNjcmVlbiI6IlF1aXpJbnRlcmltTGVhZGVyYm9hcmQiLCJwb2xsUXVlc3Rpb25VdWlkIjoiMzExZjAxNmUtNDI4Ny00Yjk2LTkyZTEtMzg5NmQyYmE5OTFlIiwic2hvd1Jlc3VsdHMiOmZhbHNlLCJzaG93Q29ycmVjdEFuc3dlcnMiOmZhbHNlLCJ2b3RpbmdMb2NrZWQiOmZhbHNlfV0=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IzMjV9"/>
  <p:tag name="SLIDO_TYPE" val="SlidoPoll"/>
  <p:tag name="SLIDO_POLL_UUID" val="ef65ce47-8bcb-415e-8368-c8f3e3d8665d"/>
  <p:tag name="SLIDO_POLL_QUESTION_UUID" val="ec5928d1-a1b7-4c04-99dd-2e997f28ec57"/>
  <p:tag name="SLIDO_TIMELINE" val="W3sicG9sbFF1ZXN0aW9uVXVpZCI6ImVjNTkyOGQxLWExYjctNGMwNC05OWRkLTJlOTk3ZjI4ZWM1NyIsInNob3dSZXN1bHRzIjpmYWxzZSwic2hvd0NvcnJlY3RBbnN3ZXJzIjpmYWxzZSwidm90aW5nTG9ja2VkIjpmYWxzZX0seyJwb2xsUXVlc3Rpb25VdWlkIjoiZWM1OTI4ZDEtYTFiNy00YzA0LTk5ZGQtMmU5OTdmMjhlYzU3Iiwic2hvd1Jlc3VsdHMiOnRydWUsInNob3dDb3JyZWN0QW5zd2VycyI6ZmFsc2UsInZvdGluZ0xvY2tlZCI6dHJ1ZX0seyJwb2xsUXVlc3Rpb25VdWlkIjoiZWM1OTI4ZDEtYTFiNy00YzA0LTk5ZGQtMmU5OTdmMjhlYzU3Iiwic2hvd1Jlc3VsdHMiOnRydWUsInNob3dDb3JyZWN0QW5zd2VycyI6dHJ1ZSwidm90aW5nTG9ja2VkIjp0cnVlfSx7InNjcmVlbiI6IlF1aXpJbnRlcmltTGVhZGVyYm9hcmQiLCJwb2xsUXVlc3Rpb25VdWlkIjoiZWM1OTI4ZDEtYTFiNy00YzA0LTk5ZGQtMmU5OTdmMjhlYzU3Iiwic2hvd1Jlc3VsdHMiOmZhbHNlLCJzaG93Q29ycmVjdEFuc3dlcnMiOmZhbHNlLCJ2b3RpbmdMb2NrZWQiOmZhbHNlfV0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Q4MzR9"/>
  <p:tag name="SLIDO_TYPE" val="SlidoPoll"/>
  <p:tag name="SLIDO_POLL_UUID" val="ef65ce47-8bcb-415e-8368-c8f3e3d8665d"/>
  <p:tag name="SLIDO_POLL_QUESTION_UUID" val="37db4e2a-0451-4b5b-96d1-3a886df8f38b"/>
  <p:tag name="SLIDO_TIMELINE" val="W3sic2NyZWVuIjoiUXVpekdldFJlYWR5Iiwic2hvd1Jlc3VsdHMiOmZhbHNlLCJzaG93Q29ycmVjdEFuc3dlcnMiOmZhbHNlLCJ2b3RpbmdMb2NrZWQiOmZhbHNlfSx7InBvbGxRdWVzdGlvblV1aWQiOiIzN2RiNGUyYS0wNDUxLTRiNWItOTZkMS0zYTg4NmRmOGYzOGIiLCJzaG93UmVzdWx0cyI6ZmFsc2UsInNob3dDb3JyZWN0QW5zd2VycyI6ZmFsc2UsInZvdGluZ0xvY2tlZCI6ZmFsc2V9LHsicG9sbFF1ZXN0aW9uVXVpZCI6IjM3ZGI0ZTJhLTA0NTEtNGI1Yi05NmQxLTNhODg2ZGY4ZjM4YiIsInNob3dSZXN1bHRzIjp0cnVlLCJzaG93Q29ycmVjdEFuc3dlcnMiOmZhbHNlLCJ2b3RpbmdMb2NrZWQiOnRydWV9LHsicG9sbFF1ZXN0aW9uVXVpZCI6IjM3ZGI0ZTJhLTA0NTEtNGI1Yi05NmQxLTNhODg2ZGY4ZjM4YiIsInNob3dSZXN1bHRzIjp0cnVlLCJzaG93Q29ycmVjdEFuc3dlcnMiOnRydWUsInZvdGluZ0xvY2tlZCI6dHJ1ZX0seyJzY3JlZW4iOiJRdWl6SW50ZXJpbUxlYWRlcmJvYXJkIiwicG9sbFF1ZXN0aW9uVXVpZCI6IjM3ZGI0ZTJhLTA0NTEtNGI1Yi05NmQxLTNhODg2ZGY4ZjM4YiIsInNob3dSZXN1bHRzIjpmYWxzZSwic2hvd0NvcnJlY3RBbnN3ZXJzIjpmYWxzZSwidm90aW5nTG9ja2VkIjpmYWxzZX1d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UwMDV9"/>
  <p:tag name="SLIDO_TYPE" val="SlidoPoll"/>
  <p:tag name="SLIDO_POLL_UUID" val="ef65ce47-8bcb-415e-8368-c8f3e3d8665d"/>
  <p:tag name="SLIDO_POLL_QUESTION_UUID" val="d839808b-53ce-4b26-bcc7-4001026db659"/>
  <p:tag name="SLIDO_TIMELINE" val="W3sicG9sbFF1ZXN0aW9uVXVpZCI6ImQ4Mzk4MDhiLTUzY2UtNGIyNi1iY2M3LTQwMDEwMjZkYjY1OSIsInNob3dSZXN1bHRzIjpmYWxzZSwic2hvd0NvcnJlY3RBbnN3ZXJzIjpmYWxzZSwidm90aW5nTG9ja2VkIjpmYWxzZX0seyJwb2xsUXVlc3Rpb25VdWlkIjoiZDgzOTgwOGItNTNjZS00YjI2LWJjYzctNDAwMTAyNmRiNjU5Iiwic2hvd1Jlc3VsdHMiOnRydWUsInNob3dDb3JyZWN0QW5zd2VycyI6ZmFsc2UsInZvdGluZ0xvY2tlZCI6dHJ1ZX0seyJwb2xsUXVlc3Rpb25VdWlkIjoiZDgzOTgwOGItNTNjZS00YjI2LWJjYzctNDAwMTAyNmRiNjU5Iiwic2hvd1Jlc3VsdHMiOnRydWUsInNob3dDb3JyZWN0QW5zd2VycyI6dHJ1ZSwidm90aW5nTG9ja2VkIjp0cnVlfSx7InNjcmVlbiI6IlF1aXpJbnRlcmltTGVhZGVyYm9hcmQiLCJwb2xsUXVlc3Rpb25VdWlkIjoiZDgzOTgwOGItNTNjZS00YjI2LWJjYzctNDAwMTAyNmRiNjU5Iiwic2hvd1Jlc3VsdHMiOmZhbHNlLCJzaG93Q29ycmVjdEFuc3dlcnMiOmZhbHNlLCJ2b3RpbmdMb2NrZWQiOmZhbHNlfV0=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UwNDl9"/>
  <p:tag name="SLIDO_TYPE" val="SlidoPoll"/>
  <p:tag name="SLIDO_POLL_UUID" val="ef65ce47-8bcb-415e-8368-c8f3e3d8665d"/>
  <p:tag name="SLIDO_POLL_QUESTION_UUID" val="d7903f62-518d-44a6-8cea-a7118d86eee5"/>
  <p:tag name="SLIDO_TIMELINE" val="W3sicG9sbFF1ZXN0aW9uVXVpZCI6ImQ3OTAzZjYyLTUxOGQtNDRhNi04Y2VhLWE3MTE4ZDg2ZWVlNSIsInNob3dSZXN1bHRzIjpmYWxzZSwic2hvd0NvcnJlY3RBbnN3ZXJzIjpmYWxzZSwidm90aW5nTG9ja2VkIjpmYWxzZX0seyJwb2xsUXVlc3Rpb25VdWlkIjoiZDc5MDNmNjItNTE4ZC00NGE2LThjZWEtYTcxMThkODZlZWU1Iiwic2hvd1Jlc3VsdHMiOnRydWUsInNob3dDb3JyZWN0QW5zd2VycyI6ZmFsc2UsInZvdGluZ0xvY2tlZCI6dHJ1ZX0seyJwb2xsUXVlc3Rpb25VdWlkIjoiZDc5MDNmNjItNTE4ZC00NGE2LThjZWEtYTcxMThkODZlZWU1Iiwic2hvd1Jlc3VsdHMiOnRydWUsInNob3dDb3JyZWN0QW5zd2VycyI6dHJ1ZSwidm90aW5nTG9ja2VkIjp0cnVlfSx7InNjcmVlbiI6IlF1aXpJbnRlcmltTGVhZGVyYm9hcmQiLCJwb2xsUXVlc3Rpb25VdWlkIjoiZDc5MDNmNjItNTE4ZC00NGE2LThjZWEtYTcxMThkODZlZWU1Iiwic2hvd1Jlc3VsdHMiOmZhbHNlLCJzaG93Q29ycmVjdEFuc3dlcnMiOmZhbHNlLCJ2b3RpbmdMb2NrZWQiOmZhbHNlfV0=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I0NzR9"/>
  <p:tag name="SLIDO_TYPE" val="SlidoPoll"/>
  <p:tag name="SLIDO_POLL_UUID" val="ef65ce47-8bcb-415e-8368-c8f3e3d8665d"/>
  <p:tag name="SLIDO_POLL_QUESTION_UUID" val="b7b1b741-7d59-4f84-8546-b1d500bcb154"/>
  <p:tag name="SLIDO_TIMELINE" val="W3sic2NyZWVuIjoiUXVpekdldFJlYWR5Iiwic2hvd1Jlc3VsdHMiOmZhbHNlLCJzaG93Q29ycmVjdEFuc3dlcnMiOmZhbHNlLCJ2b3RpbmdMb2NrZWQiOmZhbHNlfSx7InBvbGxRdWVzdGlvblV1aWQiOiJiN2IxYjc0MS03ZDU5LTRmODQtODU0Ni1iMWQ1MDBiY2IxNTQiLCJzaG93UmVzdWx0cyI6ZmFsc2UsInNob3dDb3JyZWN0QW5zd2VycyI6ZmFsc2UsInZvdGluZ0xvY2tlZCI6ZmFsc2V9LHsicG9sbFF1ZXN0aW9uVXVpZCI6ImI3YjFiNzQxLTdkNTktNGY4NC04NTQ2LWIxZDUwMGJjYjE1NCIsInNob3dSZXN1bHRzIjp0cnVlLCJzaG93Q29ycmVjdEFuc3dlcnMiOmZhbHNlLCJ2b3RpbmdMb2NrZWQiOnRydWV9LHsicG9sbFF1ZXN0aW9uVXVpZCI6ImI3YjFiNzQxLTdkNTktNGY4NC04NTQ2LWIxZDUwMGJjYjE1NCIsInNob3dSZXN1bHRzIjp0cnVlLCJzaG93Q29ycmVjdEFuc3dlcnMiOnRydWUsInZvdGluZ0xvY2tlZCI6dHJ1ZX0seyJzY3JlZW4iOiJRdWl6SW50ZXJpbUxlYWRlcmJvYXJkIiwicG9sbFF1ZXN0aW9uVXVpZCI6ImI3YjFiNzQxLTdkNTktNGY4NC04NTQ2LWIxZDUwMGJjYjE1NCIsInNob3dSZXN1bHRzIjpmYWxzZSwic2hvd0NvcnJlY3RBbnN3ZXJzIjpmYWxzZSwidm90aW5nTG9ja2VkIjpmYWxzZX1d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I2MDF9"/>
  <p:tag name="SLIDO_TYPE" val="SlidoPoll"/>
  <p:tag name="SLIDO_POLL_UUID" val="ef65ce47-8bcb-415e-8368-c8f3e3d8665d"/>
  <p:tag name="SLIDO_POLL_QUESTION_UUID" val="73ddf396-9805-41bd-aa5c-a67d8a864fbc"/>
  <p:tag name="SLIDO_TIMELINE" val="W3sicG9sbFF1ZXN0aW9uVXVpZCI6IjczZGRmMzk2LTk4MDUtNDFiZC1hYTVjLWE2N2Q4YTg2NGZiYyIsInNob3dSZXN1bHRzIjpmYWxzZSwic2hvd0NvcnJlY3RBbnN3ZXJzIjpmYWxzZSwidm90aW5nTG9ja2VkIjpmYWxzZX0seyJwb2xsUXVlc3Rpb25VdWlkIjoiNzNkZGYzOTYtOTgwNS00MWJkLWFhNWMtYTY3ZDhhODY0ZmJjIiwic2hvd1Jlc3VsdHMiOnRydWUsInNob3dDb3JyZWN0QW5zd2VycyI6ZmFsc2UsInZvdGluZ0xvY2tlZCI6dHJ1ZX0seyJwb2xsUXVlc3Rpb25VdWlkIjoiNzNkZGYzOTYtOTgwNS00MWJkLWFhNWMtYTY3ZDhhODY0ZmJjIiwic2hvd1Jlc3VsdHMiOnRydWUsInNob3dDb3JyZWN0QW5zd2VycyI6dHJ1ZSwidm90aW5nTG9ja2VkIjp0cnVlfSx7InNjcmVlbiI6IlF1aXpJbnRlcmltTGVhZGVyYm9hcmQiLCJwb2xsUXVlc3Rpb25VdWlkIjoiNzNkZGYzOTYtOTgwNS00MWJkLWFhNWMtYTY3ZDhhODY0ZmJjIiwic2hvd1Jlc3VsdHMiOmZhbHNlLCJzaG93Q29ycmVjdEFuc3dlcnMiOmZhbHNlLCJ2b3RpbmdMb2NrZWQiOmZhbHNlfV0=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I2Njl9"/>
  <p:tag name="SLIDO_TYPE" val="SlidoPoll"/>
  <p:tag name="SLIDO_POLL_UUID" val="ef65ce47-8bcb-415e-8368-c8f3e3d8665d"/>
  <p:tag name="SLIDO_POLL_QUESTION_UUID" val="b2dd947d-71ff-4edd-97fa-a74761008228"/>
  <p:tag name="SLIDO_TIMELINE" val="W3sicG9sbFF1ZXN0aW9uVXVpZCI6ImIyZGQ5NDdkLTcxZmYtNGVkZC05N2ZhLWE3NDc2MTAwODIyOCIsInNob3dSZXN1bHRzIjpmYWxzZSwic2hvd0NvcnJlY3RBbnN3ZXJzIjpmYWxzZSwidm90aW5nTG9ja2VkIjpmYWxzZX0seyJwb2xsUXVlc3Rpb25VdWlkIjoiYjJkZDk0N2QtNzFmZi00ZWRkLTk3ZmEtYTc0NzYxMDA4MjI4Iiwic2hvd1Jlc3VsdHMiOnRydWUsInNob3dDb3JyZWN0QW5zd2VycyI6ZmFsc2UsInZvdGluZ0xvY2tlZCI6dHJ1ZX0seyJwb2xsUXVlc3Rpb25VdWlkIjoiYjJkZDk0N2QtNzFmZi00ZWRkLTk3ZmEtYTc0NzYxMDA4MjI4Iiwic2hvd1Jlc3VsdHMiOnRydWUsInNob3dDb3JyZWN0QW5zd2VycyI6dHJ1ZSwidm90aW5nTG9ja2VkIjp0cnVlfSx7InNjcmVlbiI6IlF1aXpJbnRlcmltTGVhZGVyYm9hcmQiLCJwb2xsUXVlc3Rpb25VdWlkIjoiYjJkZDk0N2QtNzFmZi00ZWRkLTk3ZmEtYTc0NzYxMDA4MjI4Iiwic2hvd1Jlc3VsdHMiOmZhbHNlLCJzaG93Q29ycmVjdEFuc3dlcnMiOmZhbHNlLCJ2b3RpbmdMb2NrZWQiOmZhbHNlfV0=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wNTU3MjZ9"/>
  <p:tag name="SLIDO_TYPE" val="SlidoPoll"/>
  <p:tag name="SLIDO_POLL_UUID" val="ef65ce47-8bcb-415e-8368-c8f3e3d8665d"/>
  <p:tag name="SLIDO_POLL_QUESTION_UUID" val="5f858bad-c640-4443-8378-d596e941aa1b"/>
  <p:tag name="SLIDO_TIMELINE" val="W3sic2NyZWVuIjoiUXVpekdldFJlYWR5Iiwic2hvd1Jlc3VsdHMiOmZhbHNlLCJzaG93Q29ycmVjdEFuc3dlcnMiOmZhbHNlLCJ2b3RpbmdMb2NrZWQiOmZhbHNlfSx7InBvbGxRdWVzdGlvblV1aWQiOiI1Zjg1OGJhZC1jNjQwLTQ0NDMtODM3OC1kNTk2ZTk0MWFhMWIiLCJzaG93UmVzdWx0cyI6ZmFsc2UsInNob3dDb3JyZWN0QW5zd2VycyI6ZmFsc2UsInZvdGluZ0xvY2tlZCI6ZmFsc2V9LHsicG9sbFF1ZXN0aW9uVXVpZCI6IjVmODU4YmFkLWM2NDAtNDQ0My04Mzc4LWQ1OTZlOTQxYWExYiIsInNob3dSZXN1bHRzIjp0cnVlLCJzaG93Q29ycmVjdEFuc3dlcnMiOmZhbHNlLCJ2b3RpbmdMb2NrZWQiOnRydWV9LHsicG9sbFF1ZXN0aW9uVXVpZCI6IjVmODU4YmFkLWM2NDAtNDQ0My04Mzc4LWQ1OTZlOTQxYWExYiIsInNob3dSZXN1bHRzIjp0cnVlLCJzaG93Q29ycmVjdEFuc3dlcnMiOnRydWUsInZvdGluZ0xvY2tlZCI6dHJ1ZX0seyJzY3JlZW4iOiJRdWl6SW50ZXJpbUxlYWRlcmJvYXJkIiwicG9sbFF1ZXN0aW9uVXVpZCI6IjVmODU4YmFkLWM2NDAtNDQ0My04Mzc4LWQ1OTZlOTQxYWExYiIsInNob3dSZXN1bHRzIjpmYWxzZSwic2hvd0NvcnJlY3RBbnN3ZXJzIjpmYWxzZSwidm90aW5nTG9ja2VkIjpmYWxzZX1d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UxNzN9"/>
  <p:tag name="SLIDO_TYPE" val="SlidoPoll"/>
  <p:tag name="SLIDO_POLL_UUID" val="ef65ce47-8bcb-415e-8368-c8f3e3d8665d"/>
  <p:tag name="SLIDO_POLL_QUESTION_UUID" val="a944bd0c-8080-43b9-ab8b-940812ae1aab"/>
  <p:tag name="SLIDO_TIMELINE" val="W3sic2NyZWVuIjoiUXVpekdldFJlYWR5Iiwic2hvd1Jlc3VsdHMiOmZhbHNlLCJzaG93Q29ycmVjdEFuc3dlcnMiOmZhbHNlLCJ2b3RpbmdMb2NrZWQiOmZhbHNlfSx7InBvbGxRdWVzdGlvblV1aWQiOiJhOTQ0YmQwYy04MDgwLTQzYjktYWI4Yi05NDA4MTJhZTFhYWIiLCJzaG93UmVzdWx0cyI6ZmFsc2UsInNob3dDb3JyZWN0QW5zd2VycyI6ZmFsc2UsInZvdGluZ0xvY2tlZCI6ZmFsc2V9LHsicG9sbFF1ZXN0aW9uVXVpZCI6ImE5NDRiZDBjLTgwODAtNDNiOS1hYjhiLTk0MDgxMmFlMWFhYiIsInNob3dSZXN1bHRzIjp0cnVlLCJzaG93Q29ycmVjdEFuc3dlcnMiOmZhbHNlLCJ2b3RpbmdMb2NrZWQiOnRydWV9LHsicG9sbFF1ZXN0aW9uVXVpZCI6ImE5NDRiZDBjLTgwODAtNDNiOS1hYjhiLTk0MDgxMmFlMWFhYiIsInNob3dSZXN1bHRzIjp0cnVlLCJzaG93Q29ycmVjdEFuc3dlcnMiOnRydWUsInZvdGluZ0xvY2tlZCI6dHJ1ZX0seyJzY3JlZW4iOiJRdWl6SW50ZXJpbUxlYWRlcmJvYXJkIiwicG9sbFF1ZXN0aW9uVXVpZCI6ImE5NDRiZDBjLTgwODAtNDNiOS1hYjhiLTk0MDgxMmFlMWFhYiIsInNob3dSZXN1bHRzIjpmYWxzZSwic2hvd0NvcnJlY3RBbnN3ZXJzIjpmYWxzZSwidm90aW5nTG9ja2VkIjpmYWxzZX1d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I4ODd9"/>
  <p:tag name="SLIDO_TYPE" val="SlidoPoll"/>
  <p:tag name="SLIDO_POLL_UUID" val="ef65ce47-8bcb-415e-8368-c8f3e3d8665d"/>
  <p:tag name="SLIDO_POLL_QUESTION_UUID" val="44dfdf38-43f8-4ee9-b8f1-967f06414076"/>
  <p:tag name="SLIDO_TIMELINE" val="W3sic2NyZWVuIjoiUXVpekdldFJlYWR5Iiwic2hvd1Jlc3VsdHMiOmZhbHNlLCJzaG93Q29ycmVjdEFuc3dlcnMiOmZhbHNlLCJ2b3RpbmdMb2NrZWQiOmZhbHNlfSx7InBvbGxRdWVzdGlvblV1aWQiOiI0NGRmZGYzOC00M2Y4LTRlZTktYjhmMS05NjdmMDY0MTQwNzYiLCJzaG93UmVzdWx0cyI6ZmFsc2UsInNob3dDb3JyZWN0QW5zd2VycyI6ZmFsc2UsInZvdGluZ0xvY2tlZCI6ZmFsc2V9LHsicG9sbFF1ZXN0aW9uVXVpZCI6IjQ0ZGZkZjM4LTQzZjgtNGVlOS1iOGYxLTk2N2YwNjQxNDA3NiIsInNob3dSZXN1bHRzIjp0cnVlLCJzaG93Q29ycmVjdEFuc3dlcnMiOmZhbHNlLCJ2b3RpbmdMb2NrZWQiOnRydWV9LHsicG9sbFF1ZXN0aW9uVXVpZCI6IjQ0ZGZkZjM4LTQzZjgtNGVlOS1iOGYxLTk2N2YwNjQxNDA3NiIsInNob3dSZXN1bHRzIjp0cnVlLCJzaG93Q29ycmVjdEFuc3dlcnMiOnRydWUsInZvdGluZ0xvY2tlZCI6dHJ1ZX0seyJzY3JlZW4iOiJRdWl6SW50ZXJpbUxlYWRlcmJvYXJkIiwicG9sbFF1ZXN0aW9uVXVpZCI6IjQ0ZGZkZjM4LTQzZjgtNGVlOS1iOGYxLTk2N2YwNjQxNDA3NiIsInNob3dSZXN1bHRzIjpmYWxzZSwic2hvd0NvcnJlY3RBbnN3ZXJzIjpmYWxzZSwidm90aW5nTG9ja2VkIjpmYWxzZX1d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UzMjB9"/>
  <p:tag name="SLIDO_TYPE" val="SlidoPoll"/>
  <p:tag name="SLIDO_POLL_UUID" val="ef65ce47-8bcb-415e-8368-c8f3e3d8665d"/>
  <p:tag name="SLIDO_POLL_QUESTION_UUID" val="a61f9f8b-9657-4606-9fd7-9b40be80f81b"/>
  <p:tag name="SLIDO_TIMELINE" val="W3sic2NyZWVuIjoiUXVpekdldFJlYWR5Iiwic2hvd1Jlc3VsdHMiOmZhbHNlLCJzaG93Q29ycmVjdEFuc3dlcnMiOmZhbHNlLCJ2b3RpbmdMb2NrZWQiOmZhbHNlfSx7InBvbGxRdWVzdGlvblV1aWQiOiJhNjFmOWY4Yi05NjU3LTQ2MDYtOWZkNy05YjQwYmU4MGY4MWIiLCJzaG93UmVzdWx0cyI6ZmFsc2UsInNob3dDb3JyZWN0QW5zd2VycyI6ZmFsc2UsInZvdGluZ0xvY2tlZCI6ZmFsc2V9LHsicG9sbFF1ZXN0aW9uVXVpZCI6ImE2MWY5ZjhiLTk2NTctNDYwNi05ZmQ3LTliNDBiZTgwZjgxYiIsInNob3dSZXN1bHRzIjp0cnVlLCJzaG93Q29ycmVjdEFuc3dlcnMiOmZhbHNlLCJ2b3RpbmdMb2NrZWQiOnRydWV9LHsicG9sbFF1ZXN0aW9uVXVpZCI6ImE2MWY5ZjhiLTk2NTctNDYwNi05ZmQ3LTliNDBiZTgwZjgxYiIsInNob3dSZXN1bHRzIjp0cnVlLCJzaG93Q29ycmVjdEFuc3dlcnMiOnRydWUsInZvdGluZ0xvY2tlZCI6dHJ1ZX0seyJzY3JlZW4iOiJRdWl6SW50ZXJpbUxlYWRlcmJvYXJkIiwicG9sbFF1ZXN0aW9uVXVpZCI6ImE2MWY5ZjhiLTk2NTctNDYwNi05ZmQ3LTliNDBiZTgwZjgxYiIsInNob3dSZXN1bHRzIjpmYWxzZSwic2hvd0NvcnJlY3RBbnN3ZXJzIjpmYWxzZSwidm90aW5nTG9ja2VkIjpmYWxzZX1d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I5NjR9"/>
  <p:tag name="SLIDO_TYPE" val="SlidoPoll"/>
  <p:tag name="SLIDO_POLL_UUID" val="ef65ce47-8bcb-415e-8368-c8f3e3d8665d"/>
  <p:tag name="SLIDO_POLL_QUESTION_UUID" val="01e1ae3c-3fe8-4220-9796-41a6f08f0ed3"/>
  <p:tag name="SLIDO_TIMELINE" val="W3sic2NyZWVuIjoiUXVpekdldFJlYWR5Iiwic2hvd1Jlc3VsdHMiOmZhbHNlLCJzaG93Q29ycmVjdEFuc3dlcnMiOmZhbHNlLCJ2b3RpbmdMb2NrZWQiOmZhbHNlfSx7InBvbGxRdWVzdGlvblV1aWQiOiIwMWUxYWUzYy0zZmU4LTQyMjAtOTc5Ni00MWE2ZjA4ZjBlZDMiLCJzaG93UmVzdWx0cyI6ZmFsc2UsInNob3dDb3JyZWN0QW5zd2VycyI6ZmFsc2UsInZvdGluZ0xvY2tlZCI6ZmFsc2V9LHsicG9sbFF1ZXN0aW9uVXVpZCI6IjAxZTFhZTNjLTNmZTgtNDIyMC05Nzk2LTQxYTZmMDhmMGVkMyIsInNob3dSZXN1bHRzIjp0cnVlLCJzaG93Q29ycmVjdEFuc3dlcnMiOmZhbHNlLCJ2b3RpbmdMb2NrZWQiOnRydWV9LHsicG9sbFF1ZXN0aW9uVXVpZCI6IjAxZTFhZTNjLTNmZTgtNDIyMC05Nzk2LTQxYTZmMDhmMGVkMyIsInNob3dSZXN1bHRzIjp0cnVlLCJzaG93Q29ycmVjdEFuc3dlcnMiOnRydWUsInZvdGluZ0xvY2tlZCI6dHJ1ZX0seyJzY3JlZW4iOiJRdWl6SW50ZXJpbUxlYWRlcmJvYXJkIiwicG9sbFF1ZXN0aW9uVXVpZCI6IjAxZTFhZTNjLTNmZTgtNDIyMC05Nzk2LTQxYTZmMDhmMGVkMyIsInNob3dSZXN1bHRzIjpmYWxzZSwic2hvd0NvcnJlY3RBbnN3ZXJzIjpmYWxzZSwidm90aW5nTG9ja2VkIjpmYWxzZX1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UzNjd9"/>
  <p:tag name="SLIDO_TYPE" val="SlidoPoll"/>
  <p:tag name="SLIDO_POLL_UUID" val="ef65ce47-8bcb-415e-8368-c8f3e3d8665d"/>
  <p:tag name="SLIDO_POLL_QUESTION_UUID" val="ecf0efe9-6d20-45a6-a008-b41140fa92db"/>
  <p:tag name="SLIDO_TIMELINE" val="W3sic2NyZWVuIjoiUXVpekdldFJlYWR5Iiwic2hvd1Jlc3VsdHMiOmZhbHNlLCJzaG93Q29ycmVjdEFuc3dlcnMiOmZhbHNlLCJ2b3RpbmdMb2NrZWQiOmZhbHNlfSx7InBvbGxRdWVzdGlvblV1aWQiOiJlY2YwZWZlOS02ZDIwLTQ1YTYtYTAwOC1iNDExNDBmYTkyZGIiLCJzaG93UmVzdWx0cyI6ZmFsc2UsInNob3dDb3JyZWN0QW5zd2VycyI6ZmFsc2UsInZvdGluZ0xvY2tlZCI6ZmFsc2V9LHsicG9sbFF1ZXN0aW9uVXVpZCI6ImVjZjBlZmU5LTZkMjAtNDVhNi1hMDA4LWI0MTE0MGZhOTJkYiIsInNob3dSZXN1bHRzIjp0cnVlLCJzaG93Q29ycmVjdEFuc3dlcnMiOmZhbHNlLCJ2b3RpbmdMb2NrZWQiOnRydWV9LHsicG9sbFF1ZXN0aW9uVXVpZCI6ImVjZjBlZmU5LTZkMjAtNDVhNi1hMDA4LWI0MTE0MGZhOTJkYiIsInNob3dSZXN1bHRzIjp0cnVlLCJzaG93Q29ycmVjdEFuc3dlcnMiOnRydWUsInZvdGluZ0xvY2tlZCI6dHJ1ZX0seyJzY3JlZW4iOiJRdWl6SW50ZXJpbUxlYWRlcmJvYXJkIiwicG9sbFF1ZXN0aW9uVXVpZCI6ImVjZjBlZmU5LTZkMjAtNDVhNi1hMDA4LWI0MTE0MGZhOTJkYiIsInNob3dSZXN1bHRzIjpmYWxzZSwic2hvd0NvcnJlY3RBbnN3ZXJzIjpmYWxzZSwidm90aW5nTG9ja2VkIjpmYWxzZX1d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MwMzl9"/>
  <p:tag name="SLIDO_TYPE" val="SlidoPoll"/>
  <p:tag name="SLIDO_POLL_UUID" val="ef65ce47-8bcb-415e-8368-c8f3e3d8665d"/>
  <p:tag name="SLIDO_POLL_QUESTION_UUID" val="376ae160-6ae6-4a48-8104-6df222bef8f4"/>
  <p:tag name="SLIDO_TIMELINE" val="W3sic2NyZWVuIjoiUXVpekdldFJlYWR5Iiwic2hvd1Jlc3VsdHMiOmZhbHNlLCJzaG93Q29ycmVjdEFuc3dlcnMiOmZhbHNlLCJ2b3RpbmdMb2NrZWQiOmZhbHNlfSx7InBvbGxRdWVzdGlvblV1aWQiOiIzNzZhZTE2MC02YWU2LTRhNDgtODEwNC02ZGYyMjJiZWY4ZjQiLCJzaG93UmVzdWx0cyI6ZmFsc2UsInNob3dDb3JyZWN0QW5zd2VycyI6ZmFsc2UsInZvdGluZ0xvY2tlZCI6ZmFsc2V9LHsicG9sbFF1ZXN0aW9uVXVpZCI6IjM3NmFlMTYwLTZhZTYtNGE0OC04MTA0LTZkZjIyMmJlZjhmNCIsInNob3dSZXN1bHRzIjp0cnVlLCJzaG93Q29ycmVjdEFuc3dlcnMiOmZhbHNlLCJ2b3RpbmdMb2NrZWQiOnRydWV9LHsicG9sbFF1ZXN0aW9uVXVpZCI6IjM3NmFlMTYwLTZhZTYtNGE0OC04MTA0LTZkZjIyMmJlZjhmNCIsInNob3dSZXN1bHRzIjp0cnVlLCJzaG93Q29ycmVjdEFuc3dlcnMiOnRydWUsInZvdGluZ0xvY2tlZCI6dHJ1ZX0seyJzY3JlZW4iOiJRdWl6SW50ZXJpbUxlYWRlcmJvYXJkIiwicG9sbFF1ZXN0aW9uVXVpZCI6IjM3NmFlMTYwLTZhZTYtNGE0OC04MTA0LTZkZjIyMmJlZjhmNCIsInNob3dSZXN1bHRzIjpmYWxzZSwic2hvd0NvcnJlY3RBbnN3ZXJzIjpmYWxzZSwidm90aW5nTG9ja2VkIjpmYWxzZX1d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U0MzB9"/>
  <p:tag name="SLIDO_TYPE" val="SlidoPoll"/>
  <p:tag name="SLIDO_POLL_UUID" val="ef65ce47-8bcb-415e-8368-c8f3e3d8665d"/>
  <p:tag name="SLIDO_POLL_QUESTION_UUID" val="0544d167-d852-45b3-a187-8c4a2459bbf4"/>
  <p:tag name="SLIDO_TIMELINE" val="W3sic2NyZWVuIjoiUXVpekdldFJlYWR5Iiwic2hvd1Jlc3VsdHMiOmZhbHNlLCJzaG93Q29ycmVjdEFuc3dlcnMiOmZhbHNlLCJ2b3RpbmdMb2NrZWQiOmZhbHNlfSx7InBvbGxRdWVzdGlvblV1aWQiOiIwNTQ0ZDE2Ny1kODUyLTQ1YjMtYTE4Ny04YzRhMjQ1OWJiZjQiLCJzaG93UmVzdWx0cyI6ZmFsc2UsInNob3dDb3JyZWN0QW5zd2VycyI6ZmFsc2UsInZvdGluZ0xvY2tlZCI6ZmFsc2V9LHsicG9sbFF1ZXN0aW9uVXVpZCI6IjA1NDRkMTY3LWQ4NTItNDViMy1hMTg3LThjNGEyNDU5YmJmNCIsInNob3dSZXN1bHRzIjp0cnVlLCJzaG93Q29ycmVjdEFuc3dlcnMiOmZhbHNlLCJ2b3RpbmdMb2NrZWQiOnRydWV9LHsicG9sbFF1ZXN0aW9uVXVpZCI6IjA1NDRkMTY3LWQ4NTItNDViMy1hMTg3LThjNGEyNDU5YmJmNCIsInNob3dSZXN1bHRzIjp0cnVlLCJzaG93Q29ycmVjdEFuc3dlcnMiOnRydWUsInZvdGluZ0xvY2tlZCI6dHJ1ZX0seyJzY3JlZW4iOiJRdWl6SW50ZXJpbUxlYWRlcmJvYXJkIiwicG9sbFF1ZXN0aW9uVXVpZCI6IjA1NDRkMTY3LWQ4NTItNDViMy1hMTg3LThjNGEyNDU5YmJmNCIsInNob3dSZXN1bHRzIjpmYWxzZSwic2hvd0NvcnJlY3RBbnN3ZXJzIjpmYWxzZSwidm90aW5nTG9ja2VkIjpmYWxzZX1d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MxMDZ9"/>
  <p:tag name="SLIDO_TYPE" val="SlidoPoll"/>
  <p:tag name="SLIDO_POLL_UUID" val="ef65ce47-8bcb-415e-8368-c8f3e3d8665d"/>
  <p:tag name="SLIDO_POLL_QUESTION_UUID" val="6f275cb0-ef39-43dd-87f3-3ffa9e5ebd46"/>
  <p:tag name="SLIDO_TIMELINE" val="W3sic2NyZWVuIjoiUXVpekdldFJlYWR5Iiwic2hvd1Jlc3VsdHMiOmZhbHNlLCJzaG93Q29ycmVjdEFuc3dlcnMiOmZhbHNlLCJ2b3RpbmdMb2NrZWQiOmZhbHNlfSx7InBvbGxRdWVzdGlvblV1aWQiOiI2ZjI3NWNiMC1lZjM5LTQzZGQtODdmMy0zZmZhOWU1ZWJkNDYiLCJzaG93UmVzdWx0cyI6ZmFsc2UsInNob3dDb3JyZWN0QW5zd2VycyI6ZmFsc2UsInZvdGluZ0xvY2tlZCI6ZmFsc2V9LHsicG9sbFF1ZXN0aW9uVXVpZCI6IjZmMjc1Y2IwLWVmMzktNDNkZC04N2YzLTNmZmE5ZTVlYmQ0NiIsInNob3dSZXN1bHRzIjp0cnVlLCJzaG93Q29ycmVjdEFuc3dlcnMiOmZhbHNlLCJ2b3RpbmdMb2NrZWQiOnRydWV9LHsicG9sbFF1ZXN0aW9uVXVpZCI6IjZmMjc1Y2IwLWVmMzktNDNkZC04N2YzLTNmZmE5ZTVlYmQ0NiIsInNob3dSZXN1bHRzIjp0cnVlLCJzaG93Q29ycmVjdEFuc3dlcnMiOnRydWUsInZvdGluZ0xvY2tlZCI6dHJ1ZX0seyJzY3JlZW4iOiJRdWl6SW50ZXJpbUxlYWRlcmJvYXJkIiwicG9sbFF1ZXN0aW9uVXVpZCI6IjZmMjc1Y2IwLWVmMzktNDNkZC04N2YzLTNmZmE5ZTVlYmQ0NiIsInNob3dSZXN1bHRzIjpmYWxzZSwic2hvd0NvcnJlY3RBbnN3ZXJzIjpmYWxzZSwidm90aW5nTG9ja2VkIjpmYWxzZX1d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U1OTF9"/>
  <p:tag name="SLIDO_TYPE" val="SlidoPoll"/>
  <p:tag name="SLIDO_POLL_UUID" val="ef65ce47-8bcb-415e-8368-c8f3e3d8665d"/>
  <p:tag name="SLIDO_POLL_QUESTION_UUID" val="bf267489-72c4-4d02-a051-df4f3a464de7"/>
  <p:tag name="SLIDO_TIMELINE" val="W3sic2NyZWVuIjoiUXVpekdldFJlYWR5Iiwic2hvd1Jlc3VsdHMiOmZhbHNlLCJzaG93Q29ycmVjdEFuc3dlcnMiOmZhbHNlLCJ2b3RpbmdMb2NrZWQiOmZhbHNlfSx7InBvbGxRdWVzdGlvblV1aWQiOiJiZjI2NzQ4OS03MmM0LTRkMDItYTA1MS1kZjRmM2E0NjRkZTciLCJzaG93UmVzdWx0cyI6ZmFsc2UsInNob3dDb3JyZWN0QW5zd2VycyI6ZmFsc2UsInZvdGluZ0xvY2tlZCI6ZmFsc2V9LHsicG9sbFF1ZXN0aW9uVXVpZCI6ImJmMjY3NDg5LTcyYzQtNGQwMi1hMDUxLWRmNGYzYTQ2NGRlNyIsInNob3dSZXN1bHRzIjp0cnVlLCJzaG93Q29ycmVjdEFuc3dlcnMiOmZhbHNlLCJ2b3RpbmdMb2NrZWQiOnRydWV9LHsicG9sbFF1ZXN0aW9uVXVpZCI6ImJmMjY3NDg5LTcyYzQtNGQwMi1hMDUxLWRmNGYzYTQ2NGRlNyIsInNob3dSZXN1bHRzIjp0cnVlLCJzaG93Q29ycmVjdEFuc3dlcnMiOnRydWUsInZvdGluZ0xvY2tlZCI6dHJ1ZX0seyJzY3JlZW4iOiJRdWl6SW50ZXJpbUxlYWRlcmJvYXJkIiwicG9sbFF1ZXN0aW9uVXVpZCI6ImJmMjY3NDg5LTcyYzQtNGQwMi1hMDUxLWRmNGYzYTQ2NGRlNyIsInNob3dSZXN1bHRzIjpmYWxzZSwic2hvd0NvcnJlY3RBbnN3ZXJzIjpmYWxzZSwidm90aW5nTG9ja2VkIjpmYWxzZX1d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U2MTh9"/>
  <p:tag name="SLIDO_TYPE" val="SlidoPoll"/>
  <p:tag name="SLIDO_POLL_UUID" val="ef65ce47-8bcb-415e-8368-c8f3e3d8665d"/>
  <p:tag name="SLIDO_POLL_QUESTION_UUID" val="85db3683-c945-47a9-b049-da663e3865e3"/>
  <p:tag name="SLIDO_TIMELINE" val="W3sicG9sbFF1ZXN0aW9uVXVpZCI6Ijg1ZGIzNjgzLWM5NDUtNDdhOS1iMDQ5LWRhNjYzZTM4NjVlMyIsInNob3dSZXN1bHRzIjpmYWxzZSwic2hvd0NvcnJlY3RBbnN3ZXJzIjpmYWxzZSwidm90aW5nTG9ja2VkIjpmYWxzZX0seyJwb2xsUXVlc3Rpb25VdWlkIjoiODVkYjM2ODMtYzk0NS00N2E5LWIwNDktZGE2NjNlMzg2NWUzIiwic2hvd1Jlc3VsdHMiOnRydWUsInNob3dDb3JyZWN0QW5zd2VycyI6ZmFsc2UsInZvdGluZ0xvY2tlZCI6dHJ1ZX0seyJwb2xsUXVlc3Rpb25VdWlkIjoiODVkYjM2ODMtYzk0NS00N2E5LWIwNDktZGE2NjNlMzg2NWUzIiwic2hvd1Jlc3VsdHMiOnRydWUsInNob3dDb3JyZWN0QW5zd2VycyI6dHJ1ZSwidm90aW5nTG9ja2VkIjp0cnVlfSx7InNjcmVlbiI6IlF1aXpJbnRlcmltTGVhZGVyYm9hcmQiLCJwb2xsUXVlc3Rpb25VdWlkIjoiODVkYjM2ODMtYzk0NS00N2E5LWIwNDktZGE2NjNlMzg2NWUzIiwic2hvd1Jlc3VsdHMiOmZhbHNlLCJzaG93Q29ycmVjdEFuc3dlcnMiOmZhbHNlLCJ2b3RpbmdMb2NrZWQiOmZhbHNlfV0=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k0NzN9"/>
  <p:tag name="SLIDO_TYPE" val="SlidoPoll"/>
  <p:tag name="SLIDO_POLL_UUID" val="ef65ce47-8bcb-415e-8368-c8f3e3d8665d"/>
  <p:tag name="SLIDO_POLL_QUESTION_UUID" val="fb81c0ed-64e9-4fd9-a6a8-f95d40bad944"/>
  <p:tag name="SLIDO_TIMELINE" val="W3sic2NyZWVuIjoiUXVpekdldFJlYWR5Iiwic2hvd1Jlc3VsdHMiOmZhbHNlLCJzaG93Q29ycmVjdEFuc3dlcnMiOmZhbHNlLCJ2b3RpbmdMb2NrZWQiOmZhbHNlfSx7InBvbGxRdWVzdGlvblV1aWQiOiJmYjgxYzBlZC02NGU5LTRmZDktYTZhOC1mOTVkNDBiYWQ5NDQiLCJzaG93UmVzdWx0cyI6ZmFsc2UsInNob3dDb3JyZWN0QW5zd2VycyI6ZmFsc2UsInZvdGluZ0xvY2tlZCI6ZmFsc2V9LHsicG9sbFF1ZXN0aW9uVXVpZCI6ImZiODFjMGVkLTY0ZTktNGZkOS1hNmE4LWY5NWQ0MGJhZDk0NCIsInNob3dSZXN1bHRzIjp0cnVlLCJzaG93Q29ycmVjdEFuc3dlcnMiOmZhbHNlLCJ2b3RpbmdMb2NrZWQiOnRydWV9LHsicG9sbFF1ZXN0aW9uVXVpZCI6ImZiODFjMGVkLTY0ZTktNGZkOS1hNmE4LWY5NWQ0MGJhZDk0NCIsInNob3dSZXN1bHRzIjp0cnVlLCJzaG93Q29ycmVjdEFuc3dlcnMiOnRydWUsInZvdGluZ0xvY2tlZCI6dHJ1ZX0seyJzY3JlZW4iOiJRdWl6SW50ZXJpbUxlYWRlcmJvYXJkIiwicG9sbFF1ZXN0aW9uVXVpZCI6ImZiODFjMGVkLTY0ZTktNGZkOS1hNmE4LWY5NWQ0MGJhZDk0NCIsInNob3dSZXN1bHRzIjpmYWxzZSwic2hvd0NvcnJlY3RBbnN3ZXJzIjpmYWxzZSwidm90aW5nTG9ja2VkIjpmYWxzZX1d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U2NjZ9"/>
  <p:tag name="SLIDO_TYPE" val="SlidoPoll"/>
  <p:tag name="SLIDO_POLL_UUID" val="ef65ce47-8bcb-415e-8368-c8f3e3d8665d"/>
  <p:tag name="SLIDO_POLL_QUESTION_UUID" val="a0ec6840-3981-4989-8aca-95b2912798c0"/>
  <p:tag name="SLIDO_TIMELINE" val="W3sicG9sbFF1ZXN0aW9uVXVpZCI6ImEwZWM2ODQwLTM5ODEtNDk4OS04YWNhLTk1YjI5MTI3OThjMCIsInNob3dSZXN1bHRzIjpmYWxzZSwic2hvd0NvcnJlY3RBbnN3ZXJzIjpmYWxzZSwidm90aW5nTG9ja2VkIjpmYWxzZX0seyJwb2xsUXVlc3Rpb25VdWlkIjoiYTBlYzY4NDAtMzk4MS00OTg5LThhY2EtOTViMjkxMjc5OGMwIiwic2hvd1Jlc3VsdHMiOnRydWUsInNob3dDb3JyZWN0QW5zd2VycyI6ZmFsc2UsInZvdGluZ0xvY2tlZCI6dHJ1ZX0seyJwb2xsUXVlc3Rpb25VdWlkIjoiYTBlYzY4NDAtMzk4MS00OTg5LThhY2EtOTViMjkxMjc5OGMwIiwic2hvd1Jlc3VsdHMiOnRydWUsInNob3dDb3JyZWN0QW5zd2VycyI6dHJ1ZSwidm90aW5nTG9ja2VkIjp0cnVlfSx7InNjcmVlbiI6IlF1aXpJbnRlcmltTGVhZGVyYm9hcmQiLCJwb2xsUXVlc3Rpb25VdWlkIjoiYTBlYzY4NDAtMzk4MS00OTg5LThhY2EtOTViMjkxMjc5OGMwIiwic2hvd1Jlc3VsdHMiOmZhbHNlLCJzaG93Q29ycmVjdEFuc3dlcnMiOmZhbHNlLCJ2b3RpbmdMb2NrZWQiOmZhbHNlfV0=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U2ODd9"/>
  <p:tag name="SLIDO_TYPE" val="SlidoPoll"/>
  <p:tag name="SLIDO_POLL_UUID" val="ef65ce47-8bcb-415e-8368-c8f3e3d8665d"/>
  <p:tag name="SLIDO_POLL_QUESTION_UUID" val="5a36f0eb-ed8e-4ef9-850c-344354551fe3"/>
  <p:tag name="SLIDO_TIMELINE" val="W3sicG9sbFF1ZXN0aW9uVXVpZCI6IjVhMzZmMGViLWVkOGUtNGVmOS04NTBjLTM0NDM1NDU1MWZlMyIsInNob3dSZXN1bHRzIjpmYWxzZSwic2hvd0NvcnJlY3RBbnN3ZXJzIjpmYWxzZSwidm90aW5nTG9ja2VkIjpmYWxzZX0seyJwb2xsUXVlc3Rpb25VdWlkIjoiNWEzNmYwZWItZWQ4ZS00ZWY5LTg1MGMtMzQ0MzU0NTUxZmUzIiwic2hvd1Jlc3VsdHMiOnRydWUsInNob3dDb3JyZWN0QW5zd2VycyI6ZmFsc2UsInZvdGluZ0xvY2tlZCI6dHJ1ZX0seyJwb2xsUXVlc3Rpb25VdWlkIjoiNWEzNmYwZWItZWQ4ZS00ZWY5LTg1MGMtMzQ0MzU0NTUxZmUzIiwic2hvd1Jlc3VsdHMiOnRydWUsInNob3dDb3JyZWN0QW5zd2VycyI6dHJ1ZSwidm90aW5nTG9ja2VkIjp0cnVlfSx7InNjcmVlbiI6IlF1aXpJbnRlcmltTGVhZGVyYm9hcmQiLCJwb2xsUXVlc3Rpb25VdWlkIjoiNWEzNmYwZWItZWQ4ZS00ZWY5LTg1MGMtMzQ0MzU0NTUxZmUzIiwic2hvd1Jlc3VsdHMiOmZhbHNlLCJzaG93Q29ycmVjdEFuc3dlcnMiOmZhbHNlLCJ2b3RpbmdMb2NrZWQiOmZhbHNlfV0=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MzOTB9"/>
  <p:tag name="SLIDO_TYPE" val="SlidoPoll"/>
  <p:tag name="SLIDO_POLL_UUID" val="ef65ce47-8bcb-415e-8368-c8f3e3d8665d"/>
  <p:tag name="SLIDO_POLL_QUESTION_UUID" val="a3694f1a-b004-4959-bb72-e616765beacb"/>
  <p:tag name="SLIDO_TIMELINE" val="W3sic2NyZWVuIjoiUXVpekdldFJlYWR5Iiwic2hvd1Jlc3VsdHMiOmZhbHNlLCJzaG93Q29ycmVjdEFuc3dlcnMiOmZhbHNlLCJ2b3RpbmdMb2NrZWQiOmZhbHNlfSx7InBvbGxRdWVzdGlvblV1aWQiOiJhMzY5NGYxYS1iMDA0LTQ5NTktYmI3Mi1lNjE2NzY1YmVhY2IiLCJzaG93UmVzdWx0cyI6ZmFsc2UsInNob3dDb3JyZWN0QW5zd2VycyI6ZmFsc2UsInZvdGluZ0xvY2tlZCI6ZmFsc2V9LHsicG9sbFF1ZXN0aW9uVXVpZCI6ImEzNjk0ZjFhLWIwMDQtNDk1OS1iYjcyLWU2MTY3NjViZWFjYiIsInNob3dSZXN1bHRzIjp0cnVlLCJzaG93Q29ycmVjdEFuc3dlcnMiOmZhbHNlLCJ2b3RpbmdMb2NrZWQiOnRydWV9LHsicG9sbFF1ZXN0aW9uVXVpZCI6ImEzNjk0ZjFhLWIwMDQtNDk1OS1iYjcyLWU2MTY3NjViZWFjYiIsInNob3dSZXN1bHRzIjp0cnVlLCJzaG93Q29ycmVjdEFuc3dlcnMiOnRydWUsInZvdGluZ0xvY2tlZCI6dHJ1ZX0seyJzY3JlZW4iOiJRdWl6SW50ZXJpbUxlYWRlcmJvYXJkIiwicG9sbFF1ZXN0aW9uVXVpZCI6ImEzNjk0ZjFhLWIwMDQtNDk1OS1iYjcyLWU2MTY3NjViZWFjYiIsInNob3dSZXN1bHRzIjpmYWxzZSwic2hvd0NvcnJlY3RBbnN3ZXJzIjpmYWxzZSwidm90aW5nTG9ja2VkIjpmYWxzZX1d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M0MDd9"/>
  <p:tag name="SLIDO_TYPE" val="SlidoPoll"/>
  <p:tag name="SLIDO_POLL_UUID" val="ef65ce47-8bcb-415e-8368-c8f3e3d8665d"/>
  <p:tag name="SLIDO_POLL_QUESTION_UUID" val="551b268d-012c-46b3-91e8-8b1f37737933"/>
  <p:tag name="SLIDO_TIMELINE" val="W3sicG9sbFF1ZXN0aW9uVXVpZCI6IjU1MWIyNjhkLTAxMmMtNDZiMy05MWU4LThiMWYzNzczNzkzMyIsInNob3dSZXN1bHRzIjpmYWxzZSwic2hvd0NvcnJlY3RBbnN3ZXJzIjpmYWxzZSwidm90aW5nTG9ja2VkIjpmYWxzZX0seyJwb2xsUXVlc3Rpb25VdWlkIjoiNTUxYjI2OGQtMDEyYy00NmIzLTkxZTgtOGIxZjM3NzM3OTMzIiwic2hvd1Jlc3VsdHMiOnRydWUsInNob3dDb3JyZWN0QW5zd2VycyI6ZmFsc2UsInZvdGluZ0xvY2tlZCI6dHJ1ZX0seyJwb2xsUXVlc3Rpb25VdWlkIjoiNTUxYjI2OGQtMDEyYy00NmIzLTkxZTgtOGIxZjM3NzM3OTMzIiwic2hvd1Jlc3VsdHMiOnRydWUsInNob3dDb3JyZWN0QW5zd2VycyI6dHJ1ZSwidm90aW5nTG9ja2VkIjp0cnVlfSx7InNjcmVlbiI6IlF1aXpJbnRlcmltTGVhZGVyYm9hcmQiLCJwb2xsUXVlc3Rpb25VdWlkIjoiNTUxYjI2OGQtMDEyYy00NmIzLTkxZTgtOGIxZjM3NzM3OTMzIiwic2hvd1Jlc3VsdHMiOmZhbHNlLCJzaG93Q29ycmVjdEFuc3dlcnMiOmZhbHNlLCJ2b3RpbmdMb2NrZWQiOmZhbHNlfV0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M0MjZ9"/>
  <p:tag name="SLIDO_TYPE" val="SlidoPoll"/>
  <p:tag name="SLIDO_POLL_UUID" val="ef65ce47-8bcb-415e-8368-c8f3e3d8665d"/>
  <p:tag name="SLIDO_POLL_QUESTION_UUID" val="362724d9-46d8-44c5-aa24-4e423f2a62f7"/>
  <p:tag name="SLIDO_TIMELINE" val="W3sicG9sbFF1ZXN0aW9uVXVpZCI6IjM2MjcyNGQ5LTQ2ZDgtNDRjNS1hYTI0LTRlNDIzZjJhNjJmNyIsInNob3dSZXN1bHRzIjpmYWxzZSwic2hvd0NvcnJlY3RBbnN3ZXJzIjpmYWxzZSwidm90aW5nTG9ja2VkIjpmYWxzZX0seyJwb2xsUXVlc3Rpb25VdWlkIjoiMzYyNzI0ZDktNDZkOC00NGM1LWFhMjQtNGU0MjNmMmE2MmY3Iiwic2hvd1Jlc3VsdHMiOnRydWUsInNob3dDb3JyZWN0QW5zd2VycyI6ZmFsc2UsInZvdGluZ0xvY2tlZCI6dHJ1ZX0seyJwb2xsUXVlc3Rpb25VdWlkIjoiMzYyNzI0ZDktNDZkOC00NGM1LWFhMjQtNGU0MjNmMmE2MmY3Iiwic2hvd1Jlc3VsdHMiOnRydWUsInNob3dDb3JyZWN0QW5zd2VycyI6dHJ1ZSwidm90aW5nTG9ja2VkIjp0cnVlfSx7InNjcmVlbiI6IlF1aXpJbnRlcmltTGVhZGVyYm9hcmQiLCJwb2xsUXVlc3Rpb25VdWlkIjoiMzYyNzI0ZDktNDZkOC00NGM1LWFhMjQtNGU0MjNmMmE2MmY3Iiwic2hvd1Jlc3VsdHMiOmZhbHNlLCJzaG93Q29ycmVjdEFuc3dlcnMiOmZhbHNlLCJ2b3RpbmdMb2NrZWQiOmZhbHNlfV0=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M0NDR9"/>
  <p:tag name="SLIDO_TYPE" val="SlidoPoll"/>
  <p:tag name="SLIDO_POLL_UUID" val="ef65ce47-8bcb-415e-8368-c8f3e3d8665d"/>
  <p:tag name="SLIDO_POLL_QUESTION_UUID" val="094193de-850c-4ffc-8590-3d55909de9f9"/>
  <p:tag name="SLIDO_TIMELINE" val="W3sicG9sbFF1ZXN0aW9uVXVpZCI6IjA5NDE5M2RlLTg1MGMtNGZmYy04NTkwLTNkNTU5MDlkZTlmOSIsInNob3dSZXN1bHRzIjpmYWxzZSwic2hvd0NvcnJlY3RBbnN3ZXJzIjpmYWxzZSwidm90aW5nTG9ja2VkIjpmYWxzZX0seyJwb2xsUXVlc3Rpb25VdWlkIjoiMDk0MTkzZGUtODUwYy00ZmZjLTg1OTAtM2Q1NTkwOWRlOWY5Iiwic2hvd1Jlc3VsdHMiOnRydWUsInNob3dDb3JyZWN0QW5zd2VycyI6ZmFsc2UsInZvdGluZ0xvY2tlZCI6dHJ1ZX0seyJwb2xsUXVlc3Rpb25VdWlkIjoiMDk0MTkzZGUtODUwYy00ZmZjLTg1OTAtM2Q1NTkwOWRlOWY5Iiwic2hvd1Jlc3VsdHMiOnRydWUsInNob3dDb3JyZWN0QW5zd2VycyI6dHJ1ZSwidm90aW5nTG9ja2VkIjp0cnVlfSx7InNjcmVlbiI6IlF1aXpJbnRlcmltTGVhZGVyYm9hcmQiLCJwb2xsUXVlc3Rpb25VdWlkIjoiMDk0MTkzZGUtODUwYy00ZmZjLTg1OTAtM2Q1NTkwOWRlOWY5Iiwic2hvd1Jlc3VsdHMiOmZhbHNlLCJzaG93Q29ycmVjdEFuc3dlcnMiOmZhbHNlLCJ2b3RpbmdMb2NrZWQiOmZhbHNlfV0=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U4NjF9"/>
  <p:tag name="SLIDO_TYPE" val="SlidoPoll"/>
  <p:tag name="SLIDO_POLL_UUID" val="ef65ce47-8bcb-415e-8368-c8f3e3d8665d"/>
  <p:tag name="SLIDO_POLL_QUESTION_UUID" val="a4f11cb8-f917-4388-9d14-d053f14d562c"/>
  <p:tag name="SLIDO_TIMELINE" val="W3sic2NyZWVuIjoiUXVpekdldFJlYWR5Iiwic2hvd1Jlc3VsdHMiOmZhbHNlLCJzaG93Q29ycmVjdEFuc3dlcnMiOmZhbHNlLCJ2b3RpbmdMb2NrZWQiOmZhbHNlfSx7InBvbGxRdWVzdGlvblV1aWQiOiJhNGYxMWNiOC1mOTE3LTQzODgtOWQxNC1kMDUzZjE0ZDU2MmMiLCJzaG93UmVzdWx0cyI6ZmFsc2UsInNob3dDb3JyZWN0QW5zd2VycyI6ZmFsc2UsInZvdGluZ0xvY2tlZCI6ZmFsc2V9LHsicG9sbFF1ZXN0aW9uVXVpZCI6ImE0ZjExY2I4LWY5MTctNDM4OC05ZDE0LWQwNTNmMTRkNTYyYyIsInNob3dSZXN1bHRzIjp0cnVlLCJzaG93Q29ycmVjdEFuc3dlcnMiOmZhbHNlLCJ2b3RpbmdMb2NrZWQiOnRydWV9LHsicG9sbFF1ZXN0aW9uVXVpZCI6ImE0ZjExY2I4LWY5MTctNDM4OC05ZDE0LWQwNTNmMTRkNTYyYyIsInNob3dSZXN1bHRzIjp0cnVlLCJzaG93Q29ycmVjdEFuc3dlcnMiOnRydWUsInZvdGluZ0xvY2tlZCI6dHJ1ZX0seyJzY3JlZW4iOiJRdWl6SW50ZXJpbUxlYWRlcmJvYXJkIiwicG9sbFF1ZXN0aW9uVXVpZCI6ImE0ZjExY2I4LWY5MTctNDM4OC05ZDE0LWQwNTNmMTRkNTYyYyIsInNob3dSZXN1bHRzIjpmYWxzZSwic2hvd0NvcnJlY3RBbnN3ZXJzIjpmYWxzZSwidm90aW5nTG9ja2VkIjpmYWxzZX1d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YwODV9"/>
  <p:tag name="SLIDO_TYPE" val="SlidoPoll"/>
  <p:tag name="SLIDO_POLL_UUID" val="ef65ce47-8bcb-415e-8368-c8f3e3d8665d"/>
  <p:tag name="SLIDO_POLL_QUESTION_UUID" val="f4a85f07-1f19-478d-8085-ec073411d778"/>
  <p:tag name="SLIDO_TIMELINE" val="W3sicG9sbFF1ZXN0aW9uVXVpZCI6ImY0YTg1ZjA3LTFmMTktNDc4ZC04MDg1LWVjMDczNDExZDc3OCIsInNob3dSZXN1bHRzIjpmYWxzZSwic2hvd0NvcnJlY3RBbnN3ZXJzIjpmYWxzZSwidm90aW5nTG9ja2VkIjpmYWxzZX0seyJwb2xsUXVlc3Rpb25VdWlkIjoiZjRhODVmMDctMWYxOS00NzhkLTgwODUtZWMwNzM0MTFkNzc4Iiwic2hvd1Jlc3VsdHMiOnRydWUsInNob3dDb3JyZWN0QW5zd2VycyI6ZmFsc2UsInZvdGluZ0xvY2tlZCI6dHJ1ZX0seyJwb2xsUXVlc3Rpb25VdWlkIjoiZjRhODVmMDctMWYxOS00NzhkLTgwODUtZWMwNzM0MTFkNzc4Iiwic2hvd1Jlc3VsdHMiOnRydWUsInNob3dDb3JyZWN0QW5zd2VycyI6dHJ1ZSwidm90aW5nTG9ja2VkIjp0cnVlfSx7InNjcmVlbiI6IlF1aXpJbnRlcmltTGVhZGVyYm9hcmQiLCJwb2xsUXVlc3Rpb25VdWlkIjoiZjRhODVmMDctMWYxOS00NzhkLTgwODUtZWMwNzM0MTFkNzc4Iiwic2hvd1Jlc3VsdHMiOmZhbHNlLCJzaG93Q29ycmVjdEFuc3dlcnMiOmZhbHNlLCJ2b3RpbmdMb2NrZWQiOmZhbHNlfV0=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YxNTl9"/>
  <p:tag name="SLIDO_TYPE" val="SlidoPoll"/>
  <p:tag name="SLIDO_POLL_UUID" val="ef65ce47-8bcb-415e-8368-c8f3e3d8665d"/>
  <p:tag name="SLIDO_POLL_QUESTION_UUID" val="9a74fba7-2068-4439-be86-e24e40f4553e"/>
  <p:tag name="SLIDO_TIMELINE" val="W3sicG9sbFF1ZXN0aW9uVXVpZCI6IjlhNzRmYmE3LTIwNjgtNDQzOS1iZTg2LWUyNGU0MGY0NTUzZSIsInNob3dSZXN1bHRzIjpmYWxzZSwic2hvd0NvcnJlY3RBbnN3ZXJzIjpmYWxzZSwidm90aW5nTG9ja2VkIjpmYWxzZX0seyJwb2xsUXVlc3Rpb25VdWlkIjoiOWE3NGZiYTctMjA2OC00NDM5LWJlODYtZTI0ZTQwZjQ1NTNlIiwic2hvd1Jlc3VsdHMiOnRydWUsInNob3dDb3JyZWN0QW5zd2VycyI6ZmFsc2UsInZvdGluZ0xvY2tlZCI6dHJ1ZX0seyJwb2xsUXVlc3Rpb25VdWlkIjoiOWE3NGZiYTctMjA2OC00NDM5LWJlODYtZTI0ZTQwZjQ1NTNlIiwic2hvd1Jlc3VsdHMiOnRydWUsInNob3dDb3JyZWN0QW5zd2VycyI6dHJ1ZSwidm90aW5nTG9ja2VkIjp0cnVlfSx7InNjcmVlbiI6IlF1aXpJbnRlcmltTGVhZGVyYm9hcmQiLCJwb2xsUXVlc3Rpb25VdWlkIjoiOWE3NGZiYTctMjA2OC00NDM5LWJlODYtZTI0ZTQwZjQ1NTNlIiwic2hvd1Jlc3VsdHMiOmZhbHNlLCJzaG93Q29ycmVjdEFuc3dlcnMiOmZhbHNlLCJ2b3RpbmdMb2NrZWQiOmZhbHNlfV0=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M1Nzd9"/>
  <p:tag name="SLIDO_TYPE" val="SlidoPoll"/>
  <p:tag name="SLIDO_POLL_UUID" val="ef65ce47-8bcb-415e-8368-c8f3e3d8665d"/>
  <p:tag name="SLIDO_POLL_QUESTION_UUID" val="e4711d78-f52e-4d8a-9069-86d75a56fdef"/>
  <p:tag name="SLIDO_TIMELINE" val="W3sic2NyZWVuIjoiUXVpekdldFJlYWR5Iiwic2hvd1Jlc3VsdHMiOmZhbHNlLCJzaG93Q29ycmVjdEFuc3dlcnMiOmZhbHNlLCJ2b3RpbmdMb2NrZWQiOmZhbHNlfSx7InBvbGxRdWVzdGlvblV1aWQiOiJlNDcxMWQ3OC1mNTJlLTRkOGEtOTA2OS04NmQ3NWE1NmZkZWYiLCJzaG93UmVzdWx0cyI6ZmFsc2UsInNob3dDb3JyZWN0QW5zd2VycyI6ZmFsc2UsInZvdGluZ0xvY2tlZCI6ZmFsc2V9LHsicG9sbFF1ZXN0aW9uVXVpZCI6ImU0NzExZDc4LWY1MmUtNGQ4YS05MDY5LTg2ZDc1YTU2ZmRlZiIsInNob3dSZXN1bHRzIjp0cnVlLCJzaG93Q29ycmVjdEFuc3dlcnMiOmZhbHNlLCJ2b3RpbmdMb2NrZWQiOnRydWV9LHsicG9sbFF1ZXN0aW9uVXVpZCI6ImU0NzExZDc4LWY1MmUtNGQ4YS05MDY5LTg2ZDc1YTU2ZmRlZiIsInNob3dSZXN1bHRzIjp0cnVlLCJzaG93Q29ycmVjdEFuc3dlcnMiOnRydWUsInZvdGluZ0xvY2tlZCI6dHJ1ZX0seyJzY3JlZW4iOiJRdWl6SW50ZXJpbUxlYWRlcmJvYXJkIiwicG9sbFF1ZXN0aW9uVXVpZCI6ImU0NzExZDc4LWY1MmUtNGQ4YS05MDY5LTg2ZDc1YTU2ZmRlZiIsInNob3dSZXN1bHRzIjpmYWxzZSwic2hvd0NvcnJlY3RBbnN3ZXJzIjpmYWxzZSwidm90aW5nTG9ja2VkIjpmYWxzZX1d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wNTUyODJ9"/>
  <p:tag name="SLIDO_TYPE" val="SlidoPoll"/>
  <p:tag name="SLIDO_POLL_UUID" val="ef65ce47-8bcb-415e-8368-c8f3e3d8665d"/>
  <p:tag name="SLIDO_POLL_QUESTION_UUID" val="24d13061-40df-4bf2-a2fb-137c4bda0b3f"/>
  <p:tag name="SLIDO_TIMELINE" val="W3sic2NyZWVuIjoiUXVpekpvaW5pbmciLCJzaG93UmVzdWx0cyI6ZmFsc2UsInNob3dDb3JyZWN0QW5zd2VycyI6ZmFsc2UsInZvdGluZ0xvY2tlZCI6ZmFsc2V9LHsicG9sbFF1ZXN0aW9uVXVpZCI6IjI0ZDEzMDYxLTQwZGYtNGJmMi1hMmZiLTEzN2M0YmRhMGIzZiIsInNob3dSZXN1bHRzIjpmYWxzZSwic2hvd0NvcnJlY3RBbnN3ZXJzIjpmYWxzZSwidm90aW5nTG9ja2VkIjpmYWxzZX0seyJwb2xsUXVlc3Rpb25VdWlkIjoiMjRkMTMwNjEtNDBkZi00YmYyLWEyZmItMTM3YzRiZGEwYjNmIiwic2hvd1Jlc3VsdHMiOnRydWUsInNob3dDb3JyZWN0QW5zd2VycyI6ZmFsc2UsInZvdGluZ0xvY2tlZCI6dHJ1ZX0seyJwb2xsUXVlc3Rpb25VdWlkIjoiMjRkMTMwNjEtNDBkZi00YmYyLWEyZmItMTM3YzRiZGEwYjNmIiwic2hvd1Jlc3VsdHMiOnRydWUsInNob3dDb3JyZWN0QW5zd2VycyI6dHJ1ZSwidm90aW5nTG9ja2VkIjp0cnVlfSx7InNjcmVlbiI6IlF1aXpJbnRlcmltTGVhZGVyYm9hcmQiLCJwb2xsUXVlc3Rpb25VdWlkIjoiMjRkMTMwNjEtNDBkZi00YmYyLWEyZmItMTM3YzRiZGEwYjNmIiwic2hvd1Jlc3VsdHMiOmZhbHNlLCJzaG93Q29ycmVjdEFuc3dlcnMiOmZhbHNlLCJ2b3RpbmdMb2NrZWQiOmZhbHNlfV0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wNTU4NzJ9"/>
  <p:tag name="SLIDO_TYPE" val="SlidoPoll"/>
  <p:tag name="SLIDO_POLL_UUID" val="ef65ce47-8bcb-415e-8368-c8f3e3d8665d"/>
  <p:tag name="SLIDO_POLL_QUESTION_UUID" val="d123bb3d-ebe4-402f-9682-68ec66e6f76f"/>
  <p:tag name="SLIDO_TIMELINE" val="W3sic2NyZWVuIjoiUXVpekdldFJlYWR5Iiwic2hvd1Jlc3VsdHMiOmZhbHNlLCJzaG93Q29ycmVjdEFuc3dlcnMiOmZhbHNlLCJ2b3RpbmdMb2NrZWQiOmZhbHNlfSx7InBvbGxRdWVzdGlvblV1aWQiOiJkMTIzYmIzZC1lYmU0LTQwMmYtOTY4Mi02OGVjNjZlNmY3NmYiLCJzaG93UmVzdWx0cyI6ZmFsc2UsInNob3dDb3JyZWN0QW5zd2VycyI6ZmFsc2UsInZvdGluZ0xvY2tlZCI6ZmFsc2V9LHsicG9sbFF1ZXN0aW9uVXVpZCI6ImQxMjNiYjNkLWViZTQtNDAyZi05NjgyLTY4ZWM2NmU2Zjc2ZiIsInNob3dSZXN1bHRzIjp0cnVlLCJzaG93Q29ycmVjdEFuc3dlcnMiOmZhbHNlLCJ2b3RpbmdMb2NrZWQiOnRydWV9LHsicG9sbFF1ZXN0aW9uVXVpZCI6ImQxMjNiYjNkLWViZTQtNDAyZi05NjgyLTY4ZWM2NmU2Zjc2ZiIsInNob3dSZXN1bHRzIjp0cnVlLCJzaG93Q29ycmVjdEFuc3dlcnMiOnRydWUsInZvdGluZ0xvY2tlZCI6dHJ1ZX0seyJzY3JlZW4iOiJRdWl6SW50ZXJpbUxlYWRlcmJvYXJkIiwicG9sbFF1ZXN0aW9uVXVpZCI6ImQxMjNiYjNkLWViZTQtNDAyZi05NjgyLTY4ZWM2NmU2Zjc2ZiIsInNob3dSZXN1bHRzIjpmYWxzZSwic2hvd0NvcnJlY3RBbnN3ZXJzIjpmYWxzZSwidm90aW5nTG9ja2VkIjpmYWxzZX1d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M2NTJ9"/>
  <p:tag name="SLIDO_TYPE" val="SlidoPoll"/>
  <p:tag name="SLIDO_POLL_UUID" val="ef65ce47-8bcb-415e-8368-c8f3e3d8665d"/>
  <p:tag name="SLIDO_POLL_QUESTION_UUID" val="518ed4e0-9d0e-4fc9-8189-233eac932bf6"/>
  <p:tag name="SLIDO_TIMELINE" val="W3sicG9sbFF1ZXN0aW9uVXVpZCI6IjUxOGVkNGUwLTlkMGUtNGZjOS04MTg5LTIzM2VhYzkzMmJmNiIsInNob3dSZXN1bHRzIjpmYWxzZSwic2hvd0NvcnJlY3RBbnN3ZXJzIjpmYWxzZSwidm90aW5nTG9ja2VkIjpmYWxzZX0seyJwb2xsUXVlc3Rpb25VdWlkIjoiNTE4ZWQ0ZTAtOWQwZS00ZmM5LTgxODktMjMzZWFjOTMyYmY2Iiwic2hvd1Jlc3VsdHMiOnRydWUsInNob3dDb3JyZWN0QW5zd2VycyI6ZmFsc2UsInZvdGluZ0xvY2tlZCI6dHJ1ZX0seyJwb2xsUXVlc3Rpb25VdWlkIjoiNTE4ZWQ0ZTAtOWQwZS00ZmM5LTgxODktMjMzZWFjOTMyYmY2Iiwic2hvd1Jlc3VsdHMiOnRydWUsInNob3dDb3JyZWN0QW5zd2VycyI6dHJ1ZSwidm90aW5nTG9ja2VkIjp0cnVlfSx7InNjcmVlbiI6IlF1aXpJbnRlcmltTGVhZGVyYm9hcmQiLCJwb2xsUXVlc3Rpb25VdWlkIjoiNTE4ZWQ0ZTAtOWQwZS00ZmM5LTgxODktMjMzZWFjOTMyYmY2Iiwic2hvd1Jlc3VsdHMiOmZhbHNlLCJzaG93Q29ycmVjdEFuc3dlcnMiOmZhbHNlLCJ2b3RpbmdMb2NrZWQiOmZhbHNlfV0=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M2OTh9"/>
  <p:tag name="SLIDO_TYPE" val="SlidoPoll"/>
  <p:tag name="SLIDO_POLL_UUID" val="ef65ce47-8bcb-415e-8368-c8f3e3d8665d"/>
  <p:tag name="SLIDO_POLL_QUESTION_UUID" val="1d7d6a96-a58e-42c0-b307-dca1589c7aac"/>
  <p:tag name="SLIDO_TIMELINE" val="W3sicG9sbFF1ZXN0aW9uVXVpZCI6IjFkN2Q2YTk2LWE1OGUtNDJjMC1iMzA3LWRjYTE1ODljN2FhYyIsInNob3dSZXN1bHRzIjpmYWxzZSwic2hvd0NvcnJlY3RBbnN3ZXJzIjpmYWxzZSwidm90aW5nTG9ja2VkIjpmYWxzZX0seyJwb2xsUXVlc3Rpb25VdWlkIjoiMWQ3ZDZhOTYtYTU4ZS00MmMwLWIzMDctZGNhMTU4OWM3YWFjIiwic2hvd1Jlc3VsdHMiOnRydWUsInNob3dDb3JyZWN0QW5zd2VycyI6ZmFsc2UsInZvdGluZ0xvY2tlZCI6dHJ1ZX0seyJwb2xsUXVlc3Rpb25VdWlkIjoiMWQ3ZDZhOTYtYTU4ZS00MmMwLWIzMDctZGNhMTU4OWM3YWFjIiwic2hvd1Jlc3VsdHMiOnRydWUsInNob3dDb3JyZWN0QW5zd2VycyI6dHJ1ZSwidm90aW5nTG9ja2VkIjp0cnVlfSx7InNjcmVlbiI6IlF1aXpJbnRlcmltTGVhZGVyYm9hcmQiLCJwb2xsUXVlc3Rpb25VdWlkIjoiMWQ3ZDZhOTYtYTU4ZS00MmMwLWIzMDctZGNhMTU4OWM3YWFjIiwic2hvd1Jlc3VsdHMiOmZhbHNlLCJzaG93Q29ycmVjdEFuc3dlcnMiOmZhbHNlLCJ2b3RpbmdMb2NrZWQiOmZhbHNlfV0=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YyMDd9"/>
  <p:tag name="SLIDO_TYPE" val="SlidoPoll"/>
  <p:tag name="SLIDO_POLL_UUID" val="ef65ce47-8bcb-415e-8368-c8f3e3d8665d"/>
  <p:tag name="SLIDO_POLL_QUESTION_UUID" val="ac7db773-1346-4c58-bac0-547339c56e2b"/>
  <p:tag name="SLIDO_TIMELINE" val="W3sic2NyZWVuIjoiUXVpekdldFJlYWR5Iiwic2hvd1Jlc3VsdHMiOmZhbHNlLCJzaG93Q29ycmVjdEFuc3dlcnMiOmZhbHNlLCJ2b3RpbmdMb2NrZWQiOmZhbHNlfSx7InBvbGxRdWVzdGlvblV1aWQiOiJhYzdkYjc3My0xMzQ2LTRjNTgtYmFjMC01NDczMzljNTZlMmIiLCJzaG93UmVzdWx0cyI6ZmFsc2UsInNob3dDb3JyZWN0QW5zd2VycyI6ZmFsc2UsInZvdGluZ0xvY2tlZCI6ZmFsc2V9LHsicG9sbFF1ZXN0aW9uVXVpZCI6ImFjN2RiNzczLTEzNDYtNGM1OC1iYWMwLTU0NzMzOWM1NmUyYiIsInNob3dSZXN1bHRzIjp0cnVlLCJzaG93Q29ycmVjdEFuc3dlcnMiOmZhbHNlLCJ2b3RpbmdMb2NrZWQiOnRydWV9LHsicG9sbFF1ZXN0aW9uVXVpZCI6ImFjN2RiNzczLTEzNDYtNGM1OC1iYWMwLTU0NzMzOWM1NmUyYiIsInNob3dSZXN1bHRzIjp0cnVlLCJzaG93Q29ycmVjdEFuc3dlcnMiOnRydWUsInZvdGluZ0xvY2tlZCI6dHJ1ZX0seyJzY3JlZW4iOiJRdWl6SW50ZXJpbUxlYWRlcmJvYXJkIiwicG9sbFF1ZXN0aW9uVXVpZCI6ImFjN2RiNzczLTEzNDYtNGM1OC1iYWMwLTU0NzMzOWM1NmUyYiIsInNob3dSZXN1bHRzIjpmYWxzZSwic2hvd0NvcnJlY3RBbnN3ZXJzIjpmYWxzZSwidm90aW5nTG9ja2VkIjpmYWxzZX1d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M3Nzh9"/>
  <p:tag name="SLIDO_TYPE" val="SlidoPoll"/>
  <p:tag name="SLIDO_POLL_UUID" val="ef65ce47-8bcb-415e-8368-c8f3e3d8665d"/>
  <p:tag name="SLIDO_POLL_QUESTION_UUID" val="2c35c507-cda9-4642-805a-793b1219f9ba"/>
  <p:tag name="SLIDO_TIMELINE" val="W3sic2NyZWVuIjoiUXVpekdldFJlYWR5Iiwic2hvd1Jlc3VsdHMiOmZhbHNlLCJzaG93Q29ycmVjdEFuc3dlcnMiOmZhbHNlLCJ2b3RpbmdMb2NrZWQiOmZhbHNlfSx7InBvbGxRdWVzdGlvblV1aWQiOiIyYzM1YzUwNy1jZGE5LTQ2NDItODA1YS03OTNiMTIxOWY5YmEiLCJzaG93UmVzdWx0cyI6ZmFsc2UsInNob3dDb3JyZWN0QW5zd2VycyI6ZmFsc2UsInZvdGluZ0xvY2tlZCI6ZmFsc2V9LHsicG9sbFF1ZXN0aW9uVXVpZCI6IjJjMzVjNTA3LWNkYTktNDY0Mi04MDVhLTc5M2IxMjE5ZjliYSIsInNob3dSZXN1bHRzIjp0cnVlLCJzaG93Q29ycmVjdEFuc3dlcnMiOmZhbHNlLCJ2b3RpbmdMb2NrZWQiOnRydWV9LHsicG9sbFF1ZXN0aW9uVXVpZCI6IjJjMzVjNTA3LWNkYTktNDY0Mi04MDVhLTc5M2IxMjE5ZjliYSIsInNob3dSZXN1bHRzIjp0cnVlLCJzaG93Q29ycmVjdEFuc3dlcnMiOnRydWUsInZvdGluZ0xvY2tlZCI6dHJ1ZX0seyJzY3JlZW4iOiJRdWl6SW50ZXJpbUxlYWRlcmJvYXJkIiwicG9sbFF1ZXN0aW9uVXVpZCI6IjJjMzVjNTA3LWNkYTktNDY0Mi04MDVhLTc5M2IxMjE5ZjliYSIsInNob3dSZXN1bHRzIjpmYWxzZSwic2hvd0NvcnJlY3RBbnN3ZXJzIjpmYWxzZSwidm90aW5nTG9ja2VkIjpmYWxzZX1d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YyNDZ9"/>
  <p:tag name="SLIDO_TYPE" val="SlidoPoll"/>
  <p:tag name="SLIDO_POLL_UUID" val="ef65ce47-8bcb-415e-8368-c8f3e3d8665d"/>
  <p:tag name="SLIDO_POLL_QUESTION_UUID" val="9fc72a52-7b73-4a9f-b34d-96adf5767a9a"/>
  <p:tag name="SLIDO_TIMELINE" val="W3sic2NyZWVuIjoiUXVpekdldFJlYWR5Iiwic2hvd1Jlc3VsdHMiOmZhbHNlLCJzaG93Q29ycmVjdEFuc3dlcnMiOmZhbHNlLCJ2b3RpbmdMb2NrZWQiOmZhbHNlfSx7InBvbGxRdWVzdGlvblV1aWQiOiI5ZmM3MmE1Mi03YjczLTRhOWYtYjM0ZC05NmFkZjU3NjdhOWEiLCJzaG93UmVzdWx0cyI6ZmFsc2UsInNob3dDb3JyZWN0QW5zd2VycyI6ZmFsc2UsInZvdGluZ0xvY2tlZCI6ZmFsc2V9LHsicG9sbFF1ZXN0aW9uVXVpZCI6IjlmYzcyYTUyLTdiNzMtNGE5Zi1iMzRkLTk2YWRmNTc2N2E5YSIsInNob3dSZXN1bHRzIjp0cnVlLCJzaG93Q29ycmVjdEFuc3dlcnMiOmZhbHNlLCJ2b3RpbmdMb2NrZWQiOnRydWV9LHsicG9sbFF1ZXN0aW9uVXVpZCI6IjlmYzcyYTUyLTdiNzMtNGE5Zi1iMzRkLTk2YWRmNTc2N2E5YSIsInNob3dSZXN1bHRzIjp0cnVlLCJzaG93Q29ycmVjdEFuc3dlcnMiOnRydWUsInZvdGluZ0xvY2tlZCI6dHJ1ZX0seyJzY3JlZW4iOiJRdWl6SW50ZXJpbUxlYWRlcmJvYXJkIiwicG9sbFF1ZXN0aW9uVXVpZCI6IjlmYzcyYTUyLTdiNzMtNGE5Zi1iMzRkLTk2YWRmNTc2N2E5YSIsInNob3dSZXN1bHRzIjpmYWxzZSwic2hvd0NvcnJlY3RBbnN3ZXJzIjpmYWxzZSwidm90aW5nTG9ja2VkIjpmYWxzZX1d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QwMTF9"/>
  <p:tag name="SLIDO_TYPE" val="SlidoPoll"/>
  <p:tag name="SLIDO_POLL_UUID" val="ef65ce47-8bcb-415e-8368-c8f3e3d8665d"/>
  <p:tag name="SLIDO_POLL_QUESTION_UUID" val="38ba08f9-69f4-40e2-8fd5-6b70de812e29"/>
  <p:tag name="SLIDO_TIMELINE" val="W3sic2NyZWVuIjoiUXVpekdldFJlYWR5Iiwic2hvd1Jlc3VsdHMiOmZhbHNlLCJzaG93Q29ycmVjdEFuc3dlcnMiOmZhbHNlLCJ2b3RpbmdMb2NrZWQiOmZhbHNlfSx7InBvbGxRdWVzdGlvblV1aWQiOiIzOGJhMDhmOS02OWY0LTQwZTItOGZkNS02YjcwZGU4MTJlMjkiLCJzaG93UmVzdWx0cyI6ZmFsc2UsInNob3dDb3JyZWN0QW5zd2VycyI6ZmFsc2UsInZvdGluZ0xvY2tlZCI6ZmFsc2V9LHsicG9sbFF1ZXN0aW9uVXVpZCI6IjM4YmEwOGY5LTY5ZjQtNDBlMi04ZmQ1LTZiNzBkZTgxMmUyOSIsInNob3dSZXN1bHRzIjp0cnVlLCJzaG93Q29ycmVjdEFuc3dlcnMiOmZhbHNlLCJ2b3RpbmdMb2NrZWQiOnRydWV9LHsicG9sbFF1ZXN0aW9uVXVpZCI6IjM4YmEwOGY5LTY5ZjQtNDBlMi04ZmQ1LTZiNzBkZTgxMmUyOSIsInNob3dSZXN1bHRzIjp0cnVlLCJzaG93Q29ycmVjdEFuc3dlcnMiOnRydWUsInZvdGluZ0xvY2tlZCI6dHJ1ZX0seyJzY3JlZW4iOiJRdWl6SW50ZXJpbUxlYWRlcmJvYXJkIiwicG9sbFF1ZXN0aW9uVXVpZCI6IjM4YmEwOGY5LTY5ZjQtNDBlMi04ZmQ1LTZiNzBkZTgxMmUyOSIsInNob3dSZXN1bHRzIjpmYWxzZSwic2hvd0NvcnJlY3RBbnN3ZXJzIjpmYWxzZSwidm90aW5nTG9ja2VkIjpmYWxzZX1d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YyOTN9"/>
  <p:tag name="SLIDO_TYPE" val="SlidoPoll"/>
  <p:tag name="SLIDO_POLL_UUID" val="ef65ce47-8bcb-415e-8368-c8f3e3d8665d"/>
  <p:tag name="SLIDO_POLL_QUESTION_UUID" val="2b94a426-394e-4b3f-9525-a3335bef1a98"/>
  <p:tag name="SLIDO_TIMELINE" val="W3sic2NyZWVuIjoiUXVpekdldFJlYWR5Iiwic2hvd1Jlc3VsdHMiOmZhbHNlLCJzaG93Q29ycmVjdEFuc3dlcnMiOmZhbHNlLCJ2b3RpbmdMb2NrZWQiOmZhbHNlfSx7InBvbGxRdWVzdGlvblV1aWQiOiIyYjk0YTQyNi0zOTRlLTRiM2YtOTUyNS1hMzMzNWJlZjFhOTgiLCJzaG93UmVzdWx0cyI6ZmFsc2UsInNob3dDb3JyZWN0QW5zd2VycyI6ZmFsc2UsInZvdGluZ0xvY2tlZCI6ZmFsc2V9LHsicG9sbFF1ZXN0aW9uVXVpZCI6IjJiOTRhNDI2LTM5NGUtNGIzZi05NTI1LWEzMzM1YmVmMWE5OCIsInNob3dSZXN1bHRzIjp0cnVlLCJzaG93Q29ycmVjdEFuc3dlcnMiOmZhbHNlLCJ2b3RpbmdMb2NrZWQiOnRydWV9LHsicG9sbFF1ZXN0aW9uVXVpZCI6IjJiOTRhNDI2LTM5NGUtNGIzZi05NTI1LWEzMzM1YmVmMWE5OCIsInNob3dSZXN1bHRzIjp0cnVlLCJzaG93Q29ycmVjdEFuc3dlcnMiOnRydWUsInZvdGluZ0xvY2tlZCI6dHJ1ZX0seyJzY3JlZW4iOiJRdWl6SW50ZXJpbUxlYWRlcmJvYXJkIiwicG9sbFF1ZXN0aW9uVXVpZCI6IjJiOTRhNDI2LTM5NGUtNGIzZi05NTI1LWEzMzM1YmVmMWE5OCIsInNob3dSZXN1bHRzIjpmYWxzZSwic2hvd0NvcnJlY3RBbnN3ZXJzIjpmYWxzZSwidm90aW5nTG9ja2VkIjpmYWxzZX1d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QwNzd9"/>
  <p:tag name="SLIDO_TYPE" val="SlidoPoll"/>
  <p:tag name="SLIDO_POLL_UUID" val="ef65ce47-8bcb-415e-8368-c8f3e3d8665d"/>
  <p:tag name="SLIDO_POLL_QUESTION_UUID" val="be403b4b-9bb0-4ea9-a374-525b7131a9cc"/>
  <p:tag name="SLIDO_TIMELINE" val="W3sic2NyZWVuIjoiUXVpekdldFJlYWR5Iiwic2hvd1Jlc3VsdHMiOmZhbHNlLCJzaG93Q29ycmVjdEFuc3dlcnMiOmZhbHNlLCJ2b3RpbmdMb2NrZWQiOmZhbHNlfSx7InBvbGxRdWVzdGlvblV1aWQiOiJiZTQwM2I0Yi05YmIwLTRlYTktYTM3NC01MjViNzEzMWE5Y2MiLCJzaG93UmVzdWx0cyI6ZmFsc2UsInNob3dDb3JyZWN0QW5zd2VycyI6ZmFsc2UsInZvdGluZ0xvY2tlZCI6ZmFsc2V9LHsicG9sbFF1ZXN0aW9uVXVpZCI6ImJlNDAzYjRiLTliYjAtNGVhOS1hMzc0LTUyNWI3MTMxYTljYyIsInNob3dSZXN1bHRzIjp0cnVlLCJzaG93Q29ycmVjdEFuc3dlcnMiOmZhbHNlLCJ2b3RpbmdMb2NrZWQiOnRydWV9LHsicG9sbFF1ZXN0aW9uVXVpZCI6ImJlNDAzYjRiLTliYjAtNGVhOS1hMzc0LTUyNWI3MTMxYTljYyIsInNob3dSZXN1bHRzIjp0cnVlLCJzaG93Q29ycmVjdEFuc3dlcnMiOnRydWUsInZvdGluZ0xvY2tlZCI6dHJ1ZX0seyJzY3JlZW4iOiJRdWl6SW50ZXJpbUxlYWRlcmJvYXJkIiwicG9sbFF1ZXN0aW9uVXVpZCI6ImJlNDAzYjRiLTliYjAtNGVhOS1hMzc0LTUyNWI3MTMxYTljYyIsInNob3dSZXN1bHRzIjpmYWxzZSwic2hvd0NvcnJlY3RBbnN3ZXJzIjpmYWxzZSwidm90aW5nTG9ja2VkIjpmYWxzZX1d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Y1MjV9"/>
  <p:tag name="SLIDO_TYPE" val="SlidoPoll"/>
  <p:tag name="SLIDO_POLL_UUID" val="ef65ce47-8bcb-415e-8368-c8f3e3d8665d"/>
  <p:tag name="SLIDO_POLL_QUESTION_UUID" val="92c34647-0885-4039-a78b-2c31b5cff976"/>
  <p:tag name="SLIDO_TIMELINE" val="W3sic2NyZWVuIjoiUXVpekdldFJlYWR5Iiwic2hvd1Jlc3VsdHMiOmZhbHNlLCJzaG93Q29ycmVjdEFuc3dlcnMiOmZhbHNlLCJ2b3RpbmdMb2NrZWQiOmZhbHNlfSx7InBvbGxRdWVzdGlvblV1aWQiOiI5MmMzNDY0Ny0wODg1LTQwMzktYTc4Yi0yYzMxYjVjZmY5NzYiLCJzaG93UmVzdWx0cyI6ZmFsc2UsInNob3dDb3JyZWN0QW5zd2VycyI6ZmFsc2UsInZvdGluZ0xvY2tlZCI6ZmFsc2V9LHsicG9sbFF1ZXN0aW9uVXVpZCI6IjkyYzM0NjQ3LTA4ODUtNDAzOS1hNzhiLTJjMzFiNWNmZjk3NiIsInNob3dSZXN1bHRzIjp0cnVlLCJzaG93Q29ycmVjdEFuc3dlcnMiOmZhbHNlLCJ2b3RpbmdMb2NrZWQiOnRydWV9LHsicG9sbFF1ZXN0aW9uVXVpZCI6IjkyYzM0NjQ3LTA4ODUtNDAzOS1hNzhiLTJjMzFiNWNmZjk3NiIsInNob3dSZXN1bHRzIjp0cnVlLCJzaG93Q29ycmVjdEFuc3dlcnMiOnRydWUsInZvdGluZ0xvY2tlZCI6dHJ1ZX0seyJzY3JlZW4iOiJRdWl6SW50ZXJpbUxlYWRlcmJvYXJkIiwicG9sbFF1ZXN0aW9uVXVpZCI6IjkyYzM0NjQ3LTA4ODUtNDAzOS1hNzhiLTJjMzFiNWNmZjk3NiIsInNob3dSZXN1bHRzIjpmYWxzZSwic2hvd0NvcnJlY3RBbnN3ZXJzIjpmYWxzZSwidm90aW5nTG9ja2VkIjpmYWxzZX1d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QxNjd9"/>
  <p:tag name="SLIDO_TYPE" val="SlidoPoll"/>
  <p:tag name="SLIDO_POLL_UUID" val="ef65ce47-8bcb-415e-8368-c8f3e3d8665d"/>
  <p:tag name="SLIDO_POLL_QUESTION_UUID" val="165b5f57-a52d-44b5-9df9-9d9ba1f014ed"/>
  <p:tag name="SLIDO_TIMELINE" val="W3sic2NyZWVuIjoiUXVpekdldFJlYWR5Iiwic2hvd1Jlc3VsdHMiOmZhbHNlLCJzaG93Q29ycmVjdEFuc3dlcnMiOmZhbHNlLCJ2b3RpbmdMb2NrZWQiOmZhbHNlfSx7InBvbGxRdWVzdGlvblV1aWQiOiIxNjViNWY1Ny1hNTJkLTQ0YjUtOWRmOS05ZDliYTFmMDE0ZWQiLCJzaG93UmVzdWx0cyI6ZmFsc2UsInNob3dDb3JyZWN0QW5zd2VycyI6ZmFsc2UsInZvdGluZ0xvY2tlZCI6ZmFsc2V9LHsicG9sbFF1ZXN0aW9uVXVpZCI6IjE2NWI1ZjU3LWE1MmQtNDRiNS05ZGY5LTlkOWJhMWYwMTRlZCIsInNob3dSZXN1bHRzIjp0cnVlLCJzaG93Q29ycmVjdEFuc3dlcnMiOmZhbHNlLCJ2b3RpbmdMb2NrZWQiOnRydWV9LHsicG9sbFF1ZXN0aW9uVXVpZCI6IjE2NWI1ZjU3LWE1MmQtNDRiNS05ZGY5LTlkOWJhMWYwMTRlZCIsInNob3dSZXN1bHRzIjp0cnVlLCJzaG93Q29ycmVjdEFuc3dlcnMiOnRydWUsInZvdGluZ0xvY2tlZCI6dHJ1ZX0seyJzY3JlZW4iOiJRdWl6TGVhZGVyYm9hcmQiLCJwb2xsUXVlc3Rpb25VdWlkIjoiMTY1YjVmNTctYTUyZC00NGI1LTlkZjktOWQ5YmExZjAxNGVkIiwic2hvd1Jlc3VsdHMiOnRydWUsInNob3dDb3JyZWN0QW5zd2VycyI6dHJ1ZSwidm90aW5nTG9ja2VkIjp0cnVlfV0=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k4NzZ9"/>
  <p:tag name="SLIDO_TYPE" val="SlidoPoll"/>
  <p:tag name="SLIDO_POLL_UUID" val="ef65ce47-8bcb-415e-8368-c8f3e3d8665d"/>
  <p:tag name="SLIDO_POLL_QUESTION_UUID" val="29b9cd81-e77a-43e7-9d6c-e015e6b6e90f"/>
  <p:tag name="SLIDO_TIMELINE" val="W3sic2NyZWVuIjoiUXVpekdldFJlYWR5Iiwic2hvd1Jlc3VsdHMiOmZhbHNlLCJzaG93Q29ycmVjdEFuc3dlcnMiOmZhbHNlLCJ2b3RpbmdMb2NrZWQiOmZhbHNlfSx7InBvbGxRdWVzdGlvblV1aWQiOiIyOWI5Y2Q4MS1lNzdhLTQzZTctOWQ2Yy1lMDE1ZTZiNmU5MGYiLCJzaG93UmVzdWx0cyI6ZmFsc2UsInNob3dDb3JyZWN0QW5zd2VycyI6ZmFsc2UsInZvdGluZ0xvY2tlZCI6ZmFsc2V9LHsicG9sbFF1ZXN0aW9uVXVpZCI6IjI5YjljZDgxLWU3N2EtNDNlNy05ZDZjLWUwMTVlNmI2ZTkwZiIsInNob3dSZXN1bHRzIjp0cnVlLCJzaG93Q29ycmVjdEFuc3dlcnMiOmZhbHNlLCJ2b3RpbmdMb2NrZWQiOnRydWV9LHsicG9sbFF1ZXN0aW9uVXVpZCI6IjI5YjljZDgxLWU3N2EtNDNlNy05ZDZjLWUwMTVlNmI2ZTkwZiIsInNob3dSZXN1bHRzIjp0cnVlLCJzaG93Q29ycmVjdEFuc3dlcnMiOnRydWUsInZvdGluZ0xvY2tlZCI6dHJ1ZX0seyJzY3JlZW4iOiJRdWl6SW50ZXJpbUxlYWRlcmJvYXJkIiwicG9sbFF1ZXN0aW9uVXVpZCI6IjI5YjljZDgxLWU3N2EtNDNlNy05ZDZjLWUwMTVlNmI2ZTkwZiIsInNob3dSZXN1bHRzIjpmYWxzZSwic2hvd0NvcnJlY3RBbnN3ZXJzIjpmYWxzZSwidm90aW5nTG9ja2VkIjpmYWxzZX1d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wNTYyNjJ9"/>
  <p:tag name="SLIDO_TYPE" val="SlidoPoll"/>
  <p:tag name="SLIDO_POLL_UUID" val="ef65ce47-8bcb-415e-8368-c8f3e3d8665d"/>
  <p:tag name="SLIDO_POLL_QUESTION_UUID" val="8353f9f8-16f7-40d7-9e03-44b9611d5950"/>
  <p:tag name="SLIDO_TIMELINE" val="W3sic2NyZWVuIjoiUXVpekdldFJlYWR5Iiwic2hvd1Jlc3VsdHMiOmZhbHNlLCJzaG93Q29ycmVjdEFuc3dlcnMiOmZhbHNlLCJ2b3RpbmdMb2NrZWQiOmZhbHNlfSx7InBvbGxRdWVzdGlvblV1aWQiOiI4MzUzZjlmOC0xNmY3LTQwZDctOWUwMy00NGI5NjExZDU5NTAiLCJzaG93UmVzdWx0cyI6ZmFsc2UsInNob3dDb3JyZWN0QW5zd2VycyI6ZmFsc2UsInZvdGluZ0xvY2tlZCI6ZmFsc2V9LHsicG9sbFF1ZXN0aW9uVXVpZCI6IjgzNTNmOWY4LTE2ZjctNDBkNy05ZTAzLTQ0Yjk2MTFkNTk1MCIsInNob3dSZXN1bHRzIjp0cnVlLCJzaG93Q29ycmVjdEFuc3dlcnMiOmZhbHNlLCJ2b3RpbmdMb2NrZWQiOnRydWV9LHsicG9sbFF1ZXN0aW9uVXVpZCI6IjgzNTNmOWY4LTE2ZjctNDBkNy05ZTAzLTQ0Yjk2MTFkNTk1MCIsInNob3dSZXN1bHRzIjp0cnVlLCJzaG93Q29ycmVjdEFuc3dlcnMiOnRydWUsInZvdGluZ0xvY2tlZCI6dHJ1ZX0seyJzY3JlZW4iOiJRdWl6SW50ZXJpbUxlYWRlcmJvYXJkIiwicG9sbFF1ZXN0aW9uVXVpZCI6IjgzNTNmOWY4LTE2ZjctNDBkNy05ZTAzLTQ0Yjk2MTFkNTk1MCIsInNob3dSZXN1bHRzIjpmYWxzZSwic2hvd0NvcnJlY3RBbnN3ZXJzIjpmYWxzZSwidm90aW5nTG9ja2VkIjpmYWxzZX1d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AyMTR9"/>
  <p:tag name="SLIDO_TYPE" val="SlidoPoll"/>
  <p:tag name="SLIDO_POLL_UUID" val="ef65ce47-8bcb-415e-8368-c8f3e3d8665d"/>
  <p:tag name="SLIDO_POLL_QUESTION_UUID" val="5ae38123-4e49-41a4-a4c9-5f6497abaa57"/>
  <p:tag name="SLIDO_TIMELINE" val="W3sic2NyZWVuIjoiUXVpekdldFJlYWR5Iiwic2hvd1Jlc3VsdHMiOmZhbHNlLCJzaG93Q29ycmVjdEFuc3dlcnMiOmZhbHNlLCJ2b3RpbmdMb2NrZWQiOmZhbHNlfSx7InBvbGxRdWVzdGlvblV1aWQiOiI1YWUzODEyMy00ZTQ5LTQxYTQtYTRjOS01ZjY0OTdhYmFhNTciLCJzaG93UmVzdWx0cyI6ZmFsc2UsInNob3dDb3JyZWN0QW5zd2VycyI6ZmFsc2UsInZvdGluZ0xvY2tlZCI6ZmFsc2V9LHsicG9sbFF1ZXN0aW9uVXVpZCI6IjVhZTM4MTIzLTRlNDktNDFhNC1hNGM5LTVmNjQ5N2FiYWE1NyIsInNob3dSZXN1bHRzIjp0cnVlLCJzaG93Q29ycmVjdEFuc3dlcnMiOmZhbHNlLCJ2b3RpbmdMb2NrZWQiOnRydWV9LHsicG9sbFF1ZXN0aW9uVXVpZCI6IjVhZTM4MTIzLTRlNDktNDFhNC1hNGM5LTVmNjQ5N2FiYWE1NyIsInNob3dSZXN1bHRzIjp0cnVlLCJzaG93Q29ycmVjdEFuc3dlcnMiOnRydWUsInZvdGluZ0xvY2tlZCI6dHJ1ZX0seyJzY3JlZW4iOiJRdWl6SW50ZXJpbUxlYWRlcmJvYXJkIiwicG9sbFF1ZXN0aW9uVXVpZCI6IjVhZTM4MTIzLTRlNDktNDFhNC1hNGM5LTVmNjQ5N2FiYWE1NyIsInNob3dSZXN1bHRzIjpmYWxzZSwic2hvd0NvcnJlY3RBbnN3ZXJzIjpmYWxzZSwidm90aW5nTG9ja2VkIjpmYWxzZX1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wNTYzNDR9"/>
  <p:tag name="SLIDO_TYPE" val="SlidoPoll"/>
  <p:tag name="SLIDO_POLL_UUID" val="ef65ce47-8bcb-415e-8368-c8f3e3d8665d"/>
  <p:tag name="SLIDO_POLL_QUESTION_UUID" val="81840473-9a2c-4000-a1bd-2bcdba831f95"/>
  <p:tag name="SLIDO_TIMELINE" val="W3sic2NyZWVuIjoiUXVpekdldFJlYWR5Iiwic2hvd1Jlc3VsdHMiOmZhbHNlLCJzaG93Q29ycmVjdEFuc3dlcnMiOmZhbHNlLCJ2b3RpbmdMb2NrZWQiOmZhbHNlfSx7InBvbGxRdWVzdGlvblV1aWQiOiI4MTg0MDQ3My05YTJjLTQwMDAtYTFiZC0yYmNkYmE4MzFmOTUiLCJzaG93UmVzdWx0cyI6ZmFsc2UsInNob3dDb3JyZWN0QW5zd2VycyI6ZmFsc2UsInZvdGluZ0xvY2tlZCI6ZmFsc2V9LHsicG9sbFF1ZXN0aW9uVXVpZCI6IjgxODQwNDczLTlhMmMtNDAwMC1hMWJkLTJiY2RiYTgzMWY5NSIsInNob3dSZXN1bHRzIjp0cnVlLCJzaG93Q29ycmVjdEFuc3dlcnMiOmZhbHNlLCJ2b3RpbmdMb2NrZWQiOnRydWV9LHsicG9sbFF1ZXN0aW9uVXVpZCI6IjgxODQwNDczLTlhMmMtNDAwMC1hMWJkLTJiY2RiYTgzMWY5NSIsInNob3dSZXN1bHRzIjp0cnVlLCJzaG93Q29ycmVjdEFuc3dlcnMiOnRydWUsInZvdGluZ0xvY2tlZCI6dHJ1ZX0seyJzY3JlZW4iOiJRdWl6SW50ZXJpbUxlYWRlcmJvYXJkIiwicG9sbFF1ZXN0aW9uVXVpZCI6IjgxODQwNDczLTlhMmMtNDAwMC1hMWJkLTJiY2RiYTgzMWY5NSIsInNob3dSZXN1bHRzIjpmYWxzZSwic2hvd0NvcnJlY3RBbnN3ZXJzIjpmYWxzZSwidm90aW5nTG9ja2VkIjpmYWxzZX1d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A2ODN9"/>
  <p:tag name="SLIDO_TYPE" val="SlidoPoll"/>
  <p:tag name="SLIDO_POLL_UUID" val="ef65ce47-8bcb-415e-8368-c8f3e3d8665d"/>
  <p:tag name="SLIDO_POLL_QUESTION_UUID" val="fd713c15-0fc8-4177-bfc3-7b8bdb6dd9fa"/>
  <p:tag name="SLIDO_TIMELINE" val="W3sic2NyZWVuIjoiUXVpekdldFJlYWR5Iiwic2hvd1Jlc3VsdHMiOmZhbHNlLCJzaG93Q29ycmVjdEFuc3dlcnMiOmZhbHNlLCJ2b3RpbmdMb2NrZWQiOmZhbHNlfSx7InBvbGxRdWVzdGlvblV1aWQiOiJmZDcxM2MxNS0wZmM4LTQxNzctYmZjMy03YjhiZGI2ZGQ5ZmEiLCJzaG93UmVzdWx0cyI6ZmFsc2UsInNob3dDb3JyZWN0QW5zd2VycyI6ZmFsc2UsInZvdGluZ0xvY2tlZCI6ZmFsc2V9LHsicG9sbFF1ZXN0aW9uVXVpZCI6ImZkNzEzYzE1LTBmYzgtNDE3Ny1iZmMzLTdiOGJkYjZkZDlmYSIsInNob3dSZXN1bHRzIjp0cnVlLCJzaG93Q29ycmVjdEFuc3dlcnMiOmZhbHNlLCJ2b3RpbmdMb2NrZWQiOnRydWV9LHsicG9sbFF1ZXN0aW9uVXVpZCI6ImZkNzEzYzE1LTBmYzgtNDE3Ny1iZmMzLTdiOGJkYjZkZDlmYSIsInNob3dSZXN1bHRzIjp0cnVlLCJzaG93Q29ycmVjdEFuc3dlcnMiOnRydWUsInZvdGluZ0xvY2tlZCI6dHJ1ZX0seyJzY3JlZW4iOiJRdWl6SW50ZXJpbUxlYWRlcmJvYXJkIiwicG9sbFF1ZXN0aW9uVXVpZCI6ImZkNzEzYzE1LTBmYzgtNDE3Ny1iZmMzLTdiOGJkYjZkZDlmYSIsInNob3dSZXN1bHRzIjpmYWxzZSwic2hvd0NvcnJlY3RBbnN3ZXJzIjpmYWxzZSwidm90aW5nTG9ja2VkIjpmYWxzZX1d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wNTY0MTl9"/>
  <p:tag name="SLIDO_TYPE" val="SlidoPoll"/>
  <p:tag name="SLIDO_POLL_UUID" val="ef65ce47-8bcb-415e-8368-c8f3e3d8665d"/>
  <p:tag name="SLIDO_POLL_QUESTION_UUID" val="55723891-41c9-4dcd-a466-d499dbbe9413"/>
  <p:tag name="SLIDO_TIMELINE" val="W3sic2NyZWVuIjoiUXVpekdldFJlYWR5Iiwic2hvd1Jlc3VsdHMiOmZhbHNlLCJzaG93Q29ycmVjdEFuc3dlcnMiOmZhbHNlLCJ2b3RpbmdMb2NrZWQiOmZhbHNlfSx7InBvbGxRdWVzdGlvblV1aWQiOiI1NTcyMzg5MS00MWM5LTRkY2QtYTQ2Ni1kNDk5ZGJiZTk0MTMiLCJzaG93UmVzdWx0cyI6ZmFsc2UsInNob3dDb3JyZWN0QW5zd2VycyI6ZmFsc2UsInZvdGluZ0xvY2tlZCI6ZmFsc2V9LHsicG9sbFF1ZXN0aW9uVXVpZCI6IjU1NzIzODkxLTQxYzktNGRjZC1hNDY2LWQ0OTlkYmJlOTQxMyIsInNob3dSZXN1bHRzIjp0cnVlLCJzaG93Q29ycmVjdEFuc3dlcnMiOmZhbHNlLCJ2b3RpbmdMb2NrZWQiOnRydWV9LHsicG9sbFF1ZXN0aW9uVXVpZCI6IjU1NzIzODkxLTQxYzktNGRjZC1hNDY2LWQ0OTlkYmJlOTQxMyIsInNob3dSZXN1bHRzIjp0cnVlLCJzaG93Q29ycmVjdEFuc3dlcnMiOnRydWUsInZvdGluZ0xvY2tlZCI6dHJ1ZX0seyJzY3JlZW4iOiJRdWl6SW50ZXJpbUxlYWRlcmJvYXJkIiwicG9sbFF1ZXN0aW9uVXVpZCI6IjU1NzIzODkxLTQxYzktNGRjZC1hNDY2LWQ0OTlkYmJlOTQxMyIsInNob3dSZXN1bHRzIjpmYWxzZSwic2hvd0NvcnJlY3RBbnN3ZXJzIjpmYWxzZSwidm90aW5nTG9ja2VkIjpmYWxzZX1d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wNTY0NDN9"/>
  <p:tag name="SLIDO_TYPE" val="SlidoPoll"/>
  <p:tag name="SLIDO_POLL_UUID" val="ef65ce47-8bcb-415e-8368-c8f3e3d8665d"/>
  <p:tag name="SLIDO_POLL_QUESTION_UUID" val="747319cd-34d6-4851-a377-97f174cccf21"/>
  <p:tag name="SLIDO_TIMELINE" val="W3sicG9sbFF1ZXN0aW9uVXVpZCI6Ijc0NzMxOWNkLTM0ZDYtNDg1MS1hMzc3LTk3ZjE3NGNjY2YyMSIsInNob3dSZXN1bHRzIjpmYWxzZSwic2hvd0NvcnJlY3RBbnN3ZXJzIjpmYWxzZSwidm90aW5nTG9ja2VkIjpmYWxzZX0seyJwb2xsUXVlc3Rpb25VdWlkIjoiNzQ3MzE5Y2QtMzRkNi00ODUxLWEzNzctOTdmMTc0Y2NjZjIxIiwic2hvd1Jlc3VsdHMiOnRydWUsInNob3dDb3JyZWN0QW5zd2VycyI6ZmFsc2UsInZvdGluZ0xvY2tlZCI6dHJ1ZX0seyJwb2xsUXVlc3Rpb25VdWlkIjoiNzQ3MzE5Y2QtMzRkNi00ODUxLWEzNzctOTdmMTc0Y2NjZjIxIiwic2hvd1Jlc3VsdHMiOnRydWUsInNob3dDb3JyZWN0QW5zd2VycyI6dHJ1ZSwidm90aW5nTG9ja2VkIjp0cnVlfSx7InNjcmVlbiI6IlF1aXpJbnRlcmltTGVhZGVyYm9hcmQiLCJwb2xsUXVlc3Rpb25VdWlkIjoiNzQ3MzE5Y2QtMzRkNi00ODUxLWEzNzctOTdmMTc0Y2NjZjIxIiwic2hvd1Jlc3VsdHMiOmZhbHNlLCJzaG93Q29ycmVjdEFuc3dlcnMiOmZhbHNlLCJ2b3RpbmdMb2NrZWQiOmZhbHNlfV0=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wNTY0NjV9"/>
  <p:tag name="SLIDO_TYPE" val="SlidoPoll"/>
  <p:tag name="SLIDO_POLL_UUID" val="ef65ce47-8bcb-415e-8368-c8f3e3d8665d"/>
  <p:tag name="SLIDO_POLL_QUESTION_UUID" val="dde05309-ef03-4c4e-b47e-0c8b92a6e352"/>
  <p:tag name="SLIDO_TIMELINE" val="W3sicG9sbFF1ZXN0aW9uVXVpZCI6ImRkZTA1MzA5LWVmMDMtNGM0ZS1iNDdlLTBjOGI5MmE2ZTM1MiIsInNob3dSZXN1bHRzIjpmYWxzZSwic2hvd0NvcnJlY3RBbnN3ZXJzIjpmYWxzZSwidm90aW5nTG9ja2VkIjpmYWxzZX0seyJwb2xsUXVlc3Rpb25VdWlkIjoiZGRlMDUzMDktZWYwMy00YzRlLWI0N2UtMGM4YjkyYTZlMzUyIiwic2hvd1Jlc3VsdHMiOnRydWUsInNob3dDb3JyZWN0QW5zd2VycyI6ZmFsc2UsInZvdGluZ0xvY2tlZCI6dHJ1ZX0seyJwb2xsUXVlc3Rpb25VdWlkIjoiZGRlMDUzMDktZWYwMy00YzRlLWI0N2UtMGM4YjkyYTZlMzUyIiwic2hvd1Jlc3VsdHMiOnRydWUsInNob3dDb3JyZWN0QW5zd2VycyI6dHJ1ZSwidm90aW5nTG9ja2VkIjp0cnVlfSx7InNjcmVlbiI6IlF1aXpJbnRlcmltTGVhZGVyYm9hcmQiLCJwb2xsUXVlc3Rpb25VdWlkIjoiZGRlMDUzMDktZWYwMy00YzRlLWI0N2UtMGM4YjkyYTZlMzUyIiwic2hvd1Jlc3VsdHMiOmZhbHNlLCJzaG93Q29ycmVjdEFuc3dlcnMiOmZhbHNlLCJ2b3RpbmdMb2NrZWQiOmZhbHNlfV0=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wNTY0OTh9"/>
  <p:tag name="SLIDO_TYPE" val="SlidoPoll"/>
  <p:tag name="SLIDO_POLL_UUID" val="ef65ce47-8bcb-415e-8368-c8f3e3d8665d"/>
  <p:tag name="SLIDO_POLL_QUESTION_UUID" val="4e3bad13-bedd-4e63-8790-90d9f9943761"/>
  <p:tag name="SLIDO_TIMELINE" val="W3sicG9sbFF1ZXN0aW9uVXVpZCI6IjRlM2JhZDEzLWJlZGQtNGU2My04NzkwLTkwZDlmOTk0Mzc2MSIsInNob3dSZXN1bHRzIjpmYWxzZSwic2hvd0NvcnJlY3RBbnN3ZXJzIjpmYWxzZSwidm90aW5nTG9ja2VkIjpmYWxzZX0seyJwb2xsUXVlc3Rpb25VdWlkIjoiNGUzYmFkMTMtYmVkZC00ZTYzLTg3OTAtOTBkOWY5OTQzNzYxIiwic2hvd1Jlc3VsdHMiOnRydWUsInNob3dDb3JyZWN0QW5zd2VycyI6ZmFsc2UsInZvdGluZ0xvY2tlZCI6dHJ1ZX0seyJwb2xsUXVlc3Rpb25VdWlkIjoiNGUzYmFkMTMtYmVkZC00ZTYzLTg3OTAtOTBkOWY5OTQzNzYxIiwic2hvd1Jlc3VsdHMiOnRydWUsInNob3dDb3JyZWN0QW5zd2VycyI6dHJ1ZSwidm90aW5nTG9ja2VkIjp0cnVlfSx7InNjcmVlbiI6IlF1aXpJbnRlcmltTGVhZGVyYm9hcmQiLCJwb2xsUXVlc3Rpb25VdWlkIjoiNGUzYmFkMTMtYmVkZC00ZTYzLTg3OTAtOTBkOWY5OTQzNzYxIiwic2hvd1Jlc3VsdHMiOmZhbHNlLCJzaG93Q29ycmVjdEFuc3dlcnMiOmZhbHNlLCJ2b3RpbmdMb2NrZWQiOmZhbHNlfV0=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wNTU0NDV9"/>
  <p:tag name="SLIDO_TYPE" val="SlidoPoll"/>
  <p:tag name="SLIDO_POLL_UUID" val="ef65ce47-8bcb-415e-8368-c8f3e3d8665d"/>
  <p:tag name="SLIDO_POLL_QUESTION_UUID" val="f4eb663e-e8dc-49a5-a43a-5ae1c6af915a"/>
  <p:tag name="SLIDO_TIMELINE" val="W3sicG9sbFF1ZXN0aW9uVXVpZCI6ImY0ZWI2NjNlLWU4ZGMtNDlhNS1hNDNhLTVhZTFjNmFmOTE1YSIsInNob3dSZXN1bHRzIjpmYWxzZSwic2hvd0NvcnJlY3RBbnN3ZXJzIjpmYWxzZSwidm90aW5nTG9ja2VkIjpmYWxzZX0seyJwb2xsUXVlc3Rpb25VdWlkIjoiZjRlYjY2M2UtZThkYy00OWE1LWE0M2EtNWFlMWM2YWY5MTVhIiwic2hvd1Jlc3VsdHMiOnRydWUsInNob3dDb3JyZWN0QW5zd2VycyI6ZmFsc2UsInZvdGluZ0xvY2tlZCI6dHJ1ZX0seyJwb2xsUXVlc3Rpb25VdWlkIjoiZjRlYjY2M2UtZThkYy00OWE1LWE0M2EtNWFlMWM2YWY5MTVhIiwic2hvd1Jlc3VsdHMiOnRydWUsInNob3dDb3JyZWN0QW5zd2VycyI6dHJ1ZSwidm90aW5nTG9ja2VkIjp0cnVlfSx7InNjcmVlbiI6IlF1aXpJbnRlcmltTGVhZGVyYm9hcmQiLCJwb2xsUXVlc3Rpb25VdWlkIjoiZjRlYjY2M2UtZThkYy00OWE1LWE0M2EtNWFlMWM2YWY5MTVhIiwic2hvd1Jlc3VsdHMiOmZhbHNlLCJzaG93Q29ycmVjdEFuc3dlcnMiOmZhbHNlLCJ2b3RpbmdMb2NrZWQiOmZhbHNlfV0=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A3Nzh9"/>
  <p:tag name="SLIDO_TYPE" val="SlidoPoll"/>
  <p:tag name="SLIDO_POLL_UUID" val="ef65ce47-8bcb-415e-8368-c8f3e3d8665d"/>
  <p:tag name="SLIDO_POLL_QUESTION_UUID" val="f4c1d19a-c067-43b7-b016-a92213aa0ba0"/>
  <p:tag name="SLIDO_TIMELINE" val="W3sic2NyZWVuIjoiUXVpekdldFJlYWR5Iiwic2hvd1Jlc3VsdHMiOmZhbHNlLCJzaG93Q29ycmVjdEFuc3dlcnMiOmZhbHNlLCJ2b3RpbmdMb2NrZWQiOmZhbHNlfSx7InBvbGxRdWVzdGlvblV1aWQiOiJmNGMxZDE5YS1jMDY3LTQzYjctYjAxNi1hOTIyMTNhYTBiYTAiLCJzaG93UmVzdWx0cyI6ZmFsc2UsInNob3dDb3JyZWN0QW5zd2VycyI6ZmFsc2UsInZvdGluZ0xvY2tlZCI6ZmFsc2V9LHsicG9sbFF1ZXN0aW9uVXVpZCI6ImY0YzFkMTlhLWMwNjctNDNiNy1iMDE2LWE5MjIxM2FhMGJhMCIsInNob3dSZXN1bHRzIjp0cnVlLCJzaG93Q29ycmVjdEFuc3dlcnMiOmZhbHNlLCJ2b3RpbmdMb2NrZWQiOnRydWV9LHsicG9sbFF1ZXN0aW9uVXVpZCI6ImY0YzFkMTlhLWMwNjctNDNiNy1iMDE2LWE5MjIxM2FhMGJhMCIsInNob3dSZXN1bHRzIjp0cnVlLCJzaG93Q29ycmVjdEFuc3dlcnMiOnRydWUsInZvdGluZ0xvY2tlZCI6dHJ1ZX1d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A5OTZ9"/>
  <p:tag name="SLIDO_TYPE" val="SlidoPoll"/>
  <p:tag name="SLIDO_POLL_UUID" val="ef65ce47-8bcb-415e-8368-c8f3e3d8665d"/>
  <p:tag name="SLIDO_POLL_QUESTION_UUID" val="b5b9fd98-009d-4704-a38c-f48e33b9e78d"/>
  <p:tag name="SLIDO_TIMELINE" val="W3sicG9sbFF1ZXN0aW9uVXVpZCI6ImI1YjlmZDk4LTAwOWQtNDcwNC1hMzhjLWY0OGUzM2I5ZTc4ZCIsInNob3dSZXN1bHRzIjpmYWxzZSwic2hvd0NvcnJlY3RBbnN3ZXJzIjpmYWxzZSwidm90aW5nTG9ja2VkIjpmYWxzZX0seyJwb2xsUXVlc3Rpb25VdWlkIjoiYjViOWZkOTgtMDA5ZC00NzA0LWEzOGMtZjQ4ZTMzYjllNzhkIiwic2hvd1Jlc3VsdHMiOnRydWUsInNob3dDb3JyZWN0QW5zd2VycyI6ZmFsc2UsInZvdGluZ0xvY2tlZCI6dHJ1ZX0seyJwb2xsUXVlc3Rpb25VdWlkIjoiYjViOWZkOTgtMDA5ZC00NzA0LWEzOGMtZjQ4ZTMzYjllNzhkIiwic2hvd1Jlc3VsdHMiOnRydWUsInNob3dDb3JyZWN0QW5zd2VycyI6dHJ1ZSwidm90aW5nTG9ja2VkIjp0cnVlfSx7InNjcmVlbiI6IlF1aXpJbnRlcmltTGVhZGVyYm9hcmQiLCJwb2xsUXVlc3Rpb25VdWlkIjoiYjViOWZkOTgtMDA5ZC00NzA0LWEzOGMtZjQ4ZTMzYjllNzhkIiwic2hvd1Jlc3VsdHMiOmZhbHNlLCJzaG93Q29ycmVjdEFuc3dlcnMiOmZhbHNlLCJ2b3RpbmdMb2NrZWQiOmZhbHNlfV0=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EwMjZ9"/>
  <p:tag name="SLIDO_TYPE" val="SlidoPoll"/>
  <p:tag name="SLIDO_POLL_UUID" val="ef65ce47-8bcb-415e-8368-c8f3e3d8665d"/>
  <p:tag name="SLIDO_POLL_QUESTION_UUID" val="95741040-3874-4f6c-a3fb-73bf93645c3d"/>
  <p:tag name="SLIDO_TIMELINE" val="W3sicG9sbFF1ZXN0aW9uVXVpZCI6Ijk1NzQxMDQwLTM4NzQtNGY2Yy1hM2ZiLTczYmY5MzY0NWMzZCIsInNob3dSZXN1bHRzIjpmYWxzZSwic2hvd0NvcnJlY3RBbnN3ZXJzIjpmYWxzZSwidm90aW5nTG9ja2VkIjpmYWxzZX0seyJwb2xsUXVlc3Rpb25VdWlkIjoiOTU3NDEwNDAtMzg3NC00ZjZjLWEzZmItNzNiZjkzNjQ1YzNkIiwic2hvd1Jlc3VsdHMiOnRydWUsInNob3dDb3JyZWN0QW5zd2VycyI6ZmFsc2UsInZvdGluZ0xvY2tlZCI6dHJ1ZX0seyJwb2xsUXVlc3Rpb25VdWlkIjoiOTU3NDEwNDAtMzg3NC00ZjZjLWEzZmItNzNiZjkzNjQ1YzNkIiwic2hvd1Jlc3VsdHMiOnRydWUsInNob3dDb3JyZWN0QW5zd2VycyI6dHJ1ZSwidm90aW5nTG9ja2VkIjp0cnVlfSx7InNjcmVlbiI6IlF1aXpJbnRlcmltTGVhZGVyYm9hcmQiLCJwb2xsUXVlc3Rpb25VdWlkIjoiOTU3NDEwNDAtMzg3NC00ZjZjLWEzZmItNzNiZjkzNjQ1YzNkIiwic2hvd1Jlc3VsdHMiOmZhbHNlLCJzaG93Q29ycmVjdEFuc3dlcnMiOmZhbHNlLCJ2b3RpbmdMb2NrZWQiOmZhbHNlfV0=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EwNTB9"/>
  <p:tag name="SLIDO_TYPE" val="SlidoPoll"/>
  <p:tag name="SLIDO_POLL_UUID" val="ef65ce47-8bcb-415e-8368-c8f3e3d8665d"/>
  <p:tag name="SLIDO_POLL_QUESTION_UUID" val="96f3083b-781d-4e82-8b3e-8d2688d7939a"/>
  <p:tag name="SLIDO_TIMELINE" val="W3sicG9sbFF1ZXN0aW9uVXVpZCI6Ijk2ZjMwODNiLTc4MWQtNGU4Mi04YjNlLThkMjY4OGQ3OTM5YSIsInNob3dSZXN1bHRzIjpmYWxzZSwic2hvd0NvcnJlY3RBbnN3ZXJzIjpmYWxzZSwidm90aW5nTG9ja2VkIjpmYWxzZX0seyJwb2xsUXVlc3Rpb25VdWlkIjoiOTZmMzA4M2ItNzgxZC00ZTgyLThiM2UtOGQyNjg4ZDc5MzlhIiwic2hvd1Jlc3VsdHMiOnRydWUsInNob3dDb3JyZWN0QW5zd2VycyI6ZmFsc2UsInZvdGluZ0xvY2tlZCI6dHJ1ZX0seyJwb2xsUXVlc3Rpb25VdWlkIjoiOTZmMzA4M2ItNzgxZC00ZTgyLThiM2UtOGQyNjg4ZDc5MzlhIiwic2hvd1Jlc3VsdHMiOnRydWUsInNob3dDb3JyZWN0QW5zd2VycyI6dHJ1ZSwidm90aW5nTG9ja2VkIjp0cnVlfSx7InNjcmVlbiI6IlF1aXpJbnRlcmltTGVhZGVyYm9hcmQiLCJwb2xsUXVlc3Rpb25VdWlkIjoiOTZmMzA4M2ItNzgxZC00ZTgyLThiM2UtOGQyNjg4ZDc5MzlhIiwic2hvd1Jlc3VsdHMiOmZhbHNlLCJzaG93Q29ycmVjdEFuc3dlcnMiOmZhbHNlLCJ2b3RpbmdMb2NrZWQiOmZhbHNlfV0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wNTY5Njd9"/>
  <p:tag name="SLIDO_TYPE" val="SlidoPoll"/>
  <p:tag name="SLIDO_POLL_UUID" val="ef65ce47-8bcb-415e-8368-c8f3e3d8665d"/>
  <p:tag name="SLIDO_POLL_QUESTION_UUID" val="161492f4-c245-49b4-8a63-903f333e6493"/>
  <p:tag name="SLIDO_TIMELINE" val="W3sic2NyZWVuIjoiUXVpekdldFJlYWR5Iiwic2hvd1Jlc3VsdHMiOmZhbHNlLCJzaG93Q29ycmVjdEFuc3dlcnMiOmZhbHNlLCJ2b3RpbmdMb2NrZWQiOmZhbHNlfSx7InBvbGxRdWVzdGlvblV1aWQiOiIxNjE0OTJmNC1jMjQ1LTQ5YjQtOGE2My05MDNmMzMzZTY0OTMiLCJzaG93UmVzdWx0cyI6ZmFsc2UsInNob3dDb3JyZWN0QW5zd2VycyI6ZmFsc2UsInZvdGluZ0xvY2tlZCI6ZmFsc2V9LHsicG9sbFF1ZXN0aW9uVXVpZCI6IjE2MTQ5MmY0LWMyNDUtNDliNC04YTYzLTkwM2YzMzNlNjQ5MyIsInNob3dSZXN1bHRzIjp0cnVlLCJzaG93Q29ycmVjdEFuc3dlcnMiOmZhbHNlLCJ2b3RpbmdMb2NrZWQiOnRydWV9LHsicG9sbFF1ZXN0aW9uVXVpZCI6IjE2MTQ5MmY0LWMyNDUtNDliNC04YTYzLTkwM2YzMzNlNjQ5MyIsInNob3dSZXN1bHRzIjp0cnVlLCJzaG93Q29ycmVjdEFuc3dlcnMiOnRydWUsInZvdGluZ0xvY2tlZCI6dHJ1ZX0seyJzY3JlZW4iOiJRdWl6SW50ZXJpbUxlYWRlcmJvYXJkIiwicG9sbFF1ZXN0aW9uVXVpZCI6IjE2MTQ5MmY0LWMyNDUtNDliNC04YTYzLTkwM2YzMzNlNjQ5MyIsInNob3dSZXN1bHRzIjpmYWxzZSwic2hvd0NvcnJlY3RBbnN3ZXJzIjpmYWxzZSwidm90aW5nTG9ja2VkIjpmYWxzZX1d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I5ODV9"/>
  <p:tag name="SLIDO_TYPE" val="SlidoPoll"/>
  <p:tag name="SLIDO_POLL_UUID" val="ef65ce47-8bcb-415e-8368-c8f3e3d8665d"/>
  <p:tag name="SLIDO_POLL_QUESTION_UUID" val="ae8a60ea-bf61-4737-91b9-2f8be5a7062f"/>
  <p:tag name="SLIDO_TIMELINE" val="W3sicG9sbFF1ZXN0aW9uVXVpZCI6ImFlOGE2MGVhLWJmNjEtNDczNy05MWI5LTJmOGJlNWE3MDYyZiIsInNob3dSZXN1bHRzIjpmYWxzZSwic2hvd0NvcnJlY3RBbnN3ZXJzIjpmYWxzZSwidm90aW5nTG9ja2VkIjpmYWxzZX0seyJwb2xsUXVlc3Rpb25VdWlkIjoiYWU4YTYwZWEtYmY2MS00NzM3LTkxYjktMmY4YmU1YTcwNjJmIiwic2hvd1Jlc3VsdHMiOnRydWUsInNob3dDb3JyZWN0QW5zd2VycyI6ZmFsc2UsInZvdGluZ0xvY2tlZCI6dHJ1ZX0seyJwb2xsUXVlc3Rpb25VdWlkIjoiYWU4YTYwZWEtYmY2MS00NzM3LTkxYjktMmY4YmU1YTcwNjJmIiwic2hvd1Jlc3VsdHMiOnRydWUsInNob3dDb3JyZWN0QW5zd2VycyI6dHJ1ZSwidm90aW5nTG9ja2VkIjp0cnVlfSx7InNjcmVlbiI6IlF1aXpJbnRlcmltTGVhZGVyYm9hcmQiLCJwb2xsUXVlc3Rpb25VdWlkIjoiYWU4YTYwZWEtYmY2MS00NzM3LTkxYjktMmY4YmU1YTcwNjJmIiwic2hvd1Jlc3VsdHMiOmZhbHNlLCJzaG93Q29ycmVjdEFuc3dlcnMiOmZhbHNlLCJ2b3RpbmdMb2NrZWQiOmZhbHNlfV0=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EyMTB9"/>
  <p:tag name="SLIDO_TYPE" val="SlidoPoll"/>
  <p:tag name="SLIDO_POLL_UUID" val="ef65ce47-8bcb-415e-8368-c8f3e3d8665d"/>
  <p:tag name="SLIDO_POLL_QUESTION_UUID" val="fabb56bb-5703-48ba-9edc-e78dfdebbf81"/>
  <p:tag name="SLIDO_TIMELINE" val="W3sic2NyZWVuIjoiUXVpekdldFJlYWR5Iiwic2hvd1Jlc3VsdHMiOmZhbHNlLCJzaG93Q29ycmVjdEFuc3dlcnMiOmZhbHNlLCJ2b3RpbmdMb2NrZWQiOmZhbHNlfSx7InBvbGxRdWVzdGlvblV1aWQiOiJmYWJiNTZiYi01NzAzLTQ4YmEtOWVkYy1lNzhkZmRlYmJmODEiLCJzaG93UmVzdWx0cyI6ZmFsc2UsInNob3dDb3JyZWN0QW5zd2VycyI6ZmFsc2UsInZvdGluZ0xvY2tlZCI6ZmFsc2V9LHsicG9sbFF1ZXN0aW9uVXVpZCI6ImZhYmI1NmJiLTU3MDMtNDhiYS05ZWRjLWU3OGRmZGViYmY4MSIsInNob3dSZXN1bHRzIjp0cnVlLCJzaG93Q29ycmVjdEFuc3dlcnMiOmZhbHNlLCJ2b3RpbmdMb2NrZWQiOnRydWV9LHsicG9sbFF1ZXN0aW9uVXVpZCI6ImZhYmI1NmJiLTU3MDMtNDhiYS05ZWRjLWU3OGRmZGViYmY4MSIsInNob3dSZXN1bHRzIjp0cnVlLCJzaG93Q29ycmVjdEFuc3dlcnMiOnRydWUsInZvdGluZ0xvY2tlZCI6dHJ1ZX0seyJzY3JlZW4iOiJRdWl6SW50ZXJpbUxlYWRlcmJvYXJkIiwicG9sbFF1ZXN0aW9uVXVpZCI6ImZhYmI1NmJiLTU3MDMtNDhiYS05ZWRjLWU3OGRmZGViYmY4MSIsInNob3dSZXN1bHRzIjpmYWxzZSwic2hvd0NvcnJlY3RBbnN3ZXJzIjpmYWxzZSwidm90aW5nTG9ja2VkIjpmYWxzZX1d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EzMDh9"/>
  <p:tag name="SLIDO_TYPE" val="SlidoPoll"/>
  <p:tag name="SLIDO_POLL_UUID" val="ef65ce47-8bcb-415e-8368-c8f3e3d8665d"/>
  <p:tag name="SLIDO_POLL_QUESTION_UUID" val="38f70894-9dfd-4427-9ebb-2c554f7c98b9"/>
  <p:tag name="SLIDO_TIMELINE" val="W3sicG9sbFF1ZXN0aW9uVXVpZCI6IjM4ZjcwODk0LTlkZmQtNDQyNy05ZWJiLTJjNTU0ZjdjOThiOSIsInNob3dSZXN1bHRzIjpmYWxzZSwic2hvd0NvcnJlY3RBbnN3ZXJzIjpmYWxzZSwidm90aW5nTG9ja2VkIjpmYWxzZX0seyJwb2xsUXVlc3Rpb25VdWlkIjoiMzhmNzA4OTQtOWRmZC00NDI3LTllYmItMmM1NTRmN2M5OGI5Iiwic2hvd1Jlc3VsdHMiOnRydWUsInNob3dDb3JyZWN0QW5zd2VycyI6ZmFsc2UsInZvdGluZ0xvY2tlZCI6dHJ1ZX0seyJwb2xsUXVlc3Rpb25VdWlkIjoiMzhmNzA4OTQtOWRmZC00NDI3LTllYmItMmM1NTRmN2M5OGI5Iiwic2hvd1Jlc3VsdHMiOnRydWUsInNob3dDb3JyZWN0QW5zd2VycyI6dHJ1ZSwidm90aW5nTG9ja2VkIjp0cnVlfSx7InNjcmVlbiI6IlF1aXpJbnRlcmltTGVhZGVyYm9hcmQiLCJwb2xsUXVlc3Rpb25VdWlkIjoiMzhmNzA4OTQtOWRmZC00NDI3LTllYmItMmM1NTRmN2M5OGI5Iiwic2hvd1Jlc3VsdHMiOmZhbHNlLCJzaG93Q29ycmVjdEFuc3dlcnMiOmZhbHNlLCJ2b3RpbmdMb2NrZWQiOmZhbHNlfV0=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MyMjR9"/>
  <p:tag name="SLIDO_TYPE" val="SlidoPoll"/>
  <p:tag name="SLIDO_POLL_UUID" val="ef65ce47-8bcb-415e-8368-c8f3e3d8665d"/>
  <p:tag name="SLIDO_POLL_QUESTION_UUID" val="af490771-d5a0-4957-9094-36416addf209"/>
  <p:tag name="SLIDO_TIMELINE" val="W3sic2NyZWVuIjoiUXVpekdldFJlYWR5Iiwic2hvd1Jlc3VsdHMiOmZhbHNlLCJzaG93Q29ycmVjdEFuc3dlcnMiOmZhbHNlLCJ2b3RpbmdMb2NrZWQiOmZhbHNlfSx7InBvbGxRdWVzdGlvblV1aWQiOiJhZjQ5MDc3MS1kNWEwLTQ5NTctOTA5NC0zNjQxNmFkZGYyMDkiLCJzaG93UmVzdWx0cyI6ZmFsc2UsInNob3dDb3JyZWN0QW5zd2VycyI6ZmFsc2UsInZvdGluZ0xvY2tlZCI6ZmFsc2V9LHsicG9sbFF1ZXN0aW9uVXVpZCI6ImFmNDkwNzcxLWQ1YTAtNDk1Ny05MDk0LTM2NDE2YWRkZjIwOSIsInNob3dSZXN1bHRzIjp0cnVlLCJzaG93Q29ycmVjdEFuc3dlcnMiOmZhbHNlLCJ2b3RpbmdMb2NrZWQiOnRydWV9LHsicG9sbFF1ZXN0aW9uVXVpZCI6ImFmNDkwNzcxLWQ1YTAtNDk1Ny05MDk0LTM2NDE2YWRkZjIwOSIsInNob3dSZXN1bHRzIjp0cnVlLCJzaG93Q29ycmVjdEFuc3dlcnMiOnRydWUsInZvdGluZ0xvY2tlZCI6dHJ1ZX0seyJzY3JlZW4iOiJRdWl6SW50ZXJpbUxlYWRlcmJvYXJkIiwicG9sbFF1ZXN0aW9uVXVpZCI6ImFmNDkwNzcxLWQ1YTAtNDk1Ny05MDk0LTM2NDE2YWRkZjIwOSIsInNob3dSZXN1bHRzIjpmYWxzZSwic2hvd0NvcnJlY3RBbnN3ZXJzIjpmYWxzZSwidm90aW5nTG9ja2VkIjpmYWxzZX1d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E0NDl9"/>
  <p:tag name="SLIDO_TYPE" val="SlidoPoll"/>
  <p:tag name="SLIDO_POLL_UUID" val="ef65ce47-8bcb-415e-8368-c8f3e3d8665d"/>
  <p:tag name="SLIDO_POLL_QUESTION_UUID" val="e91f4742-25fb-443f-89af-674545a5faa5"/>
  <p:tag name="SLIDO_TIMELINE" val="W3sic2NyZWVuIjoiUXVpekdldFJlYWR5Iiwic2hvd1Jlc3VsdHMiOmZhbHNlLCJzaG93Q29ycmVjdEFuc3dlcnMiOmZhbHNlLCJ2b3RpbmdMb2NrZWQiOmZhbHNlfSx7InBvbGxRdWVzdGlvblV1aWQiOiJlOTFmNDc0Mi0yNWZiLTQ0M2YtODlhZi02NzQ1NDVhNWZhYTUiLCJzaG93UmVzdWx0cyI6ZmFsc2UsInNob3dDb3JyZWN0QW5zd2VycyI6ZmFsc2UsInZvdGluZ0xvY2tlZCI6ZmFsc2V9LHsicG9sbFF1ZXN0aW9uVXVpZCI6ImU5MWY0NzQyLTI1ZmItNDQzZi04OWFmLTY3NDU0NWE1ZmFhNSIsInNob3dSZXN1bHRzIjp0cnVlLCJzaG93Q29ycmVjdEFuc3dlcnMiOmZhbHNlLCJ2b3RpbmdMb2NrZWQiOnRydWV9LHsicG9sbFF1ZXN0aW9uVXVpZCI6ImU5MWY0NzQyLTI1ZmItNDQzZi04OWFmLTY3NDU0NWE1ZmFhNSIsInNob3dSZXN1bHRzIjp0cnVlLCJzaG93Q29ycmVjdEFuc3dlcnMiOnRydWUsInZvdGluZ0xvY2tlZCI6dHJ1ZX0seyJzY3JlZW4iOiJRdWl6SW50ZXJpbUxlYWRlcmJvYXJkIiwicG9sbFF1ZXN0aW9uVXVpZCI6ImU5MWY0NzQyLTI1ZmItNDQzZi04OWFmLTY3NDU0NWE1ZmFhNSIsInNob3dSZXN1bHRzIjpmYWxzZSwic2hvd0NvcnJlY3RBbnN3ZXJzIjpmYWxzZSwidm90aW5nTG9ja2VkIjpmYWxzZX1d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k0Mjd9"/>
  <p:tag name="SLIDO_TYPE" val="SlidoPoll"/>
  <p:tag name="SLIDO_POLL_UUID" val="ef65ce47-8bcb-415e-8368-c8f3e3d8665d"/>
  <p:tag name="SLIDO_POLL_QUESTION_UUID" val="88d0671b-8534-409a-8121-ac4437f1b814"/>
  <p:tag name="SLIDO_TIMELINE" val="W3sic2NyZWVuIjoiUXVpekdldFJlYWR5Iiwic2hvd1Jlc3VsdHMiOmZhbHNlLCJzaG93Q29ycmVjdEFuc3dlcnMiOmZhbHNlLCJ2b3RpbmdMb2NrZWQiOmZhbHNlfSx7InBvbGxRdWVzdGlvblV1aWQiOiI4OGQwNjcxYi04NTM0LTQwOWEtODEyMS1hYzQ0MzdmMWI4MTQiLCJzaG93UmVzdWx0cyI6ZmFsc2UsInNob3dDb3JyZWN0QW5zd2VycyI6ZmFsc2UsInZvdGluZ0xvY2tlZCI6ZmFsc2V9LHsicG9sbFF1ZXN0aW9uVXVpZCI6Ijg4ZDA2NzFiLTg1MzQtNDA5YS04MTIxLWFjNDQzN2YxYjgxNCIsInNob3dSZXN1bHRzIjp0cnVlLCJzaG93Q29ycmVjdEFuc3dlcnMiOmZhbHNlLCJ2b3RpbmdMb2NrZWQiOnRydWV9LHsicG9sbFF1ZXN0aW9uVXVpZCI6Ijg4ZDA2NzFiLTg1MzQtNDA5YS04MTIxLWFjNDQzN2YxYjgxNCIsInNob3dSZXN1bHRzIjp0cnVlLCJzaG93Q29ycmVjdEFuc3dlcnMiOnRydWUsInZvdGluZ0xvY2tlZCI6dHJ1ZX0seyJzY3JlZW4iOiJRdWl6SW50ZXJpbUxlYWRlcmJvYXJkIiwicG9sbFF1ZXN0aW9uVXVpZCI6Ijg4ZDA2NzFiLTg1MzQtNDA5YS04MTIxLWFjNDQzN2YxYjgxNCIsInNob3dSZXN1bHRzIjpmYWxzZSwic2hvd0NvcnJlY3RBbnN3ZXJzIjpmYWxzZSwidm90aW5nTG9ja2VkIjpmYWxzZX1d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QwMTB9"/>
  <p:tag name="SLIDO_TYPE" val="SlidoPoll"/>
  <p:tag name="SLIDO_POLL_UUID" val="ef65ce47-8bcb-415e-8368-c8f3e3d8665d"/>
  <p:tag name="SLIDO_POLL_QUESTION_UUID" val="61a9a480-c7d3-4061-b4fe-8f845c78f3ea"/>
  <p:tag name="SLIDO_TIMELINE" val="W3sic2NyZWVuIjoiUXVpekdldFJlYWR5Iiwic2hvd1Jlc3VsdHMiOmZhbHNlLCJzaG93Q29ycmVjdEFuc3dlcnMiOmZhbHNlLCJ2b3RpbmdMb2NrZWQiOmZhbHNlfSx7InBvbGxRdWVzdGlvblV1aWQiOiI2MWE5YTQ4MC1jN2QzLTQwNjEtYjRmZS04Zjg0NWM3OGYzZWEiLCJzaG93UmVzdWx0cyI6ZmFsc2UsInNob3dDb3JyZWN0QW5zd2VycyI6ZmFsc2UsInZvdGluZ0xvY2tlZCI6ZmFsc2V9LHsicG9sbFF1ZXN0aW9uVXVpZCI6IjYxYTlhNDgwLWM3ZDMtNDA2MS1iNGZlLThmODQ1Yzc4ZjNlYSIsInNob3dSZXN1bHRzIjp0cnVlLCJzaG93Q29ycmVjdEFuc3dlcnMiOmZhbHNlLCJ2b3RpbmdMb2NrZWQiOnRydWV9LHsicG9sbFF1ZXN0aW9uVXVpZCI6IjYxYTlhNDgwLWM3ZDMtNDA2MS1iNGZlLThmODQ1Yzc4ZjNlYSIsInNob3dSZXN1bHRzIjp0cnVlLCJzaG93Q29ycmVjdEFuc3dlcnMiOnRydWUsInZvdGluZ0xvY2tlZCI6dHJ1ZX0seyJzY3JlZW4iOiJRdWl6SW50ZXJpbUxlYWRlcmJvYXJkIiwicG9sbFF1ZXN0aW9uVXVpZCI6IjYxYTlhNDgwLWM3ZDMtNDA2MS1iNGZlLThmODQ1Yzc4ZjNlYSIsInNob3dSZXN1bHRzIjpmYWxzZSwic2hvd0NvcnJlY3RBbnN3ZXJzIjpmYWxzZSwidm90aW5nTG9ja2VkIjpmYWxzZX1d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E5ODl9"/>
  <p:tag name="SLIDO_TYPE" val="SlidoPoll"/>
  <p:tag name="SLIDO_POLL_UUID" val="ef65ce47-8bcb-415e-8368-c8f3e3d8665d"/>
  <p:tag name="SLIDO_POLL_QUESTION_UUID" val="c2d54e93-dc51-49c4-9a0d-25c19fe6389a"/>
  <p:tag name="SLIDO_TIMELINE" val="W3sic2NyZWVuIjoiUXVpekdldFJlYWR5Iiwic2hvd1Jlc3VsdHMiOmZhbHNlLCJzaG93Q29ycmVjdEFuc3dlcnMiOmZhbHNlLCJ2b3RpbmdMb2NrZWQiOmZhbHNlfSx7InBvbGxRdWVzdGlvblV1aWQiOiJjMmQ1NGU5My1kYzUxLTQ5YzQtOWEwZC0yNWMxOWZlNjM4OWEiLCJzaG93UmVzdWx0cyI6ZmFsc2UsInNob3dDb3JyZWN0QW5zd2VycyI6ZmFsc2UsInZvdGluZ0xvY2tlZCI6ZmFsc2V9LHsicG9sbFF1ZXN0aW9uVXVpZCI6ImMyZDU0ZTkzLWRjNTEtNDljNC05YTBkLTI1YzE5ZmU2Mzg5YSIsInNob3dSZXN1bHRzIjp0cnVlLCJzaG93Q29ycmVjdEFuc3dlcnMiOmZhbHNlLCJ2b3RpbmdMb2NrZWQiOnRydWV9LHsicG9sbFF1ZXN0aW9uVXVpZCI6ImMyZDU0ZTkzLWRjNTEtNDljNC05YTBkLTI1YzE5ZmU2Mzg5YSIsInNob3dSZXN1bHRzIjp0cnVlLCJzaG93Q29ycmVjdEFuc3dlcnMiOnRydWUsInZvdGluZ0xvY2tlZCI6dHJ1ZX0seyJzY3JlZW4iOiJRdWl6SW50ZXJpbUxlYWRlcmJvYXJkIiwicG9sbFF1ZXN0aW9uVXVpZCI6ImMyZDU0ZTkzLWRjNTEtNDljNC05YTBkLTI1YzE5ZmU2Mzg5YSIsInNob3dSZXN1bHRzIjpmYWxzZSwic2hvd0NvcnJlY3RBbnN3ZXJzIjpmYWxzZSwidm90aW5nTG9ja2VkIjpmYWxzZX1d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QyMjl9"/>
  <p:tag name="SLIDO_TYPE" val="SlidoPoll"/>
  <p:tag name="SLIDO_POLL_UUID" val="ef65ce47-8bcb-415e-8368-c8f3e3d8665d"/>
  <p:tag name="SLIDO_POLL_QUESTION_UUID" val="c89d2c1a-9e9e-4b9d-b42b-12417a6a0489"/>
  <p:tag name="SLIDO_TIMELINE" val="W3sic2NyZWVuIjoiUXVpekdldFJlYWR5Iiwic2hvd1Jlc3VsdHMiOmZhbHNlLCJzaG93Q29ycmVjdEFuc3dlcnMiOmZhbHNlLCJ2b3RpbmdMb2NrZWQiOmZhbHNlfSx7InBvbGxRdWVzdGlvblV1aWQiOiJjODlkMmMxYS05ZTllLTRiOWQtYjQyYi0xMjQxN2E2YTA0ODkiLCJzaG93UmVzdWx0cyI6ZmFsc2UsInNob3dDb3JyZWN0QW5zd2VycyI6ZmFsc2UsInZvdGluZ0xvY2tlZCI6ZmFsc2V9LHsicG9sbFF1ZXN0aW9uVXVpZCI6ImM4OWQyYzFhLTllOWUtNGI5ZC1iNDJiLTEyNDE3YTZhMDQ4OSIsInNob3dSZXN1bHRzIjp0cnVlLCJzaG93Q29ycmVjdEFuc3dlcnMiOmZhbHNlLCJ2b3RpbmdMb2NrZWQiOnRydWV9LHsicG9sbFF1ZXN0aW9uVXVpZCI6ImM4OWQyYzFhLTllOWUtNGI5ZC1iNDJiLTEyNDE3YTZhMDQ4OSIsInNob3dSZXN1bHRzIjp0cnVlLCJzaG93Q29ycmVjdEFuc3dlcnMiOnRydWUsInZvdGluZ0xvY2tlZCI6dHJ1ZX0seyJzY3JlZW4iOiJRdWl6SW50ZXJpbUxlYWRlcmJvYXJkIiwicG9sbFF1ZXN0aW9uVXVpZCI6ImM4OWQyYzFhLTllOWUtNGI5ZC1iNDJiLTEyNDE3YTZhMDQ4OSIsInNob3dSZXN1bHRzIjpmYWxzZSwic2hvd0NvcnJlY3RBbnN3ZXJzIjpmYWxzZSwidm90aW5nTG9ja2VkIjpmYWxzZX1d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IwNjV9"/>
  <p:tag name="SLIDO_TYPE" val="SlidoPoll"/>
  <p:tag name="SLIDO_POLL_UUID" val="ef65ce47-8bcb-415e-8368-c8f3e3d8665d"/>
  <p:tag name="SLIDO_POLL_QUESTION_UUID" val="e80b2320-9a75-41fe-9de0-679de885a9cb"/>
  <p:tag name="SLIDO_TIMELINE" val="W3sic2NyZWVuIjoiUXVpekdldFJlYWR5Iiwic2hvd1Jlc3VsdHMiOmZhbHNlLCJzaG93Q29ycmVjdEFuc3dlcnMiOmZhbHNlLCJ2b3RpbmdMb2NrZWQiOmZhbHNlfSx7InBvbGxRdWVzdGlvblV1aWQiOiJlODBiMjMyMC05YTc1LTQxZmUtOWRlMC02NzlkZTg4NWE5Y2IiLCJzaG93UmVzdWx0cyI6ZmFsc2UsInNob3dDb3JyZWN0QW5zd2VycyI6ZmFsc2UsInZvdGluZ0xvY2tlZCI6ZmFsc2V9LHsicG9sbFF1ZXN0aW9uVXVpZCI6ImU4MGIyMzIwLTlhNzUtNDFmZS05ZGUwLTY3OWRlODg1YTljYiIsInNob3dSZXN1bHRzIjp0cnVlLCJzaG93Q29ycmVjdEFuc3dlcnMiOmZhbHNlLCJ2b3RpbmdMb2NrZWQiOnRydWV9LHsicG9sbFF1ZXN0aW9uVXVpZCI6ImU4MGIyMzIwLTlhNzUtNDFmZS05ZGUwLTY3OWRlODg1YTljYiIsInNob3dSZXN1bHRzIjp0cnVlLCJzaG93Q29ycmVjdEFuc3dlcnMiOnRydWUsInZvdGluZ0xvY2tlZCI6dHJ1ZX0seyJzY3JlZW4iOiJRdWl6SW50ZXJpbUxlYWRlcmJvYXJkIiwicG9sbFF1ZXN0aW9uVXVpZCI6ImU4MGIyMzIwLTlhNzUtNDFmZS05ZGUwLTY3OWRlODg1YTljYiIsInNob3dSZXN1bHRzIjpmYWxzZSwic2hvd0NvcnJlY3RBbnN3ZXJzIjpmYWxzZSwidm90aW5nTG9ja2VkIjpmYWxzZX1d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QyOTF9"/>
  <p:tag name="SLIDO_TYPE" val="SlidoPoll"/>
  <p:tag name="SLIDO_POLL_UUID" val="ef65ce47-8bcb-415e-8368-c8f3e3d8665d"/>
  <p:tag name="SLIDO_POLL_QUESTION_UUID" val="1ac80927-3d53-481b-9072-84d2b4223a41"/>
  <p:tag name="SLIDO_TIMELINE" val="W3sic2NyZWVuIjoiUXVpekdldFJlYWR5Iiwic2hvd1Jlc3VsdHMiOmZhbHNlLCJzaG93Q29ycmVjdEFuc3dlcnMiOmZhbHNlLCJ2b3RpbmdMb2NrZWQiOmZhbHNlfSx7InBvbGxRdWVzdGlvblV1aWQiOiIxYWM4MDkyNy0zZDUzLTQ4MWItOTA3Mi04NGQyYjQyMjNhNDEiLCJzaG93UmVzdWx0cyI6ZmFsc2UsInNob3dDb3JyZWN0QW5zd2VycyI6ZmFsc2UsInZvdGluZ0xvY2tlZCI6ZmFsc2V9LHsicG9sbFF1ZXN0aW9uVXVpZCI6IjFhYzgwOTI3LTNkNTMtNDgxYi05MDcyLTg0ZDJiNDIyM2E0MSIsInNob3dSZXN1bHRzIjp0cnVlLCJzaG93Q29ycmVjdEFuc3dlcnMiOmZhbHNlLCJ2b3RpbmdMb2NrZWQiOnRydWV9LHsicG9sbFF1ZXN0aW9uVXVpZCI6IjFhYzgwOTI3LTNkNTMtNDgxYi05MDcyLTg0ZDJiNDIyM2E0MSIsInNob3dSZXN1bHRzIjp0cnVlLCJzaG93Q29ycmVjdEFuc3dlcnMiOnRydWUsInZvdGluZ0xvY2tlZCI6dHJ1ZX0seyJzY3JlZW4iOiJRdWl6SW50ZXJpbUxlYWRlcmJvYXJkIiwicG9sbFF1ZXN0aW9uVXVpZCI6IjFhYzgwOTI3LTNkNTMtNDgxYi05MDcyLTg0ZDJiNDIyM2E0MSIsInNob3dSZXN1bHRzIjpmYWxzZSwic2hvd0NvcnJlY3RBbnN3ZXJzIjpmYWxzZSwidm90aW5nTG9ja2VkIjpmYWxzZX1d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jIyMDh9"/>
  <p:tag name="SLIDO_TYPE" val="SlidoPoll"/>
  <p:tag name="SLIDO_POLL_UUID" val="ef65ce47-8bcb-415e-8368-c8f3e3d8665d"/>
  <p:tag name="SLIDO_POLL_QUESTION_UUID" val="408dee1b-9491-4250-b658-5b198ad548d8"/>
  <p:tag name="SLIDO_TIMELINE" val="W3sic2NyZWVuIjoiUXVpekdldFJlYWR5Iiwic2hvd1Jlc3VsdHMiOmZhbHNlLCJzaG93Q29ycmVjdEFuc3dlcnMiOmZhbHNlLCJ2b3RpbmdMb2NrZWQiOmZhbHNlfSx7InBvbGxRdWVzdGlvblV1aWQiOiI0MDhkZWUxYi05NDkxLTQyNTAtYjY1OC01YjE5OGFkNTQ4ZDgiLCJzaG93UmVzdWx0cyI6ZmFsc2UsInNob3dDb3JyZWN0QW5zd2VycyI6ZmFsc2UsInZvdGluZ0xvY2tlZCI6ZmFsc2V9LHsicG9sbFF1ZXN0aW9uVXVpZCI6IjQwOGRlZTFiLTk0OTEtNDI1MC1iNjU4LTViMTk4YWQ1NDhkOCIsInNob3dSZXN1bHRzIjp0cnVlLCJzaG93Q29ycmVjdEFuc3dlcnMiOmZhbHNlLCJ2b3RpbmdMb2NrZWQiOnRydWV9LHsicG9sbFF1ZXN0aW9uVXVpZCI6IjQwOGRlZTFiLTk0OTEtNDI1MC1iNjU4LTViMTk4YWQ1NDhkOCIsInNob3dSZXN1bHRzIjp0cnVlLCJzaG93Q29ycmVjdEFuc3dlcnMiOnRydWUsInZvdGluZ0xvY2tlZCI6dHJ1ZX0seyJzY3JlZW4iOiJRdWl6SW50ZXJpbUxlYWRlcmJvYXJkIiwicG9sbFF1ZXN0aW9uVXVpZCI6IjQwOGRlZTFiLTk0OTEtNDI1MC1iNjU4LTViMTk4YWQ1NDhkOCIsInNob3dSZXN1bHRzIjpmYWxzZSwic2hvd0NvcnJlY3RBbnN3ZXJzIjpmYWxzZSwidm90aW5nTG9ja2VkIjpmYWxzZX1d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IxMTQzNzN9"/>
  <p:tag name="SLIDO_TYPE" val="SlidoPoll"/>
  <p:tag name="SLIDO_POLL_UUID" val="ef65ce47-8bcb-415e-8368-c8f3e3d8665d"/>
  <p:tag name="SLIDO_POLL_QUESTION_UUID" val="b80a5aa5-cb63-4a91-bab3-b6b77a678c0d"/>
  <p:tag name="SLIDO_TIMELINE" val="W3sic2NyZWVuIjoiUXVpekdldFJlYWR5Iiwic2hvd1Jlc3VsdHMiOmZhbHNlLCJzaG93Q29ycmVjdEFuc3dlcnMiOmZhbHNlLCJ2b3RpbmdMb2NrZWQiOmZhbHNlfSx7InBvbGxRdWVzdGlvblV1aWQiOiJiODBhNWFhNS1jYjYzLTRhOTEtYmFiMy1iNmI3N2E2NzhjMGQiLCJzaG93UmVzdWx0cyI6ZmFsc2UsInNob3dDb3JyZWN0QW5zd2VycyI6ZmFsc2UsInZvdGluZ0xvY2tlZCI6ZmFsc2V9LHsicG9sbFF1ZXN0aW9uVXVpZCI6ImI4MGE1YWE1LWNiNjMtNGE5MS1iYWIzLWI2Yjc3YTY3OGMwZCIsInNob3dSZXN1bHRzIjp0cnVlLCJzaG93Q29ycmVjdEFuc3dlcnMiOmZhbHNlLCJ2b3RpbmdMb2NrZWQiOnRydWV9LHsicG9sbFF1ZXN0aW9uVXVpZCI6ImI4MGE1YWE1LWNiNjMtNGE5MS1iYWIzLWI2Yjc3YTY3OGMwZCIsInNob3dSZXN1bHRzIjp0cnVlLCJzaG93Q29ycmVjdEFuc3dlcnMiOnRydWUsInZvdGluZ0xvY2tlZCI6dHJ1ZX0seyJzY3JlZW4iOiJRdWl6SW50ZXJpbUxlYWRlcmJvYXJkIiwicG9sbFF1ZXN0aW9uVXVpZCI6ImI4MGE1YWE1LWNiNjMtNGE5MS1iYWIzLWI2Yjc3YTY3OGMwZCIsInNob3dSZXN1bHRzIjpmYWxzZSwic2hvd0NvcnJlY3RBbnN3ZXJzIjpmYWxzZSwidm90aW5nTG9ja2VkIjpmYWxzZX1d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heme/theme1.xml><?xml version="1.0" encoding="utf-8"?>
<a:theme xmlns:a="http://schemas.openxmlformats.org/drawingml/2006/main" name="Office Theme">
  <a:themeElements>
    <a:clrScheme name="ASHP PPT">
      <a:dk1>
        <a:srgbClr val="44546A"/>
      </a:dk1>
      <a:lt1>
        <a:sysClr val="window" lastClr="FFFFFF"/>
      </a:lt1>
      <a:dk2>
        <a:srgbClr val="002852"/>
      </a:dk2>
      <a:lt2>
        <a:srgbClr val="C8E8F3"/>
      </a:lt2>
      <a:accent1>
        <a:srgbClr val="006EB7"/>
      </a:accent1>
      <a:accent2>
        <a:srgbClr val="5DC9E7"/>
      </a:accent2>
      <a:accent3>
        <a:srgbClr val="70AD47"/>
      </a:accent3>
      <a:accent4>
        <a:srgbClr val="F47932"/>
      </a:accent4>
      <a:accent5>
        <a:srgbClr val="FFC000"/>
      </a:accent5>
      <a:accent6>
        <a:srgbClr val="002852"/>
      </a:accent6>
      <a:hlink>
        <a:srgbClr val="006EB7"/>
      </a:hlink>
      <a:folHlink>
        <a:srgbClr val="5DC9E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71A0274-86A7-4883-970C-7C27669842DF}" vid="{B74938E8-E7F9-4A13-818C-465A442948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3866ec9-e5ff-472c-bf89-efb997a28d0f" xsi:nil="true"/>
    <lcf76f155ced4ddcb4097134ff3c332f xmlns="4c71868c-5b47-47ee-901f-6016dbf4425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4B6C84BED7E74E96B907CC4D6F1C16" ma:contentTypeVersion="14" ma:contentTypeDescription="Create a new document." ma:contentTypeScope="" ma:versionID="354a08fa6894493b315954cf22245021">
  <xsd:schema xmlns:xsd="http://www.w3.org/2001/XMLSchema" xmlns:xs="http://www.w3.org/2001/XMLSchema" xmlns:p="http://schemas.microsoft.com/office/2006/metadata/properties" xmlns:ns2="4c71868c-5b47-47ee-901f-6016dbf4425e" xmlns:ns3="53866ec9-e5ff-472c-bf89-efb997a28d0f" targetNamespace="http://schemas.microsoft.com/office/2006/metadata/properties" ma:root="true" ma:fieldsID="9add034d87595effc4702b09f865e09b" ns2:_="" ns3:_="">
    <xsd:import namespace="4c71868c-5b47-47ee-901f-6016dbf4425e"/>
    <xsd:import namespace="53866ec9-e5ff-472c-bf89-efb997a28d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71868c-5b47-47ee-901f-6016dbf44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2d68d1a-ea82-452c-bf2f-d734c326d1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866ec9-e5ff-472c-bf89-efb997a28d0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a87009f-d70a-49e5-9196-96548fac6eba}" ma:internalName="TaxCatchAll" ma:showField="CatchAllData" ma:web="53866ec9-e5ff-472c-bf89-efb997a28d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E2DB36-229F-4058-B8DE-C5721D5F29DC}">
  <ds:schemaRefs>
    <ds:schemaRef ds:uri="http://schemas.microsoft.com/office/2006/metadata/properties"/>
    <ds:schemaRef ds:uri="http://purl.org/dc/terms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53866ec9-e5ff-472c-bf89-efb997a28d0f"/>
    <ds:schemaRef ds:uri="4c71868c-5b47-47ee-901f-6016dbf4425e"/>
  </ds:schemaRefs>
</ds:datastoreItem>
</file>

<file path=customXml/itemProps2.xml><?xml version="1.0" encoding="utf-8"?>
<ds:datastoreItem xmlns:ds="http://schemas.openxmlformats.org/officeDocument/2006/customXml" ds:itemID="{BE137D0D-2122-4C44-8C11-DD061FEF3F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973C12-404A-4F3E-AD9A-0C64AF5C20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71868c-5b47-47ee-901f-6016dbf4425e"/>
    <ds:schemaRef ds:uri="53866ec9-e5ff-472c-bf89-efb997a28d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ASHP Master Template 2025</Template>
  <TotalTime>7572</TotalTime>
  <Words>8506</Words>
  <Application>Microsoft Office PowerPoint</Application>
  <PresentationFormat>Widescreen</PresentationFormat>
  <Paragraphs>1613</Paragraphs>
  <Slides>173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173</vt:i4>
      </vt:variant>
    </vt:vector>
  </HeadingPairs>
  <TitlesOfParts>
    <vt:vector size="180" baseType="lpstr">
      <vt:lpstr>Aptos</vt:lpstr>
      <vt:lpstr>Arial</vt:lpstr>
      <vt:lpstr>Arial Black</vt:lpstr>
      <vt:lpstr>Calibri</vt:lpstr>
      <vt:lpstr>Cambria Math</vt:lpstr>
      <vt:lpstr>Wingdings</vt:lpstr>
      <vt:lpstr>Office Theme</vt:lpstr>
      <vt:lpstr>You’ve Got Game! Discover the Fast-Paced  World of Pharmacy</vt:lpstr>
      <vt:lpstr>What We’re Exploring</vt:lpstr>
      <vt:lpstr>Pharmacy Careers exist everywhere healthcare exists</vt:lpstr>
      <vt:lpstr>Who Is Responsible for Medication Safety?</vt:lpstr>
      <vt:lpstr>Why Pharmacy Matters</vt:lpstr>
      <vt:lpstr>Community Pharmacy:  High-Volume Decisions</vt:lpstr>
      <vt:lpstr>Hospital Pharmacy:  Complex Care Decisions</vt:lpstr>
      <vt:lpstr>Ambulatory Care:  Long-Term Decisions</vt:lpstr>
      <vt:lpstr>Pharmacists Specialize Too – Just like Physicians!</vt:lpstr>
      <vt:lpstr>Team-Based Care Across Settings</vt:lpstr>
      <vt:lpstr>How People Enter the Pharmacy Team</vt:lpstr>
      <vt:lpstr>Game: Path to the Patient</vt:lpstr>
      <vt:lpstr>Path to the Patient – Before We Begin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Path to the Patient</vt:lpstr>
      <vt:lpstr>Math – Calculating Days Supply</vt:lpstr>
      <vt:lpstr>PowerPoint Presentation</vt:lpstr>
      <vt:lpstr>PowerPoint Presentation</vt:lpstr>
      <vt:lpstr>Math – Calculating Days Supply</vt:lpstr>
      <vt:lpstr>Math – Calculating Days Supply</vt:lpstr>
      <vt:lpstr>PowerPoint Presentation</vt:lpstr>
      <vt:lpstr>PowerPoint Presentation</vt:lpstr>
      <vt:lpstr>Math – Calculating Days Supply</vt:lpstr>
      <vt:lpstr>PowerPoint Presentation</vt:lpstr>
      <vt:lpstr>Identification – How to Identify Unknown Pill</vt:lpstr>
      <vt:lpstr>PowerPoint Presentation</vt:lpstr>
      <vt:lpstr>Identification – How to Identify Unknown Pill</vt:lpstr>
      <vt:lpstr>PowerPoint Presentation</vt:lpstr>
      <vt:lpstr>Think Like a Pharmacist – Medication</vt:lpstr>
      <vt:lpstr>PowerPoint Presentation</vt:lpstr>
      <vt:lpstr>Think Like a Pharmacist – Medication</vt:lpstr>
      <vt:lpstr>PowerPoint Presentation</vt:lpstr>
      <vt:lpstr>Medication Safety &amp; Errors – Importance</vt:lpstr>
      <vt:lpstr>PowerPoint Presentation</vt:lpstr>
      <vt:lpstr>Medication Safety &amp; Errors – Importance</vt:lpstr>
      <vt:lpstr>PowerPoint Presentation</vt:lpstr>
      <vt:lpstr>Patient Counseling &amp; Communication – Medication Understanding</vt:lpstr>
      <vt:lpstr>PowerPoint Presentation</vt:lpstr>
      <vt:lpstr>Patient Counseling &amp; Communication – Medication Understanding</vt:lpstr>
      <vt:lpstr>⭐ Bonus Rush</vt:lpstr>
      <vt:lpstr>PowerPoint Presentation</vt:lpstr>
      <vt:lpstr>PowerPoint Presentation</vt:lpstr>
      <vt:lpstr>PowerPoint Presentation</vt:lpstr>
      <vt:lpstr>PowerPoint Presentation</vt:lpstr>
      <vt:lpstr>⭐ Bonus Rush T/F Statements</vt:lpstr>
      <vt:lpstr>PowerPoint Presentation</vt:lpstr>
      <vt:lpstr>PowerPoint Presentation</vt:lpstr>
      <vt:lpstr>PowerPoint Presentation</vt:lpstr>
      <vt:lpstr>PowerPoint Presentation</vt:lpstr>
      <vt:lpstr>⭐ Bonus Rush T/F Statements</vt:lpstr>
      <vt:lpstr>Math – Calculating Dose</vt:lpstr>
      <vt:lpstr>PowerPoint Presentation</vt:lpstr>
      <vt:lpstr>PowerPoint Presentation</vt:lpstr>
      <vt:lpstr>Math – Calculating Dose</vt:lpstr>
      <vt:lpstr>Math – Calculating Dose</vt:lpstr>
      <vt:lpstr>PowerPoint Presentation</vt:lpstr>
      <vt:lpstr>PowerPoint Presentation</vt:lpstr>
      <vt:lpstr>Math – Calculating Dose</vt:lpstr>
      <vt:lpstr>PowerPoint Presentation</vt:lpstr>
      <vt:lpstr>Identification – Identify the Pill</vt:lpstr>
      <vt:lpstr>PowerPoint Presentation</vt:lpstr>
      <vt:lpstr>Identification – Identify the Pill</vt:lpstr>
      <vt:lpstr>PowerPoint Presentation</vt:lpstr>
      <vt:lpstr>Think Like a Pharmacist – Medication Process</vt:lpstr>
      <vt:lpstr>PowerPoint Presentation</vt:lpstr>
      <vt:lpstr>Think Like a Pharmacist – Medication Process</vt:lpstr>
      <vt:lpstr>PowerPoint Presentation</vt:lpstr>
      <vt:lpstr>Medication Safety &amp; Errors – Safety Check</vt:lpstr>
      <vt:lpstr>PowerPoint Presentation</vt:lpstr>
      <vt:lpstr>Medication Safety &amp; Errors – Safety Check</vt:lpstr>
      <vt:lpstr>PowerPoint Presentation</vt:lpstr>
      <vt:lpstr>Patient Counseling &amp; Communication – Medication Understanding</vt:lpstr>
      <vt:lpstr>PowerPoint Presentation</vt:lpstr>
      <vt:lpstr>Patient Counseling &amp; Communication – Medication Understanding</vt:lpstr>
      <vt:lpstr>⭐ Bonus Rush</vt:lpstr>
      <vt:lpstr>PowerPoint Presentation</vt:lpstr>
      <vt:lpstr>PowerPoint Presentation</vt:lpstr>
      <vt:lpstr>PowerPoint Presentation</vt:lpstr>
      <vt:lpstr>PowerPoint Presentation</vt:lpstr>
      <vt:lpstr>⭐ Bonus Rush T/F Statements</vt:lpstr>
      <vt:lpstr>PowerPoint Presentation</vt:lpstr>
      <vt:lpstr>PowerPoint Presentation</vt:lpstr>
      <vt:lpstr>PowerPoint Presentation</vt:lpstr>
      <vt:lpstr>PowerPoint Presentation</vt:lpstr>
      <vt:lpstr>⭐ Bonus Rush T/F Statements</vt:lpstr>
      <vt:lpstr>Math – Calculating Next Dose</vt:lpstr>
      <vt:lpstr>PowerPoint Presentation</vt:lpstr>
      <vt:lpstr>PowerPoint Presentation</vt:lpstr>
      <vt:lpstr>PowerPoint Presentation</vt:lpstr>
      <vt:lpstr>Math – Calculating Next Dose</vt:lpstr>
      <vt:lpstr>Math – Calculating Next Dose</vt:lpstr>
      <vt:lpstr>PowerPoint Presentation</vt:lpstr>
      <vt:lpstr>PowerPoint Presentation</vt:lpstr>
      <vt:lpstr>PowerPoint Presentation</vt:lpstr>
      <vt:lpstr>Math – Calculating Next Dose</vt:lpstr>
      <vt:lpstr>PowerPoint Presentation</vt:lpstr>
      <vt:lpstr>Identification – Identify the Pill</vt:lpstr>
      <vt:lpstr>PowerPoint Presentation</vt:lpstr>
      <vt:lpstr>Identification – Identify the Pill</vt:lpstr>
      <vt:lpstr>PowerPoint Presentation</vt:lpstr>
      <vt:lpstr>Think Like a Pharmacist – Child vs Adult</vt:lpstr>
      <vt:lpstr>PowerPoint Presentation</vt:lpstr>
      <vt:lpstr>Think Like a Pharmacist – Child vs Adult</vt:lpstr>
      <vt:lpstr>PowerPoint Presentation</vt:lpstr>
      <vt:lpstr>Medication Safety &amp; Errors – Different Looking Pill</vt:lpstr>
      <vt:lpstr>PowerPoint Presentation</vt:lpstr>
      <vt:lpstr>Medication Safety &amp; Errors – Different Looking Pill</vt:lpstr>
      <vt:lpstr>PowerPoint Presentation</vt:lpstr>
      <vt:lpstr>Patient Counseling &amp; Communication – Visual Cues</vt:lpstr>
      <vt:lpstr>PowerPoint Presentation</vt:lpstr>
      <vt:lpstr>Patient Counseling &amp; Communication – Visual Cues</vt:lpstr>
      <vt:lpstr>⭐ Bonus Rush</vt:lpstr>
      <vt:lpstr>PowerPoint Presentation</vt:lpstr>
      <vt:lpstr>PowerPoint Presentation</vt:lpstr>
      <vt:lpstr>PowerPoint Presentation</vt:lpstr>
      <vt:lpstr>PowerPoint Presentation</vt:lpstr>
      <vt:lpstr>⭐ Bonus Rush T/F Statements</vt:lpstr>
      <vt:lpstr>PowerPoint Presentation</vt:lpstr>
      <vt:lpstr>PowerPoint Presentation</vt:lpstr>
      <vt:lpstr>PowerPoint Presentation</vt:lpstr>
      <vt:lpstr>PowerPoint Presentation</vt:lpstr>
      <vt:lpstr>⭐ Bonus Rush T/F Statements</vt:lpstr>
      <vt:lpstr>Math – Calculating Day Supply</vt:lpstr>
      <vt:lpstr>PowerPoint Presentation</vt:lpstr>
      <vt:lpstr>PowerPoint Presentation</vt:lpstr>
      <vt:lpstr>PowerPoint Presentation</vt:lpstr>
      <vt:lpstr>Math – Calculating Next Dose</vt:lpstr>
      <vt:lpstr>Math – Calculating Next Dose</vt:lpstr>
      <vt:lpstr>PowerPoint Presentation</vt:lpstr>
      <vt:lpstr>PowerPoint Presentation</vt:lpstr>
      <vt:lpstr>PowerPoint Presentation</vt:lpstr>
      <vt:lpstr>Math – Calculating Next Dose</vt:lpstr>
      <vt:lpstr>PowerPoint Presentation</vt:lpstr>
      <vt:lpstr>Identification – Unknown Pill</vt:lpstr>
      <vt:lpstr>PowerPoint Presentation</vt:lpstr>
      <vt:lpstr>Identification – Unknown Pill</vt:lpstr>
      <vt:lpstr>PowerPoint Presentation</vt:lpstr>
      <vt:lpstr>Think Like a Pharmacist – Teamwork</vt:lpstr>
      <vt:lpstr>PowerPoint Presentation</vt:lpstr>
      <vt:lpstr>Think Like a Pharmacist – Teamwork</vt:lpstr>
      <vt:lpstr>PowerPoint Presentation</vt:lpstr>
      <vt:lpstr>Medication Safety &amp; Errors – Questions</vt:lpstr>
      <vt:lpstr>PowerPoint Presentation</vt:lpstr>
      <vt:lpstr>Medication Safety &amp; Errors – Questions</vt:lpstr>
      <vt:lpstr>PowerPoint Presentation</vt:lpstr>
      <vt:lpstr>Patient Counseling &amp; Communication – Encouragement </vt:lpstr>
      <vt:lpstr>PowerPoint Presentation</vt:lpstr>
      <vt:lpstr>Patient Counseling &amp; Communication – Encouragement </vt:lpstr>
      <vt:lpstr>🎉CONGRATULATIONS!🎊</vt:lpstr>
      <vt:lpstr>You’ve Got Game! Discover the Fast-Paced  World of Pharmacy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L. Grant</dc:creator>
  <cp:lastModifiedBy>Quyen Dinh</cp:lastModifiedBy>
  <cp:revision>7</cp:revision>
  <dcterms:created xsi:type="dcterms:W3CDTF">2026-01-27T15:57:46Z</dcterms:created>
  <dcterms:modified xsi:type="dcterms:W3CDTF">2026-07-10T15:47:48Z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0x010100864B6C84BED7E74E96B907CC4D6F1C16</vt:lpwstr>
  </property>
</Properties>
</file>