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381" r:id="rId5"/>
    <p:sldId id="284" r:id="rId6"/>
    <p:sldId id="274" r:id="rId7"/>
    <p:sldId id="308" r:id="rId8"/>
    <p:sldId id="275" r:id="rId9"/>
    <p:sldId id="379" r:id="rId10"/>
    <p:sldId id="309" r:id="rId11"/>
    <p:sldId id="362" r:id="rId12"/>
    <p:sldId id="380" r:id="rId13"/>
    <p:sldId id="290" r:id="rId14"/>
    <p:sldId id="291" r:id="rId15"/>
    <p:sldId id="370" r:id="rId16"/>
    <p:sldId id="292" r:id="rId17"/>
    <p:sldId id="373" r:id="rId18"/>
    <p:sldId id="293" r:id="rId19"/>
    <p:sldId id="304" r:id="rId20"/>
    <p:sldId id="365" r:id="rId21"/>
    <p:sldId id="372" r:id="rId22"/>
    <p:sldId id="374" r:id="rId23"/>
    <p:sldId id="310" r:id="rId24"/>
    <p:sldId id="311" r:id="rId25"/>
    <p:sldId id="378" r:id="rId26"/>
    <p:sldId id="282" r:id="rId27"/>
    <p:sldId id="376" r:id="rId28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16D683-ADEF-4EDA-912F-A80C21EE9582}" v="260" dt="2026-07-21T14:40:22.1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3875" autoAdjust="0"/>
  </p:normalViewPr>
  <p:slideViewPr>
    <p:cSldViewPr snapToGrid="0">
      <p:cViewPr varScale="1">
        <p:scale>
          <a:sx n="89" d="100"/>
          <a:sy n="89" d="100"/>
        </p:scale>
        <p:origin x="13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 McIlhagga" userId="6aee55d8-40ee-49ae-99a9-54c112b9f3a5" providerId="ADAL" clId="{88BF79DA-B538-4B27-8EA9-3CF643BB926A}"/>
    <pc:docChg chg="undo custSel modSld modMainMaster">
      <pc:chgData name="Sam McIlhagga" userId="6aee55d8-40ee-49ae-99a9-54c112b9f3a5" providerId="ADAL" clId="{88BF79DA-B538-4B27-8EA9-3CF643BB926A}" dt="2026-07-21T14:40:22.115" v="310"/>
      <pc:docMkLst>
        <pc:docMk/>
      </pc:docMkLst>
      <pc:sldChg chg="addSp modSp mod modTransition modAnim">
        <pc:chgData name="Sam McIlhagga" userId="6aee55d8-40ee-49ae-99a9-54c112b9f3a5" providerId="ADAL" clId="{88BF79DA-B538-4B27-8EA9-3CF643BB926A}" dt="2026-07-21T13:50:48.146" v="254"/>
        <pc:sldMkLst>
          <pc:docMk/>
          <pc:sldMk cId="1763070421" sldId="274"/>
        </pc:sldMkLst>
        <pc:picChg chg="add mod">
          <ac:chgData name="Sam McIlhagga" userId="6aee55d8-40ee-49ae-99a9-54c112b9f3a5" providerId="ADAL" clId="{88BF79DA-B538-4B27-8EA9-3CF643BB926A}" dt="2026-07-06T13:46:08.762" v="16" actId="1076"/>
          <ac:picMkLst>
            <pc:docMk/>
            <pc:sldMk cId="1763070421" sldId="274"/>
            <ac:picMk id="4" creationId="{E209726E-F6FD-C8C2-C94B-64454912F97B}"/>
          </ac:picMkLst>
        </pc:picChg>
      </pc:sldChg>
      <pc:sldChg chg="addSp modSp mod modTransition modAnim">
        <pc:chgData name="Sam McIlhagga" userId="6aee55d8-40ee-49ae-99a9-54c112b9f3a5" providerId="ADAL" clId="{88BF79DA-B538-4B27-8EA9-3CF643BB926A}" dt="2026-07-21T13:51:49.494" v="256"/>
        <pc:sldMkLst>
          <pc:docMk/>
          <pc:sldMk cId="669430344" sldId="275"/>
        </pc:sldMkLst>
        <pc:picChg chg="add mod">
          <ac:chgData name="Sam McIlhagga" userId="6aee55d8-40ee-49ae-99a9-54c112b9f3a5" providerId="ADAL" clId="{88BF79DA-B538-4B27-8EA9-3CF643BB926A}" dt="2026-07-06T13:46:38.378" v="20" actId="1076"/>
          <ac:picMkLst>
            <pc:docMk/>
            <pc:sldMk cId="669430344" sldId="275"/>
            <ac:picMk id="4" creationId="{884166A9-A8D1-A63F-0261-3E3D228801A9}"/>
          </ac:picMkLst>
        </pc:picChg>
      </pc:sldChg>
      <pc:sldChg chg="addSp modSp mod modTransition modAnim">
        <pc:chgData name="Sam McIlhagga" userId="6aee55d8-40ee-49ae-99a9-54c112b9f3a5" providerId="ADAL" clId="{88BF79DA-B538-4B27-8EA9-3CF643BB926A}" dt="2026-07-21T13:58:26.002" v="297"/>
        <pc:sldMkLst>
          <pc:docMk/>
          <pc:sldMk cId="2430150588" sldId="282"/>
        </pc:sldMkLst>
        <pc:picChg chg="add mod">
          <ac:chgData name="Sam McIlhagga" userId="6aee55d8-40ee-49ae-99a9-54c112b9f3a5" providerId="ADAL" clId="{88BF79DA-B538-4B27-8EA9-3CF643BB926A}" dt="2026-07-09T17:45:34.237" v="117" actId="1076"/>
          <ac:picMkLst>
            <pc:docMk/>
            <pc:sldMk cId="2430150588" sldId="282"/>
            <ac:picMk id="2" creationId="{E69FAAB4-05A3-EAEA-E8C7-C3BE413BBF28}"/>
          </ac:picMkLst>
        </pc:picChg>
      </pc:sldChg>
      <pc:sldChg chg="addSp delSp modSp mod modTransition delAnim modAnim">
        <pc:chgData name="Sam McIlhagga" userId="6aee55d8-40ee-49ae-99a9-54c112b9f3a5" providerId="ADAL" clId="{88BF79DA-B538-4B27-8EA9-3CF643BB926A}" dt="2026-07-21T13:49:39.460" v="253"/>
        <pc:sldMkLst>
          <pc:docMk/>
          <pc:sldMk cId="2607899970" sldId="284"/>
        </pc:sldMkLst>
        <pc:picChg chg="add mod">
          <ac:chgData name="Sam McIlhagga" userId="6aee55d8-40ee-49ae-99a9-54c112b9f3a5" providerId="ADAL" clId="{88BF79DA-B538-4B27-8EA9-3CF643BB926A}" dt="2026-07-09T17:29:57.471" v="64" actId="1076"/>
          <ac:picMkLst>
            <pc:docMk/>
            <pc:sldMk cId="2607899970" sldId="284"/>
            <ac:picMk id="7" creationId="{C9BF2C2F-3076-A0C1-6AE6-B8E6BE720077}"/>
          </ac:picMkLst>
        </pc:picChg>
      </pc:sldChg>
      <pc:sldChg chg="addSp modSp mod modTransition modAnim">
        <pc:chgData name="Sam McIlhagga" userId="6aee55d8-40ee-49ae-99a9-54c112b9f3a5" providerId="ADAL" clId="{88BF79DA-B538-4B27-8EA9-3CF643BB926A}" dt="2026-07-21T13:54:45.896" v="283"/>
        <pc:sldMkLst>
          <pc:docMk/>
          <pc:sldMk cId="593224237" sldId="290"/>
        </pc:sldMkLst>
        <pc:picChg chg="add mod">
          <ac:chgData name="Sam McIlhagga" userId="6aee55d8-40ee-49ae-99a9-54c112b9f3a5" providerId="ADAL" clId="{88BF79DA-B538-4B27-8EA9-3CF643BB926A}" dt="2026-07-09T17:34:12.831" v="81" actId="1076"/>
          <ac:picMkLst>
            <pc:docMk/>
            <pc:sldMk cId="593224237" sldId="290"/>
            <ac:picMk id="4" creationId="{C72F6624-D320-651E-91B1-EEC3103BF9B9}"/>
          </ac:picMkLst>
        </pc:picChg>
      </pc:sldChg>
      <pc:sldChg chg="addSp modSp mod modTransition modAnim">
        <pc:chgData name="Sam McIlhagga" userId="6aee55d8-40ee-49ae-99a9-54c112b9f3a5" providerId="ADAL" clId="{88BF79DA-B538-4B27-8EA9-3CF643BB926A}" dt="2026-07-21T13:55:04.333" v="284"/>
        <pc:sldMkLst>
          <pc:docMk/>
          <pc:sldMk cId="3040090998" sldId="291"/>
        </pc:sldMkLst>
        <pc:picChg chg="add mod">
          <ac:chgData name="Sam McIlhagga" userId="6aee55d8-40ee-49ae-99a9-54c112b9f3a5" providerId="ADAL" clId="{88BF79DA-B538-4B27-8EA9-3CF643BB926A}" dt="2026-07-09T17:35:02.732" v="83" actId="1076"/>
          <ac:picMkLst>
            <pc:docMk/>
            <pc:sldMk cId="3040090998" sldId="291"/>
            <ac:picMk id="8" creationId="{F15A9035-A6F0-DB23-44F4-6D1665344BAE}"/>
          </ac:picMkLst>
        </pc:picChg>
      </pc:sldChg>
      <pc:sldChg chg="addSp modSp mod modTransition modAnim">
        <pc:chgData name="Sam McIlhagga" userId="6aee55d8-40ee-49ae-99a9-54c112b9f3a5" providerId="ADAL" clId="{88BF79DA-B538-4B27-8EA9-3CF643BB926A}" dt="2026-07-21T13:55:36.081" v="286"/>
        <pc:sldMkLst>
          <pc:docMk/>
          <pc:sldMk cId="4209831995" sldId="292"/>
        </pc:sldMkLst>
        <pc:picChg chg="add mod">
          <ac:chgData name="Sam McIlhagga" userId="6aee55d8-40ee-49ae-99a9-54c112b9f3a5" providerId="ADAL" clId="{88BF79DA-B538-4B27-8EA9-3CF643BB926A}" dt="2026-07-09T17:36:12.850" v="90" actId="1076"/>
          <ac:picMkLst>
            <pc:docMk/>
            <pc:sldMk cId="4209831995" sldId="292"/>
            <ac:picMk id="5" creationId="{8CCCFEA1-41BC-CD80-AC77-EC146D4B64A6}"/>
          </ac:picMkLst>
        </pc:picChg>
      </pc:sldChg>
      <pc:sldChg chg="addSp modSp mod modTransition modAnim">
        <pc:chgData name="Sam McIlhagga" userId="6aee55d8-40ee-49ae-99a9-54c112b9f3a5" providerId="ADAL" clId="{88BF79DA-B538-4B27-8EA9-3CF643BB926A}" dt="2026-07-21T13:56:05.961" v="288"/>
        <pc:sldMkLst>
          <pc:docMk/>
          <pc:sldMk cId="68022859" sldId="293"/>
        </pc:sldMkLst>
        <pc:picChg chg="add mod">
          <ac:chgData name="Sam McIlhagga" userId="6aee55d8-40ee-49ae-99a9-54c112b9f3a5" providerId="ADAL" clId="{88BF79DA-B538-4B27-8EA9-3CF643BB926A}" dt="2026-07-09T17:36:58.503" v="94" actId="1076"/>
          <ac:picMkLst>
            <pc:docMk/>
            <pc:sldMk cId="68022859" sldId="293"/>
            <ac:picMk id="8" creationId="{3C1A3542-8596-A9C6-BC1A-B70D9CD43E8C}"/>
          </ac:picMkLst>
        </pc:picChg>
      </pc:sldChg>
      <pc:sldChg chg="addSp modSp mod modTransition modAnim">
        <pc:chgData name="Sam McIlhagga" userId="6aee55d8-40ee-49ae-99a9-54c112b9f3a5" providerId="ADAL" clId="{88BF79DA-B538-4B27-8EA9-3CF643BB926A}" dt="2026-07-21T13:56:22.651" v="289"/>
        <pc:sldMkLst>
          <pc:docMk/>
          <pc:sldMk cId="4227653042" sldId="304"/>
        </pc:sldMkLst>
        <pc:picChg chg="add mod">
          <ac:chgData name="Sam McIlhagga" userId="6aee55d8-40ee-49ae-99a9-54c112b9f3a5" providerId="ADAL" clId="{88BF79DA-B538-4B27-8EA9-3CF643BB926A}" dt="2026-07-09T17:37:20.094" v="96" actId="1076"/>
          <ac:picMkLst>
            <pc:docMk/>
            <pc:sldMk cId="4227653042" sldId="304"/>
            <ac:picMk id="6" creationId="{3BBF5FEF-89AD-8E9F-EBF6-EBB5C5F7E8F9}"/>
          </ac:picMkLst>
        </pc:picChg>
      </pc:sldChg>
      <pc:sldChg chg="addSp delSp modSp mod modTransition delAnim modAnim">
        <pc:chgData name="Sam McIlhagga" userId="6aee55d8-40ee-49ae-99a9-54c112b9f3a5" providerId="ADAL" clId="{88BF79DA-B538-4B27-8EA9-3CF643BB926A}" dt="2026-07-21T13:51:07.582" v="255"/>
        <pc:sldMkLst>
          <pc:docMk/>
          <pc:sldMk cId="2345516832" sldId="308"/>
        </pc:sldMkLst>
        <pc:spChg chg="mod">
          <ac:chgData name="Sam McIlhagga" userId="6aee55d8-40ee-49ae-99a9-54c112b9f3a5" providerId="ADAL" clId="{88BF79DA-B538-4B27-8EA9-3CF643BB926A}" dt="2026-07-21T13:05:43.426" v="210" actId="1076"/>
          <ac:spMkLst>
            <pc:docMk/>
            <pc:sldMk cId="2345516832" sldId="308"/>
            <ac:spMk id="17" creationId="{7639F4FB-3542-59BC-22F0-F59E67B8EFD3}"/>
          </ac:spMkLst>
        </pc:spChg>
        <pc:picChg chg="add del mod">
          <ac:chgData name="Sam McIlhagga" userId="6aee55d8-40ee-49ae-99a9-54c112b9f3a5" providerId="ADAL" clId="{88BF79DA-B538-4B27-8EA9-3CF643BB926A}" dt="2026-07-21T13:02:32.909" v="207" actId="478"/>
          <ac:picMkLst>
            <pc:docMk/>
            <pc:sldMk cId="2345516832" sldId="308"/>
            <ac:picMk id="4" creationId="{583BB6AE-328E-55DD-EFB2-257351103DE0}"/>
          </ac:picMkLst>
        </pc:picChg>
        <pc:picChg chg="add mod">
          <ac:chgData name="Sam McIlhagga" userId="6aee55d8-40ee-49ae-99a9-54c112b9f3a5" providerId="ADAL" clId="{88BF79DA-B538-4B27-8EA9-3CF643BB926A}" dt="2026-07-21T13:05:48.686" v="211" actId="1076"/>
          <ac:picMkLst>
            <pc:docMk/>
            <pc:sldMk cId="2345516832" sldId="308"/>
            <ac:picMk id="8" creationId="{0800CC5F-3836-074A-EF2E-4987A7ECA683}"/>
          </ac:picMkLst>
        </pc:picChg>
        <pc:cxnChg chg="mod">
          <ac:chgData name="Sam McIlhagga" userId="6aee55d8-40ee-49ae-99a9-54c112b9f3a5" providerId="ADAL" clId="{88BF79DA-B538-4B27-8EA9-3CF643BB926A}" dt="2026-07-21T13:05:43.426" v="210" actId="1076"/>
          <ac:cxnSpMkLst>
            <pc:docMk/>
            <pc:sldMk cId="2345516832" sldId="308"/>
            <ac:cxnSpMk id="21" creationId="{A92F870F-0E4C-9E0B-42CE-1D9372AA7D8A}"/>
          </ac:cxnSpMkLst>
        </pc:cxnChg>
      </pc:sldChg>
      <pc:sldChg chg="addSp modSp mod modTransition modAnim">
        <pc:chgData name="Sam McIlhagga" userId="6aee55d8-40ee-49ae-99a9-54c112b9f3a5" providerId="ADAL" clId="{88BF79DA-B538-4B27-8EA9-3CF643BB926A}" dt="2026-07-21T13:52:38.055" v="258"/>
        <pc:sldMkLst>
          <pc:docMk/>
          <pc:sldMk cId="4241096890" sldId="309"/>
        </pc:sldMkLst>
        <pc:picChg chg="add mod">
          <ac:chgData name="Sam McIlhagga" userId="6aee55d8-40ee-49ae-99a9-54c112b9f3a5" providerId="ADAL" clId="{88BF79DA-B538-4B27-8EA9-3CF643BB926A}" dt="2026-07-06T14:11:50.841" v="55" actId="1076"/>
          <ac:picMkLst>
            <pc:docMk/>
            <pc:sldMk cId="4241096890" sldId="309"/>
            <ac:picMk id="5" creationId="{B79852B5-C057-DCEF-FBAD-054C753556D8}"/>
          </ac:picMkLst>
        </pc:picChg>
      </pc:sldChg>
      <pc:sldChg chg="addSp delSp modSp mod modTransition delAnim modAnim">
        <pc:chgData name="Sam McIlhagga" userId="6aee55d8-40ee-49ae-99a9-54c112b9f3a5" providerId="ADAL" clId="{88BF79DA-B538-4B27-8EA9-3CF643BB926A}" dt="2026-07-21T14:34:28.855" v="305"/>
        <pc:sldMkLst>
          <pc:docMk/>
          <pc:sldMk cId="558655496" sldId="310"/>
        </pc:sldMkLst>
        <pc:picChg chg="add mod">
          <ac:chgData name="Sam McIlhagga" userId="6aee55d8-40ee-49ae-99a9-54c112b9f3a5" providerId="ADAL" clId="{88BF79DA-B538-4B27-8EA9-3CF643BB926A}" dt="2026-07-10T12:49:27.756" v="194" actId="1076"/>
          <ac:picMkLst>
            <pc:docMk/>
            <pc:sldMk cId="558655496" sldId="310"/>
            <ac:picMk id="11" creationId="{0964496D-66E1-C545-D3DD-9575CE04DBCE}"/>
          </ac:picMkLst>
        </pc:picChg>
      </pc:sldChg>
      <pc:sldChg chg="addSp modSp mod modTransition modAnim">
        <pc:chgData name="Sam McIlhagga" userId="6aee55d8-40ee-49ae-99a9-54c112b9f3a5" providerId="ADAL" clId="{88BF79DA-B538-4B27-8EA9-3CF643BB926A}" dt="2026-07-21T13:57:55.939" v="295"/>
        <pc:sldMkLst>
          <pc:docMk/>
          <pc:sldMk cId="592997607" sldId="311"/>
        </pc:sldMkLst>
        <pc:picChg chg="add mod">
          <ac:chgData name="Sam McIlhagga" userId="6aee55d8-40ee-49ae-99a9-54c112b9f3a5" providerId="ADAL" clId="{88BF79DA-B538-4B27-8EA9-3CF643BB926A}" dt="2026-07-09T17:40:14.449" v="109" actId="1076"/>
          <ac:picMkLst>
            <pc:docMk/>
            <pc:sldMk cId="592997607" sldId="311"/>
            <ac:picMk id="7" creationId="{C5C89026-41EA-05A1-5E07-C17FAE700D93}"/>
          </ac:picMkLst>
        </pc:picChg>
      </pc:sldChg>
      <pc:sldChg chg="addSp modSp mod modTransition modAnim">
        <pc:chgData name="Sam McIlhagga" userId="6aee55d8-40ee-49ae-99a9-54c112b9f3a5" providerId="ADAL" clId="{88BF79DA-B538-4B27-8EA9-3CF643BB926A}" dt="2026-07-21T14:40:22.115" v="310"/>
        <pc:sldMkLst>
          <pc:docMk/>
          <pc:sldMk cId="934095951" sldId="362"/>
        </pc:sldMkLst>
        <pc:picChg chg="add mod">
          <ac:chgData name="Sam McIlhagga" userId="6aee55d8-40ee-49ae-99a9-54c112b9f3a5" providerId="ADAL" clId="{88BF79DA-B538-4B27-8EA9-3CF643BB926A}" dt="2026-07-21T14:36:22.631" v="306" actId="1076"/>
          <ac:picMkLst>
            <pc:docMk/>
            <pc:sldMk cId="934095951" sldId="362"/>
            <ac:picMk id="7" creationId="{67967166-6FCB-3FED-FE2C-BE3A7618AEAE}"/>
          </ac:picMkLst>
        </pc:picChg>
      </pc:sldChg>
      <pc:sldChg chg="addSp modSp mod modTransition modAnim">
        <pc:chgData name="Sam McIlhagga" userId="6aee55d8-40ee-49ae-99a9-54c112b9f3a5" providerId="ADAL" clId="{88BF79DA-B538-4B27-8EA9-3CF643BB926A}" dt="2026-07-21T13:56:39.064" v="290"/>
        <pc:sldMkLst>
          <pc:docMk/>
          <pc:sldMk cId="833438231" sldId="365"/>
        </pc:sldMkLst>
        <pc:picChg chg="add mod">
          <ac:chgData name="Sam McIlhagga" userId="6aee55d8-40ee-49ae-99a9-54c112b9f3a5" providerId="ADAL" clId="{88BF79DA-B538-4B27-8EA9-3CF643BB926A}" dt="2026-07-09T17:38:00.902" v="99" actId="1076"/>
          <ac:picMkLst>
            <pc:docMk/>
            <pc:sldMk cId="833438231" sldId="365"/>
            <ac:picMk id="3" creationId="{6DE593F7-D534-0268-E595-9752D8C65C30}"/>
          </ac:picMkLst>
        </pc:picChg>
      </pc:sldChg>
      <pc:sldChg chg="addSp modSp mod modTransition modAnim">
        <pc:chgData name="Sam McIlhagga" userId="6aee55d8-40ee-49ae-99a9-54c112b9f3a5" providerId="ADAL" clId="{88BF79DA-B538-4B27-8EA9-3CF643BB926A}" dt="2026-07-21T13:55:23.438" v="285"/>
        <pc:sldMkLst>
          <pc:docMk/>
          <pc:sldMk cId="247961719" sldId="370"/>
        </pc:sldMkLst>
        <pc:picChg chg="add mod">
          <ac:chgData name="Sam McIlhagga" userId="6aee55d8-40ee-49ae-99a9-54c112b9f3a5" providerId="ADAL" clId="{88BF79DA-B538-4B27-8EA9-3CF643BB926A}" dt="2026-07-09T17:35:43.914" v="87" actId="1076"/>
          <ac:picMkLst>
            <pc:docMk/>
            <pc:sldMk cId="247961719" sldId="370"/>
            <ac:picMk id="5" creationId="{1974C7FE-C4DE-575A-440E-9F4BC1B3339D}"/>
          </ac:picMkLst>
        </pc:picChg>
      </pc:sldChg>
      <pc:sldChg chg="addSp delSp modSp mod modTransition delAnim modAnim">
        <pc:chgData name="Sam McIlhagga" userId="6aee55d8-40ee-49ae-99a9-54c112b9f3a5" providerId="ADAL" clId="{88BF79DA-B538-4B27-8EA9-3CF643BB926A}" dt="2026-07-21T13:56:53.920" v="291"/>
        <pc:sldMkLst>
          <pc:docMk/>
          <pc:sldMk cId="1582160837" sldId="372"/>
        </pc:sldMkLst>
        <pc:picChg chg="add mod">
          <ac:chgData name="Sam McIlhagga" userId="6aee55d8-40ee-49ae-99a9-54c112b9f3a5" providerId="ADAL" clId="{88BF79DA-B538-4B27-8EA9-3CF643BB926A}" dt="2026-07-09T18:06:11.578" v="162" actId="1076"/>
          <ac:picMkLst>
            <pc:docMk/>
            <pc:sldMk cId="1582160837" sldId="372"/>
            <ac:picMk id="8" creationId="{07B3E061-51E1-1B3D-6DCF-3B387F938BAD}"/>
          </ac:picMkLst>
        </pc:picChg>
      </pc:sldChg>
      <pc:sldChg chg="addSp modSp mod modTransition modAnim">
        <pc:chgData name="Sam McIlhagga" userId="6aee55d8-40ee-49ae-99a9-54c112b9f3a5" providerId="ADAL" clId="{88BF79DA-B538-4B27-8EA9-3CF643BB926A}" dt="2026-07-21T13:55:51.205" v="287"/>
        <pc:sldMkLst>
          <pc:docMk/>
          <pc:sldMk cId="1993040041" sldId="373"/>
        </pc:sldMkLst>
        <pc:picChg chg="add mod">
          <ac:chgData name="Sam McIlhagga" userId="6aee55d8-40ee-49ae-99a9-54c112b9f3a5" providerId="ADAL" clId="{88BF79DA-B538-4B27-8EA9-3CF643BB926A}" dt="2026-07-09T17:36:39.671" v="92" actId="1076"/>
          <ac:picMkLst>
            <pc:docMk/>
            <pc:sldMk cId="1993040041" sldId="373"/>
            <ac:picMk id="5" creationId="{D25C0E10-C76B-2A3B-57E1-65F9B6AEE439}"/>
          </ac:picMkLst>
        </pc:picChg>
      </pc:sldChg>
      <pc:sldChg chg="addSp delSp modSp mod modTransition delAnim modAnim">
        <pc:chgData name="Sam McIlhagga" userId="6aee55d8-40ee-49ae-99a9-54c112b9f3a5" providerId="ADAL" clId="{88BF79DA-B538-4B27-8EA9-3CF643BB926A}" dt="2026-07-21T13:57:08.371" v="292"/>
        <pc:sldMkLst>
          <pc:docMk/>
          <pc:sldMk cId="737318571" sldId="374"/>
        </pc:sldMkLst>
        <pc:picChg chg="add mod">
          <ac:chgData name="Sam McIlhagga" userId="6aee55d8-40ee-49ae-99a9-54c112b9f3a5" providerId="ADAL" clId="{88BF79DA-B538-4B27-8EA9-3CF643BB926A}" dt="2026-07-09T18:06:28.152" v="164" actId="1076"/>
          <ac:picMkLst>
            <pc:docMk/>
            <pc:sldMk cId="737318571" sldId="374"/>
            <ac:picMk id="8" creationId="{D033A5CF-5B6D-ADD6-06F4-45700AB7183C}"/>
          </ac:picMkLst>
        </pc:picChg>
      </pc:sldChg>
      <pc:sldChg chg="modTransition">
        <pc:chgData name="Sam McIlhagga" userId="6aee55d8-40ee-49ae-99a9-54c112b9f3a5" providerId="ADAL" clId="{88BF79DA-B538-4B27-8EA9-3CF643BB926A}" dt="2026-07-21T13:58:32.684" v="298"/>
        <pc:sldMkLst>
          <pc:docMk/>
          <pc:sldMk cId="999161586" sldId="376"/>
        </pc:sldMkLst>
      </pc:sldChg>
      <pc:sldChg chg="addSp modSp mod modTransition modAnim">
        <pc:chgData name="Sam McIlhagga" userId="6aee55d8-40ee-49ae-99a9-54c112b9f3a5" providerId="ADAL" clId="{88BF79DA-B538-4B27-8EA9-3CF643BB926A}" dt="2026-07-21T13:58:13.134" v="296"/>
        <pc:sldMkLst>
          <pc:docMk/>
          <pc:sldMk cId="1169593258" sldId="378"/>
        </pc:sldMkLst>
        <pc:picChg chg="add mod">
          <ac:chgData name="Sam McIlhagga" userId="6aee55d8-40ee-49ae-99a9-54c112b9f3a5" providerId="ADAL" clId="{88BF79DA-B538-4B27-8EA9-3CF643BB926A}" dt="2026-07-09T17:45:06.302" v="115" actId="1076"/>
          <ac:picMkLst>
            <pc:docMk/>
            <pc:sldMk cId="1169593258" sldId="378"/>
            <ac:picMk id="3" creationId="{60571C41-71C5-A490-A22C-17B54B40F845}"/>
          </ac:picMkLst>
        </pc:picChg>
      </pc:sldChg>
      <pc:sldChg chg="addSp delSp modSp mod modTransition delAnim modAnim">
        <pc:chgData name="Sam McIlhagga" userId="6aee55d8-40ee-49ae-99a9-54c112b9f3a5" providerId="ADAL" clId="{88BF79DA-B538-4B27-8EA9-3CF643BB926A}" dt="2026-07-21T14:07:40.362" v="304"/>
        <pc:sldMkLst>
          <pc:docMk/>
          <pc:sldMk cId="437827292" sldId="379"/>
        </pc:sldMkLst>
        <pc:picChg chg="add mod">
          <ac:chgData name="Sam McIlhagga" userId="6aee55d8-40ee-49ae-99a9-54c112b9f3a5" providerId="ADAL" clId="{88BF79DA-B538-4B27-8EA9-3CF643BB926A}" dt="2026-07-21T14:07:00.764" v="301" actId="1076"/>
          <ac:picMkLst>
            <pc:docMk/>
            <pc:sldMk cId="437827292" sldId="379"/>
            <ac:picMk id="5" creationId="{79B05FAE-4798-63C3-12BB-2189E5DB9B90}"/>
          </ac:picMkLst>
        </pc:picChg>
        <pc:picChg chg="add del mod">
          <ac:chgData name="Sam McIlhagga" userId="6aee55d8-40ee-49ae-99a9-54c112b9f3a5" providerId="ADAL" clId="{88BF79DA-B538-4B27-8EA9-3CF643BB926A}" dt="2026-07-21T14:06:44.628" v="299" actId="478"/>
          <ac:picMkLst>
            <pc:docMk/>
            <pc:sldMk cId="437827292" sldId="379"/>
            <ac:picMk id="9" creationId="{73BE67A9-5765-53D6-1F2D-A8E3C3B166FD}"/>
          </ac:picMkLst>
        </pc:picChg>
      </pc:sldChg>
      <pc:sldChg chg="addSp modSp mod modTransition modAnim">
        <pc:chgData name="Sam McIlhagga" userId="6aee55d8-40ee-49ae-99a9-54c112b9f3a5" providerId="ADAL" clId="{88BF79DA-B538-4B27-8EA9-3CF643BB926A}" dt="2026-07-21T13:54:15.775" v="282"/>
        <pc:sldMkLst>
          <pc:docMk/>
          <pc:sldMk cId="2839990260" sldId="380"/>
        </pc:sldMkLst>
        <pc:picChg chg="add mod">
          <ac:chgData name="Sam McIlhagga" userId="6aee55d8-40ee-49ae-99a9-54c112b9f3a5" providerId="ADAL" clId="{88BF79DA-B538-4B27-8EA9-3CF643BB926A}" dt="2026-07-09T17:33:21.025" v="78" actId="1076"/>
          <ac:picMkLst>
            <pc:docMk/>
            <pc:sldMk cId="2839990260" sldId="380"/>
            <ac:picMk id="5" creationId="{4195F25C-505E-4189-D4A3-C7EE1C4EE0B0}"/>
          </ac:picMkLst>
        </pc:picChg>
      </pc:sldChg>
      <pc:sldChg chg="addSp delSp modSp mod modTransition delAnim modAnim">
        <pc:chgData name="Sam McIlhagga" userId="6aee55d8-40ee-49ae-99a9-54c112b9f3a5" providerId="ADAL" clId="{88BF79DA-B538-4B27-8EA9-3CF643BB926A}" dt="2026-07-21T13:49:06.475" v="252"/>
        <pc:sldMkLst>
          <pc:docMk/>
          <pc:sldMk cId="393602878" sldId="381"/>
        </pc:sldMkLst>
        <pc:picChg chg="add del mod">
          <ac:chgData name="Sam McIlhagga" userId="6aee55d8-40ee-49ae-99a9-54c112b9f3a5" providerId="ADAL" clId="{88BF79DA-B538-4B27-8EA9-3CF643BB926A}" dt="2026-07-21T12:53:11.945" v="201" actId="478"/>
          <ac:picMkLst>
            <pc:docMk/>
            <pc:sldMk cId="393602878" sldId="381"/>
            <ac:picMk id="3" creationId="{49098CBC-F7A8-3FF8-05F4-0029766FA5AB}"/>
          </ac:picMkLst>
        </pc:picChg>
        <pc:picChg chg="add mod">
          <ac:chgData name="Sam McIlhagga" userId="6aee55d8-40ee-49ae-99a9-54c112b9f3a5" providerId="ADAL" clId="{88BF79DA-B538-4B27-8EA9-3CF643BB926A}" dt="2026-07-21T12:54:45.799" v="204" actId="1076"/>
          <ac:picMkLst>
            <pc:docMk/>
            <pc:sldMk cId="393602878" sldId="381"/>
            <ac:picMk id="4" creationId="{4AF4C8F7-1617-DAF6-1EF6-0D927D5D27CC}"/>
          </ac:picMkLst>
        </pc:picChg>
      </pc:sldChg>
      <pc:sldMasterChg chg="modTransition modSldLayout">
        <pc:chgData name="Sam McIlhagga" userId="6aee55d8-40ee-49ae-99a9-54c112b9f3a5" providerId="ADAL" clId="{88BF79DA-B538-4B27-8EA9-3CF643BB926A}" dt="2026-07-21T13:48:46.187" v="251"/>
        <pc:sldMasterMkLst>
          <pc:docMk/>
          <pc:sldMasterMk cId="3389459563" sldId="2147483648"/>
        </pc:sldMasterMkLst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1273936009" sldId="2147483649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865358035" sldId="2147483650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149510899" sldId="2147483651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1868824686" sldId="2147483652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2135998803" sldId="2147483653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1131309577" sldId="2147483654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1578568711" sldId="2147483655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2390398927" sldId="2147483656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3542304523" sldId="2147483661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2574684508" sldId="2147483662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4237952822" sldId="2147483663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3973244121" sldId="2147483664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1942593685" sldId="2147483665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698388581" sldId="2147483667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363107897" sldId="2147483670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1573463565" sldId="2147483671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1221537558" sldId="2147483672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2981209200" sldId="2147483673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3153285149" sldId="2147483674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3065848369" sldId="2147483675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2444023001" sldId="2147483676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706304991" sldId="2147483677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2959791000" sldId="2147483678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2196419545" sldId="2147483680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3064759295" sldId="2147483681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1799361573" sldId="2147483682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2330899095" sldId="2147483683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1290677993" sldId="2147483684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2620709524" sldId="2147483685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2796422269" sldId="2147483686"/>
          </pc:sldLayoutMkLst>
        </pc:sldLayoutChg>
        <pc:sldLayoutChg chg="modTransition">
          <pc:chgData name="Sam McIlhagga" userId="6aee55d8-40ee-49ae-99a9-54c112b9f3a5" providerId="ADAL" clId="{88BF79DA-B538-4B27-8EA9-3CF643BB926A}" dt="2026-07-21T13:48:46.187" v="251"/>
          <pc:sldLayoutMkLst>
            <pc:docMk/>
            <pc:sldMasterMk cId="3389459563" sldId="2147483648"/>
            <pc:sldLayoutMk cId="929996817" sldId="2147483687"/>
          </pc:sldLayoutMkLst>
        </pc:sldLayoutChg>
      </pc:sldMasterChg>
    </pc:docChg>
  </pc:docChgLst>
  <pc:docChgLst>
    <pc:chgData name="Quyen Dinh" userId="3fb57a05-697c-48e3-a538-9a3d7bb7373f" providerId="ADAL" clId="{DCA4E62C-8609-46B2-951E-04203DC04581}"/>
    <pc:docChg chg="undo custSel addSld delSld modSld modMainMaster">
      <pc:chgData name="Quyen Dinh" userId="3fb57a05-697c-48e3-a538-9a3d7bb7373f" providerId="ADAL" clId="{DCA4E62C-8609-46B2-951E-04203DC04581}" dt="2026-06-22T21:00:41.571" v="2096" actId="478"/>
      <pc:docMkLst>
        <pc:docMk/>
      </pc:docMkLst>
      <pc:sldChg chg="modSp mod">
        <pc:chgData name="Quyen Dinh" userId="3fb57a05-697c-48e3-a538-9a3d7bb7373f" providerId="ADAL" clId="{DCA4E62C-8609-46B2-951E-04203DC04581}" dt="2026-06-22T17:37:00.790" v="212" actId="1440"/>
        <pc:sldMkLst>
          <pc:docMk/>
          <pc:sldMk cId="1763070421" sldId="274"/>
        </pc:sldMkLst>
        <pc:spChg chg="mod">
          <ac:chgData name="Quyen Dinh" userId="3fb57a05-697c-48e3-a538-9a3d7bb7373f" providerId="ADAL" clId="{DCA4E62C-8609-46B2-951E-04203DC04581}" dt="2026-06-22T17:36:33.823" v="211" actId="9"/>
          <ac:spMkLst>
            <pc:docMk/>
            <pc:sldMk cId="1763070421" sldId="274"/>
            <ac:spMk id="3" creationId="{337A666A-D07B-BED0-BD0F-8E2A7B31BEC0}"/>
          </ac:spMkLst>
        </pc:spChg>
        <pc:picChg chg="mod">
          <ac:chgData name="Quyen Dinh" userId="3fb57a05-697c-48e3-a538-9a3d7bb7373f" providerId="ADAL" clId="{DCA4E62C-8609-46B2-951E-04203DC04581}" dt="2026-06-22T17:37:00.790" v="212" actId="1440"/>
          <ac:picMkLst>
            <pc:docMk/>
            <pc:sldMk cId="1763070421" sldId="274"/>
            <ac:picMk id="6" creationId="{9838C74E-C2D9-578F-D57F-58A383AF3C06}"/>
          </ac:picMkLst>
        </pc:picChg>
      </pc:sldChg>
      <pc:sldChg chg="addSp delSp modSp mod">
        <pc:chgData name="Quyen Dinh" userId="3fb57a05-697c-48e3-a538-9a3d7bb7373f" providerId="ADAL" clId="{DCA4E62C-8609-46B2-951E-04203DC04581}" dt="2026-06-22T18:32:59.235" v="811" actId="14100"/>
        <pc:sldMkLst>
          <pc:docMk/>
          <pc:sldMk cId="669430344" sldId="275"/>
        </pc:sldMkLst>
        <pc:spChg chg="mod">
          <ac:chgData name="Quyen Dinh" userId="3fb57a05-697c-48e3-a538-9a3d7bb7373f" providerId="ADAL" clId="{DCA4E62C-8609-46B2-951E-04203DC04581}" dt="2026-06-22T18:23:19.501" v="702" actId="14100"/>
          <ac:spMkLst>
            <pc:docMk/>
            <pc:sldMk cId="669430344" sldId="275"/>
            <ac:spMk id="2" creationId="{94B73E11-6C36-CDF2-A8CE-B20A8239008E}"/>
          </ac:spMkLst>
        </pc:spChg>
        <pc:spChg chg="mod">
          <ac:chgData name="Quyen Dinh" userId="3fb57a05-697c-48e3-a538-9a3d7bb7373f" providerId="ADAL" clId="{DCA4E62C-8609-46B2-951E-04203DC04581}" dt="2026-06-22T18:32:59.235" v="811" actId="14100"/>
          <ac:spMkLst>
            <pc:docMk/>
            <pc:sldMk cId="669430344" sldId="275"/>
            <ac:spMk id="3" creationId="{D7F4DED1-BF00-5312-84F7-5D069DAC787C}"/>
          </ac:spMkLst>
        </pc:spChg>
        <pc:spChg chg="mod">
          <ac:chgData name="Quyen Dinh" userId="3fb57a05-697c-48e3-a538-9a3d7bb7373f" providerId="ADAL" clId="{DCA4E62C-8609-46B2-951E-04203DC04581}" dt="2026-06-22T18:11:07.512" v="564" actId="1035"/>
          <ac:spMkLst>
            <pc:docMk/>
            <pc:sldMk cId="669430344" sldId="275"/>
            <ac:spMk id="5" creationId="{5B646BA7-49C5-6B8C-8760-DB41686DC377}"/>
          </ac:spMkLst>
        </pc:spChg>
        <pc:spChg chg="add mod ord">
          <ac:chgData name="Quyen Dinh" userId="3fb57a05-697c-48e3-a538-9a3d7bb7373f" providerId="ADAL" clId="{DCA4E62C-8609-46B2-951E-04203DC04581}" dt="2026-06-22T18:05:35.348" v="474" actId="1076"/>
          <ac:spMkLst>
            <pc:docMk/>
            <pc:sldMk cId="669430344" sldId="275"/>
            <ac:spMk id="7" creationId="{CF818461-8067-32A8-3AB0-855CF995D069}"/>
          </ac:spMkLst>
        </pc:spChg>
        <pc:spChg chg="add mod">
          <ac:chgData name="Quyen Dinh" userId="3fb57a05-697c-48e3-a538-9a3d7bb7373f" providerId="ADAL" clId="{DCA4E62C-8609-46B2-951E-04203DC04581}" dt="2026-06-22T18:05:41.029" v="475" actId="1582"/>
          <ac:spMkLst>
            <pc:docMk/>
            <pc:sldMk cId="669430344" sldId="275"/>
            <ac:spMk id="10" creationId="{E0873CBB-AA92-8888-C7CF-3D5F9EC1FC44}"/>
          </ac:spMkLst>
        </pc:spChg>
        <pc:spChg chg="add mod">
          <ac:chgData name="Quyen Dinh" userId="3fb57a05-697c-48e3-a538-9a3d7bb7373f" providerId="ADAL" clId="{DCA4E62C-8609-46B2-951E-04203DC04581}" dt="2026-06-22T18:11:07.512" v="564" actId="1035"/>
          <ac:spMkLst>
            <pc:docMk/>
            <pc:sldMk cId="669430344" sldId="275"/>
            <ac:spMk id="11" creationId="{32E6232F-86C7-B53F-B2B8-EE009F9EDDF6}"/>
          </ac:spMkLst>
        </pc:spChg>
      </pc:sldChg>
      <pc:sldChg chg="modSp mod">
        <pc:chgData name="Quyen Dinh" userId="3fb57a05-697c-48e3-a538-9a3d7bb7373f" providerId="ADAL" clId="{DCA4E62C-8609-46B2-951E-04203DC04581}" dt="2026-06-22T20:53:30.666" v="2062" actId="27636"/>
        <pc:sldMkLst>
          <pc:docMk/>
          <pc:sldMk cId="2430150588" sldId="282"/>
        </pc:sldMkLst>
        <pc:spChg chg="mod">
          <ac:chgData name="Quyen Dinh" userId="3fb57a05-697c-48e3-a538-9a3d7bb7373f" providerId="ADAL" clId="{DCA4E62C-8609-46B2-951E-04203DC04581}" dt="2026-06-22T20:53:30.666" v="2062" actId="27636"/>
          <ac:spMkLst>
            <pc:docMk/>
            <pc:sldMk cId="2430150588" sldId="282"/>
            <ac:spMk id="6" creationId="{A1F0F760-3206-E628-2EC7-601D76FB5F22}"/>
          </ac:spMkLst>
        </pc:spChg>
      </pc:sldChg>
      <pc:sldChg chg="addSp delSp modSp mod modClrScheme chgLayout">
        <pc:chgData name="Quyen Dinh" userId="3fb57a05-697c-48e3-a538-9a3d7bb7373f" providerId="ADAL" clId="{DCA4E62C-8609-46B2-951E-04203DC04581}" dt="2026-06-22T17:29:27.344" v="121" actId="2085"/>
        <pc:sldMkLst>
          <pc:docMk/>
          <pc:sldMk cId="2607899970" sldId="284"/>
        </pc:sldMkLst>
        <pc:spChg chg="mod ord">
          <ac:chgData name="Quyen Dinh" userId="3fb57a05-697c-48e3-a538-9a3d7bb7373f" providerId="ADAL" clId="{DCA4E62C-8609-46B2-951E-04203DC04581}" dt="2026-06-22T17:28:28.473" v="109" actId="27636"/>
          <ac:spMkLst>
            <pc:docMk/>
            <pc:sldMk cId="2607899970" sldId="284"/>
            <ac:spMk id="2" creationId="{5E2B5319-373C-8D7B-E137-3DC38CFE8345}"/>
          </ac:spMkLst>
        </pc:spChg>
        <pc:spChg chg="mod ord">
          <ac:chgData name="Quyen Dinh" userId="3fb57a05-697c-48e3-a538-9a3d7bb7373f" providerId="ADAL" clId="{DCA4E62C-8609-46B2-951E-04203DC04581}" dt="2026-06-22T17:28:37.950" v="111" actId="14100"/>
          <ac:spMkLst>
            <pc:docMk/>
            <pc:sldMk cId="2607899970" sldId="284"/>
            <ac:spMk id="3" creationId="{7F9CD705-9D88-2602-405F-86755B105BD6}"/>
          </ac:spMkLst>
        </pc:spChg>
        <pc:spChg chg="add mod">
          <ac:chgData name="Quyen Dinh" userId="3fb57a05-697c-48e3-a538-9a3d7bb7373f" providerId="ADAL" clId="{DCA4E62C-8609-46B2-951E-04203DC04581}" dt="2026-06-22T17:26:57.736" v="82" actId="1076"/>
          <ac:spMkLst>
            <pc:docMk/>
            <pc:sldMk cId="2607899970" sldId="284"/>
            <ac:spMk id="10" creationId="{C9CE5FF6-2078-1148-3298-F8CC384278D1}"/>
          </ac:spMkLst>
        </pc:spChg>
        <pc:spChg chg="add mod">
          <ac:chgData name="Quyen Dinh" userId="3fb57a05-697c-48e3-a538-9a3d7bb7373f" providerId="ADAL" clId="{DCA4E62C-8609-46B2-951E-04203DC04581}" dt="2026-06-22T17:28:56.670" v="113" actId="207"/>
          <ac:spMkLst>
            <pc:docMk/>
            <pc:sldMk cId="2607899970" sldId="284"/>
            <ac:spMk id="11" creationId="{C2D4FDBA-7DC9-AE75-6BAE-744AC9D01819}"/>
          </ac:spMkLst>
        </pc:spChg>
        <pc:spChg chg="add mod">
          <ac:chgData name="Quyen Dinh" userId="3fb57a05-697c-48e3-a538-9a3d7bb7373f" providerId="ADAL" clId="{DCA4E62C-8609-46B2-951E-04203DC04581}" dt="2026-06-22T17:29:01.013" v="114" actId="207"/>
          <ac:spMkLst>
            <pc:docMk/>
            <pc:sldMk cId="2607899970" sldId="284"/>
            <ac:spMk id="13" creationId="{63EBCEC0-6480-4F0B-04FA-DBB89AD074AC}"/>
          </ac:spMkLst>
        </pc:spChg>
        <pc:spChg chg="add mod">
          <ac:chgData name="Quyen Dinh" userId="3fb57a05-697c-48e3-a538-9a3d7bb7373f" providerId="ADAL" clId="{DCA4E62C-8609-46B2-951E-04203DC04581}" dt="2026-06-22T17:29:27.344" v="121" actId="2085"/>
          <ac:spMkLst>
            <pc:docMk/>
            <pc:sldMk cId="2607899970" sldId="284"/>
            <ac:spMk id="14" creationId="{D3468553-BE1D-3AD1-50EB-44CC55DE8BCD}"/>
          </ac:spMkLst>
        </pc:spChg>
        <pc:picChg chg="mod">
          <ac:chgData name="Quyen Dinh" userId="3fb57a05-697c-48e3-a538-9a3d7bb7373f" providerId="ADAL" clId="{DCA4E62C-8609-46B2-951E-04203DC04581}" dt="2026-06-22T17:28:44.443" v="112" actId="1076"/>
          <ac:picMkLst>
            <pc:docMk/>
            <pc:sldMk cId="2607899970" sldId="284"/>
            <ac:picMk id="5" creationId="{3038A4E2-8083-398A-D613-ADF1D96AEB22}"/>
          </ac:picMkLst>
        </pc:picChg>
      </pc:sldChg>
      <pc:sldChg chg="addSp delSp modSp mod chgLayout">
        <pc:chgData name="Quyen Dinh" userId="3fb57a05-697c-48e3-a538-9a3d7bb7373f" providerId="ADAL" clId="{DCA4E62C-8609-46B2-951E-04203DC04581}" dt="2026-06-22T19:03:55.357" v="1094" actId="113"/>
        <pc:sldMkLst>
          <pc:docMk/>
          <pc:sldMk cId="593224237" sldId="290"/>
        </pc:sldMkLst>
        <pc:spChg chg="mod ord">
          <ac:chgData name="Quyen Dinh" userId="3fb57a05-697c-48e3-a538-9a3d7bb7373f" providerId="ADAL" clId="{DCA4E62C-8609-46B2-951E-04203DC04581}" dt="2026-06-22T18:52:59.702" v="1011" actId="14100"/>
          <ac:spMkLst>
            <pc:docMk/>
            <pc:sldMk cId="593224237" sldId="290"/>
            <ac:spMk id="2" creationId="{F87D24C2-EFAF-E4A3-8909-43561FAB3DA3}"/>
          </ac:spMkLst>
        </pc:spChg>
        <pc:spChg chg="mod ord">
          <ac:chgData name="Quyen Dinh" userId="3fb57a05-697c-48e3-a538-9a3d7bb7373f" providerId="ADAL" clId="{DCA4E62C-8609-46B2-951E-04203DC04581}" dt="2026-06-22T19:03:55.357" v="1094" actId="113"/>
          <ac:spMkLst>
            <pc:docMk/>
            <pc:sldMk cId="593224237" sldId="290"/>
            <ac:spMk id="3" creationId="{12BFA08A-37B8-A742-B736-D36254D7835E}"/>
          </ac:spMkLst>
        </pc:spChg>
        <pc:spChg chg="mod topLvl">
          <ac:chgData name="Quyen Dinh" userId="3fb57a05-697c-48e3-a538-9a3d7bb7373f" providerId="ADAL" clId="{DCA4E62C-8609-46B2-951E-04203DC04581}" dt="2026-06-22T18:58:18.286" v="1057" actId="164"/>
          <ac:spMkLst>
            <pc:docMk/>
            <pc:sldMk cId="593224237" sldId="290"/>
            <ac:spMk id="11" creationId="{933E8E79-832A-78FE-2514-68C72BD78C84}"/>
          </ac:spMkLst>
        </pc:spChg>
        <pc:spChg chg="mod topLvl">
          <ac:chgData name="Quyen Dinh" userId="3fb57a05-697c-48e3-a538-9a3d7bb7373f" providerId="ADAL" clId="{DCA4E62C-8609-46B2-951E-04203DC04581}" dt="2026-06-22T18:58:18.286" v="1057" actId="164"/>
          <ac:spMkLst>
            <pc:docMk/>
            <pc:sldMk cId="593224237" sldId="290"/>
            <ac:spMk id="12" creationId="{853926F1-6675-EA3B-9434-BB34CCC251C6}"/>
          </ac:spMkLst>
        </pc:spChg>
        <pc:spChg chg="add">
          <ac:chgData name="Quyen Dinh" userId="3fb57a05-697c-48e3-a538-9a3d7bb7373f" providerId="ADAL" clId="{DCA4E62C-8609-46B2-951E-04203DC04581}" dt="2026-06-22T18:52:34.846" v="1006" actId="22"/>
          <ac:spMkLst>
            <pc:docMk/>
            <pc:sldMk cId="593224237" sldId="290"/>
            <ac:spMk id="14" creationId="{147446AF-9890-01B9-34BD-2577D521FB37}"/>
          </ac:spMkLst>
        </pc:spChg>
        <pc:spChg chg="add">
          <ac:chgData name="Quyen Dinh" userId="3fb57a05-697c-48e3-a538-9a3d7bb7373f" providerId="ADAL" clId="{DCA4E62C-8609-46B2-951E-04203DC04581}" dt="2026-06-22T18:52:34.846" v="1006" actId="22"/>
          <ac:spMkLst>
            <pc:docMk/>
            <pc:sldMk cId="593224237" sldId="290"/>
            <ac:spMk id="16" creationId="{7511C7AC-79B2-883E-D5F9-7560AB2A374D}"/>
          </ac:spMkLst>
        </pc:spChg>
        <pc:spChg chg="add">
          <ac:chgData name="Quyen Dinh" userId="3fb57a05-697c-48e3-a538-9a3d7bb7373f" providerId="ADAL" clId="{DCA4E62C-8609-46B2-951E-04203DC04581}" dt="2026-06-22T18:52:34.846" v="1006" actId="22"/>
          <ac:spMkLst>
            <pc:docMk/>
            <pc:sldMk cId="593224237" sldId="290"/>
            <ac:spMk id="18" creationId="{6814730D-FFCA-2168-CF20-8DC4CBD710C6}"/>
          </ac:spMkLst>
        </pc:spChg>
        <pc:grpChg chg="add mod">
          <ac:chgData name="Quyen Dinh" userId="3fb57a05-697c-48e3-a538-9a3d7bb7373f" providerId="ADAL" clId="{DCA4E62C-8609-46B2-951E-04203DC04581}" dt="2026-06-22T18:58:18.286" v="1057" actId="164"/>
          <ac:grpSpMkLst>
            <pc:docMk/>
            <pc:sldMk cId="593224237" sldId="290"/>
            <ac:grpSpMk id="21" creationId="{8751F63B-20C8-D63A-8113-B606DBE7DF60}"/>
          </ac:grpSpMkLst>
        </pc:grpChg>
      </pc:sldChg>
      <pc:sldChg chg="addSp delSp modSp mod chgLayout">
        <pc:chgData name="Quyen Dinh" userId="3fb57a05-697c-48e3-a538-9a3d7bb7373f" providerId="ADAL" clId="{DCA4E62C-8609-46B2-951E-04203DC04581}" dt="2026-06-22T19:04:56.010" v="1114" actId="948"/>
        <pc:sldMkLst>
          <pc:docMk/>
          <pc:sldMk cId="3040090998" sldId="291"/>
        </pc:sldMkLst>
        <pc:spChg chg="mod ord">
          <ac:chgData name="Quyen Dinh" userId="3fb57a05-697c-48e3-a538-9a3d7bb7373f" providerId="ADAL" clId="{DCA4E62C-8609-46B2-951E-04203DC04581}" dt="2026-06-22T19:01:31.326" v="1067" actId="14100"/>
          <ac:spMkLst>
            <pc:docMk/>
            <pc:sldMk cId="3040090998" sldId="291"/>
            <ac:spMk id="2" creationId="{12B1E8BA-6D37-7E18-6692-3868AD9B50AA}"/>
          </ac:spMkLst>
        </pc:spChg>
        <pc:spChg chg="mod ord">
          <ac:chgData name="Quyen Dinh" userId="3fb57a05-697c-48e3-a538-9a3d7bb7373f" providerId="ADAL" clId="{DCA4E62C-8609-46B2-951E-04203DC04581}" dt="2026-06-22T19:04:56.010" v="1114" actId="948"/>
          <ac:spMkLst>
            <pc:docMk/>
            <pc:sldMk cId="3040090998" sldId="291"/>
            <ac:spMk id="3" creationId="{72286D37-196B-7BD0-42E3-7A14034FDC50}"/>
          </ac:spMkLst>
        </pc:spChg>
        <pc:spChg chg="mod ord">
          <ac:chgData name="Quyen Dinh" userId="3fb57a05-697c-48e3-a538-9a3d7bb7373f" providerId="ADAL" clId="{DCA4E62C-8609-46B2-951E-04203DC04581}" dt="2026-06-22T19:01:22.603" v="1066" actId="6264"/>
          <ac:spMkLst>
            <pc:docMk/>
            <pc:sldMk cId="3040090998" sldId="291"/>
            <ac:spMk id="4" creationId="{3500768D-DF91-6D34-2814-6EADF0A0AD44}"/>
          </ac:spMkLst>
        </pc:spChg>
        <pc:spChg chg="mod">
          <ac:chgData name="Quyen Dinh" userId="3fb57a05-697c-48e3-a538-9a3d7bb7373f" providerId="ADAL" clId="{DCA4E62C-8609-46B2-951E-04203DC04581}" dt="2026-06-22T19:00:18.785" v="1059"/>
          <ac:spMkLst>
            <pc:docMk/>
            <pc:sldMk cId="3040090998" sldId="291"/>
            <ac:spMk id="6" creationId="{F3E51659-79FA-313F-203C-DC416391B9F6}"/>
          </ac:spMkLst>
        </pc:spChg>
        <pc:spChg chg="mod">
          <ac:chgData name="Quyen Dinh" userId="3fb57a05-697c-48e3-a538-9a3d7bb7373f" providerId="ADAL" clId="{DCA4E62C-8609-46B2-951E-04203DC04581}" dt="2026-06-22T19:00:26.962" v="1060" actId="1076"/>
          <ac:spMkLst>
            <pc:docMk/>
            <pc:sldMk cId="3040090998" sldId="291"/>
            <ac:spMk id="7" creationId="{EA199BD4-4137-216A-39CF-AB04AA0CA174}"/>
          </ac:spMkLst>
        </pc:spChg>
        <pc:grpChg chg="add mod">
          <ac:chgData name="Quyen Dinh" userId="3fb57a05-697c-48e3-a538-9a3d7bb7373f" providerId="ADAL" clId="{DCA4E62C-8609-46B2-951E-04203DC04581}" dt="2026-06-22T19:00:18.785" v="1059"/>
          <ac:grpSpMkLst>
            <pc:docMk/>
            <pc:sldMk cId="3040090998" sldId="291"/>
            <ac:grpSpMk id="5" creationId="{485E880E-2C33-CC5F-D246-6DA747C19F96}"/>
          </ac:grpSpMkLst>
        </pc:grpChg>
      </pc:sldChg>
      <pc:sldChg chg="addSp delSp modSp mod chgLayout">
        <pc:chgData name="Quyen Dinh" userId="3fb57a05-697c-48e3-a538-9a3d7bb7373f" providerId="ADAL" clId="{DCA4E62C-8609-46B2-951E-04203DC04581}" dt="2026-06-22T19:23:07.349" v="1225" actId="12"/>
        <pc:sldMkLst>
          <pc:docMk/>
          <pc:sldMk cId="4209831995" sldId="292"/>
        </pc:sldMkLst>
        <pc:spChg chg="mod ord">
          <ac:chgData name="Quyen Dinh" userId="3fb57a05-697c-48e3-a538-9a3d7bb7373f" providerId="ADAL" clId="{DCA4E62C-8609-46B2-951E-04203DC04581}" dt="2026-06-22T19:20:30.354" v="1182" actId="14100"/>
          <ac:spMkLst>
            <pc:docMk/>
            <pc:sldMk cId="4209831995" sldId="292"/>
            <ac:spMk id="2" creationId="{C0640466-9A7D-4431-0203-303B8D6A0D39}"/>
          </ac:spMkLst>
        </pc:spChg>
        <pc:spChg chg="mod ord">
          <ac:chgData name="Quyen Dinh" userId="3fb57a05-697c-48e3-a538-9a3d7bb7373f" providerId="ADAL" clId="{DCA4E62C-8609-46B2-951E-04203DC04581}" dt="2026-06-22T19:23:07.349" v="1225" actId="12"/>
          <ac:spMkLst>
            <pc:docMk/>
            <pc:sldMk cId="4209831995" sldId="292"/>
            <ac:spMk id="3" creationId="{A7355299-3F8D-15A6-B535-3D63119E14F5}"/>
          </ac:spMkLst>
        </pc:spChg>
        <pc:spChg chg="mod ord">
          <ac:chgData name="Quyen Dinh" userId="3fb57a05-697c-48e3-a538-9a3d7bb7373f" providerId="ADAL" clId="{DCA4E62C-8609-46B2-951E-04203DC04581}" dt="2026-06-22T19:20:01.085" v="1172" actId="6264"/>
          <ac:spMkLst>
            <pc:docMk/>
            <pc:sldMk cId="4209831995" sldId="292"/>
            <ac:spMk id="4" creationId="{D6925D12-CB03-5069-D0CE-BDC6FAAC69B5}"/>
          </ac:spMkLst>
        </pc:spChg>
        <pc:spChg chg="mod">
          <ac:chgData name="Quyen Dinh" userId="3fb57a05-697c-48e3-a538-9a3d7bb7373f" providerId="ADAL" clId="{DCA4E62C-8609-46B2-951E-04203DC04581}" dt="2026-06-22T19:20:08.941" v="1173"/>
          <ac:spMkLst>
            <pc:docMk/>
            <pc:sldMk cId="4209831995" sldId="292"/>
            <ac:spMk id="9" creationId="{84D1EE32-4301-5BDF-1373-0B3C0FBDEFBA}"/>
          </ac:spMkLst>
        </pc:spChg>
        <pc:spChg chg="mod">
          <ac:chgData name="Quyen Dinh" userId="3fb57a05-697c-48e3-a538-9a3d7bb7373f" providerId="ADAL" clId="{DCA4E62C-8609-46B2-951E-04203DC04581}" dt="2026-06-22T19:20:20.714" v="1180" actId="1036"/>
          <ac:spMkLst>
            <pc:docMk/>
            <pc:sldMk cId="4209831995" sldId="292"/>
            <ac:spMk id="10" creationId="{49773BAD-976C-1863-76CB-293A1BF25434}"/>
          </ac:spMkLst>
        </pc:spChg>
        <pc:grpChg chg="add mod">
          <ac:chgData name="Quyen Dinh" userId="3fb57a05-697c-48e3-a538-9a3d7bb7373f" providerId="ADAL" clId="{DCA4E62C-8609-46B2-951E-04203DC04581}" dt="2026-06-22T19:20:08.941" v="1173"/>
          <ac:grpSpMkLst>
            <pc:docMk/>
            <pc:sldMk cId="4209831995" sldId="292"/>
            <ac:grpSpMk id="8" creationId="{E7A31A95-CF9C-84D5-1467-02D31F1227B7}"/>
          </ac:grpSpMkLst>
        </pc:grpChg>
      </pc:sldChg>
      <pc:sldChg chg="addSp modSp mod">
        <pc:chgData name="Quyen Dinh" userId="3fb57a05-697c-48e3-a538-9a3d7bb7373f" providerId="ADAL" clId="{DCA4E62C-8609-46B2-951E-04203DC04581}" dt="2026-06-22T20:05:15.459" v="1348" actId="12"/>
        <pc:sldMkLst>
          <pc:docMk/>
          <pc:sldMk cId="68022859" sldId="293"/>
        </pc:sldMkLst>
        <pc:spChg chg="mod">
          <ac:chgData name="Quyen Dinh" userId="3fb57a05-697c-48e3-a538-9a3d7bb7373f" providerId="ADAL" clId="{DCA4E62C-8609-46B2-951E-04203DC04581}" dt="2026-06-22T20:03:33.358" v="1319" actId="14100"/>
          <ac:spMkLst>
            <pc:docMk/>
            <pc:sldMk cId="68022859" sldId="293"/>
            <ac:spMk id="2" creationId="{FE42596E-D866-96B5-82C1-03D71A34EAC7}"/>
          </ac:spMkLst>
        </pc:spChg>
        <pc:spChg chg="mod">
          <ac:chgData name="Quyen Dinh" userId="3fb57a05-697c-48e3-a538-9a3d7bb7373f" providerId="ADAL" clId="{DCA4E62C-8609-46B2-951E-04203DC04581}" dt="2026-06-22T20:05:15.459" v="1348" actId="12"/>
          <ac:spMkLst>
            <pc:docMk/>
            <pc:sldMk cId="68022859" sldId="293"/>
            <ac:spMk id="3" creationId="{C542499D-21D7-1817-F2B9-5EE9AE6A8D9C}"/>
          </ac:spMkLst>
        </pc:spChg>
        <pc:spChg chg="mod">
          <ac:chgData name="Quyen Dinh" userId="3fb57a05-697c-48e3-a538-9a3d7bb7373f" providerId="ADAL" clId="{DCA4E62C-8609-46B2-951E-04203DC04581}" dt="2026-06-22T20:03:14.410" v="1316"/>
          <ac:spMkLst>
            <pc:docMk/>
            <pc:sldMk cId="68022859" sldId="293"/>
            <ac:spMk id="6" creationId="{EA55EC6E-BDB2-CA1A-F630-FAE101A4A8C0}"/>
          </ac:spMkLst>
        </pc:spChg>
        <pc:spChg chg="mod">
          <ac:chgData name="Quyen Dinh" userId="3fb57a05-697c-48e3-a538-9a3d7bb7373f" providerId="ADAL" clId="{DCA4E62C-8609-46B2-951E-04203DC04581}" dt="2026-06-22T20:03:23.260" v="1317"/>
          <ac:spMkLst>
            <pc:docMk/>
            <pc:sldMk cId="68022859" sldId="293"/>
            <ac:spMk id="7" creationId="{0B057721-9577-0D2A-B175-E4238C87C908}"/>
          </ac:spMkLst>
        </pc:spChg>
        <pc:grpChg chg="add mod">
          <ac:chgData name="Quyen Dinh" userId="3fb57a05-697c-48e3-a538-9a3d7bb7373f" providerId="ADAL" clId="{DCA4E62C-8609-46B2-951E-04203DC04581}" dt="2026-06-22T20:03:14.410" v="1316"/>
          <ac:grpSpMkLst>
            <pc:docMk/>
            <pc:sldMk cId="68022859" sldId="293"/>
            <ac:grpSpMk id="5" creationId="{B4F36923-7659-F13C-8E4E-8F2493EAB757}"/>
          </ac:grpSpMkLst>
        </pc:grpChg>
      </pc:sldChg>
      <pc:sldChg chg="addSp delSp modSp mod setBg modClrScheme chgLayout">
        <pc:chgData name="Quyen Dinh" userId="3fb57a05-697c-48e3-a538-9a3d7bb7373f" providerId="ADAL" clId="{DCA4E62C-8609-46B2-951E-04203DC04581}" dt="2026-06-22T20:56:08.862" v="2064"/>
        <pc:sldMkLst>
          <pc:docMk/>
          <pc:sldMk cId="4227653042" sldId="304"/>
        </pc:sldMkLst>
        <pc:spChg chg="mod ord">
          <ac:chgData name="Quyen Dinh" userId="3fb57a05-697c-48e3-a538-9a3d7bb7373f" providerId="ADAL" clId="{DCA4E62C-8609-46B2-951E-04203DC04581}" dt="2026-06-22T20:10:20.434" v="1470" actId="20577"/>
          <ac:spMkLst>
            <pc:docMk/>
            <pc:sldMk cId="4227653042" sldId="304"/>
            <ac:spMk id="2" creationId="{250EA0D6-1609-0187-119A-337DB26DA624}"/>
          </ac:spMkLst>
        </pc:spChg>
        <pc:spChg chg="mod ord">
          <ac:chgData name="Quyen Dinh" userId="3fb57a05-697c-48e3-a538-9a3d7bb7373f" providerId="ADAL" clId="{DCA4E62C-8609-46B2-951E-04203DC04581}" dt="2026-06-22T20:10:32.713" v="1497" actId="1035"/>
          <ac:spMkLst>
            <pc:docMk/>
            <pc:sldMk cId="4227653042" sldId="304"/>
            <ac:spMk id="3" creationId="{A7FD934B-EE14-8FF3-1234-2BBA458B147B}"/>
          </ac:spMkLst>
        </pc:spChg>
        <pc:spChg chg="mod ord">
          <ac:chgData name="Quyen Dinh" userId="3fb57a05-697c-48e3-a538-9a3d7bb7373f" providerId="ADAL" clId="{DCA4E62C-8609-46B2-951E-04203DC04581}" dt="2026-06-22T20:06:57.449" v="1436" actId="6264"/>
          <ac:spMkLst>
            <pc:docMk/>
            <pc:sldMk cId="4227653042" sldId="304"/>
            <ac:spMk id="4" creationId="{8250F3E1-5089-65A2-D4C7-7A932CA93041}"/>
          </ac:spMkLst>
        </pc:spChg>
        <pc:graphicFrameChg chg="mod modGraphic">
          <ac:chgData name="Quyen Dinh" userId="3fb57a05-697c-48e3-a538-9a3d7bb7373f" providerId="ADAL" clId="{DCA4E62C-8609-46B2-951E-04203DC04581}" dt="2026-06-22T20:10:27.824" v="1487" actId="1036"/>
          <ac:graphicFrameMkLst>
            <pc:docMk/>
            <pc:sldMk cId="4227653042" sldId="304"/>
            <ac:graphicFrameMk id="5" creationId="{3A9BFA08-B469-1B1B-7537-C164D8FA94B0}"/>
          </ac:graphicFrameMkLst>
        </pc:graphicFrameChg>
      </pc:sldChg>
      <pc:sldChg chg="addSp delSp modSp mod setBg chgLayout">
        <pc:chgData name="Quyen Dinh" userId="3fb57a05-697c-48e3-a538-9a3d7bb7373f" providerId="ADAL" clId="{DCA4E62C-8609-46B2-951E-04203DC04581}" dt="2026-06-22T20:56:08.862" v="2064"/>
        <pc:sldMkLst>
          <pc:docMk/>
          <pc:sldMk cId="2345516832" sldId="308"/>
        </pc:sldMkLst>
        <pc:spChg chg="mod ord">
          <ac:chgData name="Quyen Dinh" userId="3fb57a05-697c-48e3-a538-9a3d7bb7373f" providerId="ADAL" clId="{DCA4E62C-8609-46B2-951E-04203DC04581}" dt="2026-06-22T19:52:34.030" v="1296" actId="207"/>
          <ac:spMkLst>
            <pc:docMk/>
            <pc:sldMk cId="2345516832" sldId="308"/>
            <ac:spMk id="2" creationId="{9A5A72BF-69EF-498D-C026-BC7090107960}"/>
          </ac:spMkLst>
        </pc:spChg>
        <pc:spChg chg="mod ord">
          <ac:chgData name="Quyen Dinh" userId="3fb57a05-697c-48e3-a538-9a3d7bb7373f" providerId="ADAL" clId="{DCA4E62C-8609-46B2-951E-04203DC04581}" dt="2026-06-22T19:54:45.575" v="1306" actId="12"/>
          <ac:spMkLst>
            <pc:docMk/>
            <pc:sldMk cId="2345516832" sldId="308"/>
            <ac:spMk id="3" creationId="{7271CC9A-45AB-8314-30E7-05A339E088C1}"/>
          </ac:spMkLst>
        </pc:spChg>
        <pc:spChg chg="mod ord">
          <ac:chgData name="Quyen Dinh" userId="3fb57a05-697c-48e3-a538-9a3d7bb7373f" providerId="ADAL" clId="{DCA4E62C-8609-46B2-951E-04203DC04581}" dt="2026-06-22T19:51:53.152" v="1292" actId="207"/>
          <ac:spMkLst>
            <pc:docMk/>
            <pc:sldMk cId="2345516832" sldId="308"/>
            <ac:spMk id="5" creationId="{F6CDE12E-BC8D-90C4-9874-843A20439895}"/>
          </ac:spMkLst>
        </pc:spChg>
        <pc:spChg chg="mod ord">
          <ac:chgData name="Quyen Dinh" userId="3fb57a05-697c-48e3-a538-9a3d7bb7373f" providerId="ADAL" clId="{DCA4E62C-8609-46B2-951E-04203DC04581}" dt="2026-06-22T17:43:31.810" v="348" actId="27636"/>
          <ac:spMkLst>
            <pc:docMk/>
            <pc:sldMk cId="2345516832" sldId="308"/>
            <ac:spMk id="6" creationId="{27428EFD-209E-33ED-172A-73D587B5B22E}"/>
          </ac:spMkLst>
        </pc:spChg>
        <pc:spChg chg="mod ord">
          <ac:chgData name="Quyen Dinh" userId="3fb57a05-697c-48e3-a538-9a3d7bb7373f" providerId="ADAL" clId="{DCA4E62C-8609-46B2-951E-04203DC04581}" dt="2026-06-22T17:48:30.564" v="390" actId="404"/>
          <ac:spMkLst>
            <pc:docMk/>
            <pc:sldMk cId="2345516832" sldId="308"/>
            <ac:spMk id="7" creationId="{D6A98230-0C9F-6779-EC6D-DF60C547FF74}"/>
          </ac:spMkLst>
        </pc:spChg>
        <pc:spChg chg="mod">
          <ac:chgData name="Quyen Dinh" userId="3fb57a05-697c-48e3-a538-9a3d7bb7373f" providerId="ADAL" clId="{DCA4E62C-8609-46B2-951E-04203DC04581}" dt="2026-06-22T19:53:45.172" v="1301" actId="207"/>
          <ac:spMkLst>
            <pc:docMk/>
            <pc:sldMk cId="2345516832" sldId="308"/>
            <ac:spMk id="10" creationId="{D6923EAC-9964-6D8F-4FDC-5E16C513E471}"/>
          </ac:spMkLst>
        </pc:spChg>
        <pc:spChg chg="add mod ord">
          <ac:chgData name="Quyen Dinh" userId="3fb57a05-697c-48e3-a538-9a3d7bb7373f" providerId="ADAL" clId="{DCA4E62C-8609-46B2-951E-04203DC04581}" dt="2026-06-22T19:52:20.930" v="1295" actId="167"/>
          <ac:spMkLst>
            <pc:docMk/>
            <pc:sldMk cId="2345516832" sldId="308"/>
            <ac:spMk id="17" creationId="{7639F4FB-3542-59BC-22F0-F59E67B8EFD3}"/>
          </ac:spMkLst>
        </pc:spChg>
        <pc:spChg chg="add mod ord">
          <ac:chgData name="Quyen Dinh" userId="3fb57a05-697c-48e3-a538-9a3d7bb7373f" providerId="ADAL" clId="{DCA4E62C-8609-46B2-951E-04203DC04581}" dt="2026-06-22T19:53:12.142" v="1298" actId="167"/>
          <ac:spMkLst>
            <pc:docMk/>
            <pc:sldMk cId="2345516832" sldId="308"/>
            <ac:spMk id="19" creationId="{A09660DC-B94A-F2A9-4283-76F4652FAF10}"/>
          </ac:spMkLst>
        </pc:spChg>
        <pc:picChg chg="add mod">
          <ac:chgData name="Quyen Dinh" userId="3fb57a05-697c-48e3-a538-9a3d7bb7373f" providerId="ADAL" clId="{DCA4E62C-8609-46B2-951E-04203DC04581}" dt="2026-06-22T19:56:34.337" v="1314" actId="14100"/>
          <ac:picMkLst>
            <pc:docMk/>
            <pc:sldMk cId="2345516832" sldId="308"/>
            <ac:picMk id="46" creationId="{40665D84-3A9B-6C8A-6203-0AD70C5A649D}"/>
          </ac:picMkLst>
        </pc:picChg>
        <pc:cxnChg chg="add mod">
          <ac:chgData name="Quyen Dinh" userId="3fb57a05-697c-48e3-a538-9a3d7bb7373f" providerId="ADAL" clId="{DCA4E62C-8609-46B2-951E-04203DC04581}" dt="2026-06-22T19:56:50.864" v="1315" actId="14100"/>
          <ac:cxnSpMkLst>
            <pc:docMk/>
            <pc:sldMk cId="2345516832" sldId="308"/>
            <ac:cxnSpMk id="21" creationId="{A92F870F-0E4C-9E0B-42CE-1D9372AA7D8A}"/>
          </ac:cxnSpMkLst>
        </pc:cxnChg>
        <pc:cxnChg chg="add mod">
          <ac:chgData name="Quyen Dinh" userId="3fb57a05-697c-48e3-a538-9a3d7bb7373f" providerId="ADAL" clId="{DCA4E62C-8609-46B2-951E-04203DC04581}" dt="2026-06-22T19:53:54.420" v="1303" actId="208"/>
          <ac:cxnSpMkLst>
            <pc:docMk/>
            <pc:sldMk cId="2345516832" sldId="308"/>
            <ac:cxnSpMk id="23" creationId="{96FC9440-CFDF-A102-29A6-5FBB7F377A84}"/>
          </ac:cxnSpMkLst>
        </pc:cxnChg>
      </pc:sldChg>
      <pc:sldChg chg="addSp delSp modSp mod">
        <pc:chgData name="Quyen Dinh" userId="3fb57a05-697c-48e3-a538-9a3d7bb7373f" providerId="ADAL" clId="{DCA4E62C-8609-46B2-951E-04203DC04581}" dt="2026-06-22T19:31:54.075" v="1287" actId="14100"/>
        <pc:sldMkLst>
          <pc:docMk/>
          <pc:sldMk cId="4241096890" sldId="309"/>
        </pc:sldMkLst>
        <pc:spChg chg="mod">
          <ac:chgData name="Quyen Dinh" userId="3fb57a05-697c-48e3-a538-9a3d7bb7373f" providerId="ADAL" clId="{DCA4E62C-8609-46B2-951E-04203DC04581}" dt="2026-06-22T18:23:12.599" v="701" actId="14100"/>
          <ac:spMkLst>
            <pc:docMk/>
            <pc:sldMk cId="4241096890" sldId="309"/>
            <ac:spMk id="2" creationId="{51A3CC38-FBF2-AE85-3516-73F713F60981}"/>
          </ac:spMkLst>
        </pc:spChg>
        <pc:spChg chg="mod">
          <ac:chgData name="Quyen Dinh" userId="3fb57a05-697c-48e3-a538-9a3d7bb7373f" providerId="ADAL" clId="{DCA4E62C-8609-46B2-951E-04203DC04581}" dt="2026-06-22T19:31:54.075" v="1287" actId="14100"/>
          <ac:spMkLst>
            <pc:docMk/>
            <pc:sldMk cId="4241096890" sldId="309"/>
            <ac:spMk id="3" creationId="{0AF1F281-49AC-CB41-4FD5-D2BAB9F21CD5}"/>
          </ac:spMkLst>
        </pc:spChg>
        <pc:spChg chg="mod">
          <ac:chgData name="Quyen Dinh" userId="3fb57a05-697c-48e3-a538-9a3d7bb7373f" providerId="ADAL" clId="{DCA4E62C-8609-46B2-951E-04203DC04581}" dt="2026-06-22T18:23:04.657" v="700"/>
          <ac:spMkLst>
            <pc:docMk/>
            <pc:sldMk cId="4241096890" sldId="309"/>
            <ac:spMk id="7" creationId="{506647E7-9A93-3840-A2EF-C0035EE2709C}"/>
          </ac:spMkLst>
        </pc:spChg>
        <pc:spChg chg="mod">
          <ac:chgData name="Quyen Dinh" userId="3fb57a05-697c-48e3-a538-9a3d7bb7373f" providerId="ADAL" clId="{DCA4E62C-8609-46B2-951E-04203DC04581}" dt="2026-06-22T18:23:04.657" v="700"/>
          <ac:spMkLst>
            <pc:docMk/>
            <pc:sldMk cId="4241096890" sldId="309"/>
            <ac:spMk id="8" creationId="{0343F9D2-C075-A0F1-D8A7-7C4798345E9E}"/>
          </ac:spMkLst>
        </pc:spChg>
        <pc:spChg chg="add mod">
          <ac:chgData name="Quyen Dinh" userId="3fb57a05-697c-48e3-a538-9a3d7bb7373f" providerId="ADAL" clId="{DCA4E62C-8609-46B2-951E-04203DC04581}" dt="2026-06-22T18:32:34.577" v="807" actId="14100"/>
          <ac:spMkLst>
            <pc:docMk/>
            <pc:sldMk cId="4241096890" sldId="309"/>
            <ac:spMk id="10" creationId="{0D391CF4-CF6B-944B-575F-43D62E477D47}"/>
          </ac:spMkLst>
        </pc:spChg>
        <pc:spChg chg="add">
          <ac:chgData name="Quyen Dinh" userId="3fb57a05-697c-48e3-a538-9a3d7bb7373f" providerId="ADAL" clId="{DCA4E62C-8609-46B2-951E-04203DC04581}" dt="2026-06-22T18:31:14.940" v="785" actId="22"/>
          <ac:spMkLst>
            <pc:docMk/>
            <pc:sldMk cId="4241096890" sldId="309"/>
            <ac:spMk id="12" creationId="{DDAE601F-0DEC-F54F-F52B-AF85EFE5D1CB}"/>
          </ac:spMkLst>
        </pc:spChg>
        <pc:grpChg chg="add mod">
          <ac:chgData name="Quyen Dinh" userId="3fb57a05-697c-48e3-a538-9a3d7bb7373f" providerId="ADAL" clId="{DCA4E62C-8609-46B2-951E-04203DC04581}" dt="2026-06-22T18:23:04.657" v="700"/>
          <ac:grpSpMkLst>
            <pc:docMk/>
            <pc:sldMk cId="4241096890" sldId="309"/>
            <ac:grpSpMk id="4" creationId="{1433A4A7-4D01-9957-656E-DDEDD73841E2}"/>
          </ac:grpSpMkLst>
        </pc:grpChg>
      </pc:sldChg>
      <pc:sldChg chg="addSp delSp modSp mod">
        <pc:chgData name="Quyen Dinh" userId="3fb57a05-697c-48e3-a538-9a3d7bb7373f" providerId="ADAL" clId="{DCA4E62C-8609-46B2-951E-04203DC04581}" dt="2026-06-22T20:30:16.252" v="1771" actId="478"/>
        <pc:sldMkLst>
          <pc:docMk/>
          <pc:sldMk cId="558655496" sldId="310"/>
        </pc:sldMkLst>
        <pc:spChg chg="mod">
          <ac:chgData name="Quyen Dinh" userId="3fb57a05-697c-48e3-a538-9a3d7bb7373f" providerId="ADAL" clId="{DCA4E62C-8609-46B2-951E-04203DC04581}" dt="2026-06-22T20:29:15.547" v="1761" actId="122"/>
          <ac:spMkLst>
            <pc:docMk/>
            <pc:sldMk cId="558655496" sldId="310"/>
            <ac:spMk id="3" creationId="{3617E80A-9AEC-9FDE-AF3C-31FF2228C3CC}"/>
          </ac:spMkLst>
        </pc:spChg>
        <pc:spChg chg="mod">
          <ac:chgData name="Quyen Dinh" userId="3fb57a05-697c-48e3-a538-9a3d7bb7373f" providerId="ADAL" clId="{DCA4E62C-8609-46B2-951E-04203DC04581}" dt="2026-06-22T20:29:20.654" v="1763" actId="122"/>
          <ac:spMkLst>
            <pc:docMk/>
            <pc:sldMk cId="558655496" sldId="310"/>
            <ac:spMk id="4" creationId="{D613348D-8835-91E6-3C4B-9CA4A75485C4}"/>
          </ac:spMkLst>
        </pc:spChg>
        <pc:spChg chg="mod">
          <ac:chgData name="Quyen Dinh" userId="3fb57a05-697c-48e3-a538-9a3d7bb7373f" providerId="ADAL" clId="{DCA4E62C-8609-46B2-951E-04203DC04581}" dt="2026-06-22T20:29:17.866" v="1762" actId="122"/>
          <ac:spMkLst>
            <pc:docMk/>
            <pc:sldMk cId="558655496" sldId="310"/>
            <ac:spMk id="5" creationId="{CC326EDF-6A6D-B4FF-78DA-B1E638233375}"/>
          </ac:spMkLst>
        </pc:spChg>
        <pc:spChg chg="add ord">
          <ac:chgData name="Quyen Dinh" userId="3fb57a05-697c-48e3-a538-9a3d7bb7373f" providerId="ADAL" clId="{DCA4E62C-8609-46B2-951E-04203DC04581}" dt="2026-06-22T20:29:52.930" v="1766" actId="167"/>
          <ac:spMkLst>
            <pc:docMk/>
            <pc:sldMk cId="558655496" sldId="310"/>
            <ac:spMk id="12" creationId="{24A000E8-8633-34A8-3FEE-7A5135F1353E}"/>
          </ac:spMkLst>
        </pc:spChg>
        <pc:spChg chg="add mod">
          <ac:chgData name="Quyen Dinh" userId="3fb57a05-697c-48e3-a538-9a3d7bb7373f" providerId="ADAL" clId="{DCA4E62C-8609-46B2-951E-04203DC04581}" dt="2026-06-22T20:30:11.169" v="1770"/>
          <ac:spMkLst>
            <pc:docMk/>
            <pc:sldMk cId="558655496" sldId="310"/>
            <ac:spMk id="16" creationId="{A075ADE4-E585-E7BD-16FF-E9CBB088C4D6}"/>
          </ac:spMkLst>
        </pc:spChg>
        <pc:graphicFrameChg chg="mod">
          <ac:chgData name="Quyen Dinh" userId="3fb57a05-697c-48e3-a538-9a3d7bb7373f" providerId="ADAL" clId="{DCA4E62C-8609-46B2-951E-04203DC04581}" dt="2026-06-22T20:29:08.788" v="1760" actId="12269"/>
          <ac:graphicFrameMkLst>
            <pc:docMk/>
            <pc:sldMk cId="558655496" sldId="310"/>
            <ac:graphicFrameMk id="6" creationId="{04FC12B6-1DD2-8F47-B115-CCEDD634092F}"/>
          </ac:graphicFrameMkLst>
        </pc:graphicFrameChg>
        <pc:graphicFrameChg chg="mod">
          <ac:chgData name="Quyen Dinh" userId="3fb57a05-697c-48e3-a538-9a3d7bb7373f" providerId="ADAL" clId="{DCA4E62C-8609-46B2-951E-04203DC04581}" dt="2026-06-22T20:29:03.695" v="1758" actId="12269"/>
          <ac:graphicFrameMkLst>
            <pc:docMk/>
            <pc:sldMk cId="558655496" sldId="310"/>
            <ac:graphicFrameMk id="9" creationId="{B1372BD8-FD82-54BC-5533-B3F12E415DC8}"/>
          </ac:graphicFrameMkLst>
        </pc:graphicFrameChg>
        <pc:graphicFrameChg chg="mod">
          <ac:chgData name="Quyen Dinh" userId="3fb57a05-697c-48e3-a538-9a3d7bb7373f" providerId="ADAL" clId="{DCA4E62C-8609-46B2-951E-04203DC04581}" dt="2026-06-22T20:29:05.888" v="1759" actId="12269"/>
          <ac:graphicFrameMkLst>
            <pc:docMk/>
            <pc:sldMk cId="558655496" sldId="310"/>
            <ac:graphicFrameMk id="10" creationId="{4E1EDA56-463F-8F8C-99F9-7FB3DD1B1AB8}"/>
          </ac:graphicFrameMkLst>
        </pc:graphicFrameChg>
        <pc:picChg chg="add">
          <ac:chgData name="Quyen Dinh" userId="3fb57a05-697c-48e3-a538-9a3d7bb7373f" providerId="ADAL" clId="{DCA4E62C-8609-46B2-951E-04203DC04581}" dt="2026-06-22T20:29:40.520" v="1765" actId="22"/>
          <ac:picMkLst>
            <pc:docMk/>
            <pc:sldMk cId="558655496" sldId="310"/>
            <ac:picMk id="14" creationId="{9574400D-A1D4-E868-AB5B-DEE334CB6359}"/>
          </ac:picMkLst>
        </pc:picChg>
      </pc:sldChg>
      <pc:sldChg chg="addSp delSp modSp mod chgLayout">
        <pc:chgData name="Quyen Dinh" userId="3fb57a05-697c-48e3-a538-9a3d7bb7373f" providerId="ADAL" clId="{DCA4E62C-8609-46B2-951E-04203DC04581}" dt="2026-06-22T21:00:41.571" v="2096" actId="478"/>
        <pc:sldMkLst>
          <pc:docMk/>
          <pc:sldMk cId="592997607" sldId="311"/>
        </pc:sldMkLst>
        <pc:spChg chg="mod ord">
          <ac:chgData name="Quyen Dinh" userId="3fb57a05-697c-48e3-a538-9a3d7bb7373f" providerId="ADAL" clId="{DCA4E62C-8609-46B2-951E-04203DC04581}" dt="2026-06-22T20:31:22.599" v="1773" actId="6264"/>
          <ac:spMkLst>
            <pc:docMk/>
            <pc:sldMk cId="592997607" sldId="311"/>
            <ac:spMk id="2" creationId="{36B8C3CB-73B7-A8D6-37B1-601B5A3F1963}"/>
          </ac:spMkLst>
        </pc:spChg>
        <pc:spChg chg="mod ord">
          <ac:chgData name="Quyen Dinh" userId="3fb57a05-697c-48e3-a538-9a3d7bb7373f" providerId="ADAL" clId="{DCA4E62C-8609-46B2-951E-04203DC04581}" dt="2026-06-22T20:34:43.259" v="1837" actId="27636"/>
          <ac:spMkLst>
            <pc:docMk/>
            <pc:sldMk cId="592997607" sldId="311"/>
            <ac:spMk id="3" creationId="{E9A6EABE-0C25-C9D5-107D-06056F306547}"/>
          </ac:spMkLst>
        </pc:spChg>
        <pc:spChg chg="mod ord">
          <ac:chgData name="Quyen Dinh" userId="3fb57a05-697c-48e3-a538-9a3d7bb7373f" providerId="ADAL" clId="{DCA4E62C-8609-46B2-951E-04203DC04581}" dt="2026-06-22T20:59:45.298" v="2084" actId="1076"/>
          <ac:spMkLst>
            <pc:docMk/>
            <pc:sldMk cId="592997607" sldId="311"/>
            <ac:spMk id="4" creationId="{7034BC43-8885-3124-738F-5A4D4FF12282}"/>
          </ac:spMkLst>
        </pc:spChg>
        <pc:spChg chg="mod ord">
          <ac:chgData name="Quyen Dinh" userId="3fb57a05-697c-48e3-a538-9a3d7bb7373f" providerId="ADAL" clId="{DCA4E62C-8609-46B2-951E-04203DC04581}" dt="2026-06-22T20:35:02.124" v="1840" actId="207"/>
          <ac:spMkLst>
            <pc:docMk/>
            <pc:sldMk cId="592997607" sldId="311"/>
            <ac:spMk id="5" creationId="{8E377372-2A0C-135C-AC6D-ED80C7AF29D6}"/>
          </ac:spMkLst>
        </pc:spChg>
        <pc:spChg chg="mod ord">
          <ac:chgData name="Quyen Dinh" userId="3fb57a05-697c-48e3-a538-9a3d7bb7373f" providerId="ADAL" clId="{DCA4E62C-8609-46B2-951E-04203DC04581}" dt="2026-06-22T20:59:36.518" v="2082" actId="1076"/>
          <ac:spMkLst>
            <pc:docMk/>
            <pc:sldMk cId="592997607" sldId="311"/>
            <ac:spMk id="6" creationId="{67691D34-C0F7-9689-514D-32E00FE1848D}"/>
          </ac:spMkLst>
        </pc:spChg>
        <pc:spChg chg="add mod">
          <ac:chgData name="Quyen Dinh" userId="3fb57a05-697c-48e3-a538-9a3d7bb7373f" providerId="ADAL" clId="{DCA4E62C-8609-46B2-951E-04203DC04581}" dt="2026-06-22T20:59:03.736" v="2073" actId="14100"/>
          <ac:spMkLst>
            <pc:docMk/>
            <pc:sldMk cId="592997607" sldId="311"/>
            <ac:spMk id="15" creationId="{971DCDA9-785A-BDCF-8092-E5035D78700E}"/>
          </ac:spMkLst>
        </pc:spChg>
        <pc:spChg chg="add mod">
          <ac:chgData name="Quyen Dinh" userId="3fb57a05-697c-48e3-a538-9a3d7bb7373f" providerId="ADAL" clId="{DCA4E62C-8609-46B2-951E-04203DC04581}" dt="2026-06-22T20:59:18.022" v="2076" actId="208"/>
          <ac:spMkLst>
            <pc:docMk/>
            <pc:sldMk cId="592997607" sldId="311"/>
            <ac:spMk id="17" creationId="{D62294E2-797D-5DD4-D1EA-41E776B0360D}"/>
          </ac:spMkLst>
        </pc:spChg>
        <pc:spChg chg="add mod">
          <ac:chgData name="Quyen Dinh" userId="3fb57a05-697c-48e3-a538-9a3d7bb7373f" providerId="ADAL" clId="{DCA4E62C-8609-46B2-951E-04203DC04581}" dt="2026-06-22T21:00:35.014" v="2095" actId="1076"/>
          <ac:spMkLst>
            <pc:docMk/>
            <pc:sldMk cId="592997607" sldId="311"/>
            <ac:spMk id="19" creationId="{CBC66330-938C-4C26-0B6E-4FEE879C1EFB}"/>
          </ac:spMkLst>
        </pc:spChg>
      </pc:sldChg>
      <pc:sldChg chg="addSp delSp modSp mod">
        <pc:chgData name="Quyen Dinh" userId="3fb57a05-697c-48e3-a538-9a3d7bb7373f" providerId="ADAL" clId="{DCA4E62C-8609-46B2-951E-04203DC04581}" dt="2026-06-22T18:36:56.540" v="856" actId="478"/>
        <pc:sldMkLst>
          <pc:docMk/>
          <pc:sldMk cId="934095951" sldId="362"/>
        </pc:sldMkLst>
        <pc:spChg chg="mod">
          <ac:chgData name="Quyen Dinh" userId="3fb57a05-697c-48e3-a538-9a3d7bb7373f" providerId="ADAL" clId="{DCA4E62C-8609-46B2-951E-04203DC04581}" dt="2026-06-22T18:34:00.422" v="822" actId="255"/>
          <ac:spMkLst>
            <pc:docMk/>
            <pc:sldMk cId="934095951" sldId="362"/>
            <ac:spMk id="2" creationId="{9F621AC1-F8BB-97C4-A9B7-5809E873DF34}"/>
          </ac:spMkLst>
        </pc:spChg>
        <pc:spChg chg="mod">
          <ac:chgData name="Quyen Dinh" userId="3fb57a05-697c-48e3-a538-9a3d7bb7373f" providerId="ADAL" clId="{DCA4E62C-8609-46B2-951E-04203DC04581}" dt="2026-06-22T18:36:15.408" v="849" actId="14100"/>
          <ac:spMkLst>
            <pc:docMk/>
            <pc:sldMk cId="934095951" sldId="362"/>
            <ac:spMk id="3" creationId="{7A7B5917-0734-3F4D-823F-E6A57B531935}"/>
          </ac:spMkLst>
        </pc:spChg>
        <pc:spChg chg="mod">
          <ac:chgData name="Quyen Dinh" userId="3fb57a05-697c-48e3-a538-9a3d7bb7373f" providerId="ADAL" clId="{DCA4E62C-8609-46B2-951E-04203DC04581}" dt="2026-06-22T18:33:35.481" v="814"/>
          <ac:spMkLst>
            <pc:docMk/>
            <pc:sldMk cId="934095951" sldId="362"/>
            <ac:spMk id="5" creationId="{A8BBAC4A-D8AB-BDCA-7909-8F646509749A}"/>
          </ac:spMkLst>
        </pc:spChg>
        <pc:spChg chg="mod">
          <ac:chgData name="Quyen Dinh" userId="3fb57a05-697c-48e3-a538-9a3d7bb7373f" providerId="ADAL" clId="{DCA4E62C-8609-46B2-951E-04203DC04581}" dt="2026-06-22T18:33:35.481" v="814"/>
          <ac:spMkLst>
            <pc:docMk/>
            <pc:sldMk cId="934095951" sldId="362"/>
            <ac:spMk id="6" creationId="{8E50928F-D9D7-8732-CFB1-4D15E8094EDA}"/>
          </ac:spMkLst>
        </pc:spChg>
        <pc:spChg chg="add">
          <ac:chgData name="Quyen Dinh" userId="3fb57a05-697c-48e3-a538-9a3d7bb7373f" providerId="ADAL" clId="{DCA4E62C-8609-46B2-951E-04203DC04581}" dt="2026-06-22T18:36:48.866" v="855" actId="22"/>
          <ac:spMkLst>
            <pc:docMk/>
            <pc:sldMk cId="934095951" sldId="362"/>
            <ac:spMk id="17" creationId="{1BB87436-1D1D-4D4C-F7D6-6EE32F3C51F0}"/>
          </ac:spMkLst>
        </pc:spChg>
        <pc:spChg chg="add">
          <ac:chgData name="Quyen Dinh" userId="3fb57a05-697c-48e3-a538-9a3d7bb7373f" providerId="ADAL" clId="{DCA4E62C-8609-46B2-951E-04203DC04581}" dt="2026-06-22T18:36:48.866" v="855" actId="22"/>
          <ac:spMkLst>
            <pc:docMk/>
            <pc:sldMk cId="934095951" sldId="362"/>
            <ac:spMk id="19" creationId="{B23ECB68-2FA1-40D6-8B12-DBA3A7A1BF32}"/>
          </ac:spMkLst>
        </pc:spChg>
        <pc:spChg chg="add">
          <ac:chgData name="Quyen Dinh" userId="3fb57a05-697c-48e3-a538-9a3d7bb7373f" providerId="ADAL" clId="{DCA4E62C-8609-46B2-951E-04203DC04581}" dt="2026-06-22T18:36:48.866" v="855" actId="22"/>
          <ac:spMkLst>
            <pc:docMk/>
            <pc:sldMk cId="934095951" sldId="362"/>
            <ac:spMk id="21" creationId="{31CB3454-2527-902D-B76D-6BB8F38432A3}"/>
          </ac:spMkLst>
        </pc:spChg>
        <pc:grpChg chg="add mod">
          <ac:chgData name="Quyen Dinh" userId="3fb57a05-697c-48e3-a538-9a3d7bb7373f" providerId="ADAL" clId="{DCA4E62C-8609-46B2-951E-04203DC04581}" dt="2026-06-22T18:33:35.481" v="814"/>
          <ac:grpSpMkLst>
            <pc:docMk/>
            <pc:sldMk cId="934095951" sldId="362"/>
            <ac:grpSpMk id="4" creationId="{46D4B535-8AD5-D9DC-B784-D3B9EA85C218}"/>
          </ac:grpSpMkLst>
        </pc:grpChg>
      </pc:sldChg>
      <pc:sldChg chg="addSp delSp modSp mod">
        <pc:chgData name="Quyen Dinh" userId="3fb57a05-697c-48e3-a538-9a3d7bb7373f" providerId="ADAL" clId="{DCA4E62C-8609-46B2-951E-04203DC04581}" dt="2026-06-22T20:21:12.386" v="1648" actId="1036"/>
        <pc:sldMkLst>
          <pc:docMk/>
          <pc:sldMk cId="833438231" sldId="365"/>
        </pc:sldMkLst>
        <pc:spChg chg="mod">
          <ac:chgData name="Quyen Dinh" userId="3fb57a05-697c-48e3-a538-9a3d7bb7373f" providerId="ADAL" clId="{DCA4E62C-8609-46B2-951E-04203DC04581}" dt="2026-06-22T20:17:13.668" v="1566" actId="242"/>
          <ac:spMkLst>
            <pc:docMk/>
            <pc:sldMk cId="833438231" sldId="365"/>
            <ac:spMk id="5" creationId="{59D4AD94-6921-8E00-6CA8-EB13594B5ADD}"/>
          </ac:spMkLst>
        </pc:spChg>
        <pc:spChg chg="add mod">
          <ac:chgData name="Quyen Dinh" userId="3fb57a05-697c-48e3-a538-9a3d7bb7373f" providerId="ADAL" clId="{DCA4E62C-8609-46B2-951E-04203DC04581}" dt="2026-06-22T20:21:12.386" v="1648" actId="1036"/>
          <ac:spMkLst>
            <pc:docMk/>
            <pc:sldMk cId="833438231" sldId="365"/>
            <ac:spMk id="6" creationId="{AAC46BA7-8AE1-A67E-3D17-225A251D4AC1}"/>
          </ac:spMkLst>
        </pc:spChg>
        <pc:spChg chg="mod">
          <ac:chgData name="Quyen Dinh" userId="3fb57a05-697c-48e3-a538-9a3d7bb7373f" providerId="ADAL" clId="{DCA4E62C-8609-46B2-951E-04203DC04581}" dt="2026-06-22T20:17:11.299" v="1565" actId="242"/>
          <ac:spMkLst>
            <pc:docMk/>
            <pc:sldMk cId="833438231" sldId="365"/>
            <ac:spMk id="7" creationId="{0A737441-A969-B8A5-2019-58B3AE295D19}"/>
          </ac:spMkLst>
        </pc:spChg>
        <pc:spChg chg="add mod">
          <ac:chgData name="Quyen Dinh" userId="3fb57a05-697c-48e3-a538-9a3d7bb7373f" providerId="ADAL" clId="{DCA4E62C-8609-46B2-951E-04203DC04581}" dt="2026-06-22T20:21:12.386" v="1648" actId="1036"/>
          <ac:spMkLst>
            <pc:docMk/>
            <pc:sldMk cId="833438231" sldId="365"/>
            <ac:spMk id="14" creationId="{2EDBD450-9869-1EF7-62FF-060DD7B1B7DD}"/>
          </ac:spMkLst>
        </pc:spChg>
        <pc:graphicFrameChg chg="mod modGraphic">
          <ac:chgData name="Quyen Dinh" userId="3fb57a05-697c-48e3-a538-9a3d7bb7373f" providerId="ADAL" clId="{DCA4E62C-8609-46B2-951E-04203DC04581}" dt="2026-06-22T20:18:03.231" v="1582" actId="14100"/>
          <ac:graphicFrameMkLst>
            <pc:docMk/>
            <pc:sldMk cId="833438231" sldId="365"/>
            <ac:graphicFrameMk id="9" creationId="{C54FDDCF-CABD-551B-E6F8-BD9D111EC060}"/>
          </ac:graphicFrameMkLst>
        </pc:graphicFrameChg>
        <pc:graphicFrameChg chg="mod modGraphic">
          <ac:chgData name="Quyen Dinh" userId="3fb57a05-697c-48e3-a538-9a3d7bb7373f" providerId="ADAL" clId="{DCA4E62C-8609-46B2-951E-04203DC04581}" dt="2026-06-22T20:17:33.280" v="1574" actId="403"/>
          <ac:graphicFrameMkLst>
            <pc:docMk/>
            <pc:sldMk cId="833438231" sldId="365"/>
            <ac:graphicFrameMk id="10" creationId="{A391E5C4-EAA8-AED9-18A8-3559BB0544C4}"/>
          </ac:graphicFrameMkLst>
        </pc:graphicFrameChg>
        <pc:picChg chg="add mod">
          <ac:chgData name="Quyen Dinh" userId="3fb57a05-697c-48e3-a538-9a3d7bb7373f" providerId="ADAL" clId="{DCA4E62C-8609-46B2-951E-04203DC04581}" dt="2026-06-22T20:21:12.386" v="1648" actId="1036"/>
          <ac:picMkLst>
            <pc:docMk/>
            <pc:sldMk cId="833438231" sldId="365"/>
            <ac:picMk id="12" creationId="{5A572B13-EA73-010E-8173-CA76F3DD1922}"/>
          </ac:picMkLst>
        </pc:picChg>
      </pc:sldChg>
      <pc:sldChg chg="addSp delSp modSp mod chgLayout">
        <pc:chgData name="Quyen Dinh" userId="3fb57a05-697c-48e3-a538-9a3d7bb7373f" providerId="ADAL" clId="{DCA4E62C-8609-46B2-951E-04203DC04581}" dt="2026-06-22T19:21:17.844" v="1199" actId="1038"/>
        <pc:sldMkLst>
          <pc:docMk/>
          <pc:sldMk cId="247961719" sldId="370"/>
        </pc:sldMkLst>
        <pc:spChg chg="mod ord">
          <ac:chgData name="Quyen Dinh" userId="3fb57a05-697c-48e3-a538-9a3d7bb7373f" providerId="ADAL" clId="{DCA4E62C-8609-46B2-951E-04203DC04581}" dt="2026-06-22T19:08:32.798" v="1122" actId="14100"/>
          <ac:spMkLst>
            <pc:docMk/>
            <pc:sldMk cId="247961719" sldId="370"/>
            <ac:spMk id="2" creationId="{37F6AB2B-D879-1711-56DB-52334DA98A14}"/>
          </ac:spMkLst>
        </pc:spChg>
        <pc:spChg chg="mod ord">
          <ac:chgData name="Quyen Dinh" userId="3fb57a05-697c-48e3-a538-9a3d7bb7373f" providerId="ADAL" clId="{DCA4E62C-8609-46B2-951E-04203DC04581}" dt="2026-06-22T19:21:06.632" v="1188" actId="403"/>
          <ac:spMkLst>
            <pc:docMk/>
            <pc:sldMk cId="247961719" sldId="370"/>
            <ac:spMk id="3" creationId="{BC33CDC8-6E72-90F2-3B75-6CCBD6AB126A}"/>
          </ac:spMkLst>
        </pc:spChg>
        <pc:spChg chg="mod ord">
          <ac:chgData name="Quyen Dinh" userId="3fb57a05-697c-48e3-a538-9a3d7bb7373f" providerId="ADAL" clId="{DCA4E62C-8609-46B2-951E-04203DC04581}" dt="2026-06-22T19:08:26.750" v="1121" actId="6264"/>
          <ac:spMkLst>
            <pc:docMk/>
            <pc:sldMk cId="247961719" sldId="370"/>
            <ac:spMk id="4" creationId="{EACEDC95-0355-746C-2A99-43B47D8BB3F6}"/>
          </ac:spMkLst>
        </pc:spChg>
        <pc:spChg chg="mod">
          <ac:chgData name="Quyen Dinh" userId="3fb57a05-697c-48e3-a538-9a3d7bb7373f" providerId="ADAL" clId="{DCA4E62C-8609-46B2-951E-04203DC04581}" dt="2026-06-22T19:08:02.083" v="1117"/>
          <ac:spMkLst>
            <pc:docMk/>
            <pc:sldMk cId="247961719" sldId="370"/>
            <ac:spMk id="8" creationId="{5FFBC705-64C7-7894-7834-2AC3C49B34AC}"/>
          </ac:spMkLst>
        </pc:spChg>
        <pc:spChg chg="mod">
          <ac:chgData name="Quyen Dinh" userId="3fb57a05-697c-48e3-a538-9a3d7bb7373f" providerId="ADAL" clId="{DCA4E62C-8609-46B2-951E-04203DC04581}" dt="2026-06-22T19:08:09.836" v="1118"/>
          <ac:spMkLst>
            <pc:docMk/>
            <pc:sldMk cId="247961719" sldId="370"/>
            <ac:spMk id="9" creationId="{76AE6554-F613-6D8A-A530-A2F7BB8D5E38}"/>
          </ac:spMkLst>
        </pc:spChg>
        <pc:grpChg chg="add mod">
          <ac:chgData name="Quyen Dinh" userId="3fb57a05-697c-48e3-a538-9a3d7bb7373f" providerId="ADAL" clId="{DCA4E62C-8609-46B2-951E-04203DC04581}" dt="2026-06-22T19:08:02.083" v="1117"/>
          <ac:grpSpMkLst>
            <pc:docMk/>
            <pc:sldMk cId="247961719" sldId="370"/>
            <ac:grpSpMk id="7" creationId="{DD82ECF8-3E54-AD9D-0FE0-46539CE8950B}"/>
          </ac:grpSpMkLst>
        </pc:grpChg>
        <pc:picChg chg="add mod">
          <ac:chgData name="Quyen Dinh" userId="3fb57a05-697c-48e3-a538-9a3d7bb7373f" providerId="ADAL" clId="{DCA4E62C-8609-46B2-951E-04203DC04581}" dt="2026-06-22T19:21:17.844" v="1199" actId="1038"/>
          <ac:picMkLst>
            <pc:docMk/>
            <pc:sldMk cId="247961719" sldId="370"/>
            <ac:picMk id="14" creationId="{64277A82-CA49-3E8E-AA77-98C14DCEDF32}"/>
          </ac:picMkLst>
        </pc:picChg>
        <pc:picChg chg="add mod">
          <ac:chgData name="Quyen Dinh" userId="3fb57a05-697c-48e3-a538-9a3d7bb7373f" providerId="ADAL" clId="{DCA4E62C-8609-46B2-951E-04203DC04581}" dt="2026-06-22T19:21:17.844" v="1199" actId="1038"/>
          <ac:picMkLst>
            <pc:docMk/>
            <pc:sldMk cId="247961719" sldId="370"/>
            <ac:picMk id="16" creationId="{718EEDAB-A885-04AC-AB7D-85C2255B1EB4}"/>
          </ac:picMkLst>
        </pc:picChg>
        <pc:picChg chg="add mod">
          <ac:chgData name="Quyen Dinh" userId="3fb57a05-697c-48e3-a538-9a3d7bb7373f" providerId="ADAL" clId="{DCA4E62C-8609-46B2-951E-04203DC04581}" dt="2026-06-22T19:21:17.844" v="1199" actId="1038"/>
          <ac:picMkLst>
            <pc:docMk/>
            <pc:sldMk cId="247961719" sldId="370"/>
            <ac:picMk id="18" creationId="{629FEB41-C9B9-E28C-23CD-8DE5826AD0EB}"/>
          </ac:picMkLst>
        </pc:picChg>
      </pc:sldChg>
      <pc:sldChg chg="addSp delSp modSp mod chgLayout">
        <pc:chgData name="Quyen Dinh" userId="3fb57a05-697c-48e3-a538-9a3d7bb7373f" providerId="ADAL" clId="{DCA4E62C-8609-46B2-951E-04203DC04581}" dt="2026-06-22T20:27:48.109" v="1754" actId="255"/>
        <pc:sldMkLst>
          <pc:docMk/>
          <pc:sldMk cId="1582160837" sldId="372"/>
        </pc:sldMkLst>
        <pc:spChg chg="mod ord">
          <ac:chgData name="Quyen Dinh" userId="3fb57a05-697c-48e3-a538-9a3d7bb7373f" providerId="ADAL" clId="{DCA4E62C-8609-46B2-951E-04203DC04581}" dt="2026-06-22T20:21:33.830" v="1649" actId="6264"/>
          <ac:spMkLst>
            <pc:docMk/>
            <pc:sldMk cId="1582160837" sldId="372"/>
            <ac:spMk id="2" creationId="{C5FA28C2-0B23-D7A7-AA46-D5F6C147EF9A}"/>
          </ac:spMkLst>
        </pc:spChg>
        <pc:spChg chg="mod ord">
          <ac:chgData name="Quyen Dinh" userId="3fb57a05-697c-48e3-a538-9a3d7bb7373f" providerId="ADAL" clId="{DCA4E62C-8609-46B2-951E-04203DC04581}" dt="2026-06-22T20:21:33.830" v="1649" actId="6264"/>
          <ac:spMkLst>
            <pc:docMk/>
            <pc:sldMk cId="1582160837" sldId="372"/>
            <ac:spMk id="3" creationId="{12E6EBE3-2370-D1E8-3C55-3D77C7C59A62}"/>
          </ac:spMkLst>
        </pc:spChg>
        <pc:spChg chg="mod ord">
          <ac:chgData name="Quyen Dinh" userId="3fb57a05-697c-48e3-a538-9a3d7bb7373f" providerId="ADAL" clId="{DCA4E62C-8609-46B2-951E-04203DC04581}" dt="2026-06-22T20:27:48.109" v="1754" actId="255"/>
          <ac:spMkLst>
            <pc:docMk/>
            <pc:sldMk cId="1582160837" sldId="372"/>
            <ac:spMk id="4" creationId="{087A8E92-F8C2-D65B-A538-33A074230C2D}"/>
          </ac:spMkLst>
        </pc:spChg>
        <pc:spChg chg="mod ord">
          <ac:chgData name="Quyen Dinh" userId="3fb57a05-697c-48e3-a538-9a3d7bb7373f" providerId="ADAL" clId="{DCA4E62C-8609-46B2-951E-04203DC04581}" dt="2026-06-22T20:21:33.830" v="1649" actId="6264"/>
          <ac:spMkLst>
            <pc:docMk/>
            <pc:sldMk cId="1582160837" sldId="372"/>
            <ac:spMk id="5" creationId="{D45E92C8-E623-32B0-D3D6-E55BB602462B}"/>
          </ac:spMkLst>
        </pc:spChg>
        <pc:spChg chg="mod ord">
          <ac:chgData name="Quyen Dinh" userId="3fb57a05-697c-48e3-a538-9a3d7bb7373f" providerId="ADAL" clId="{DCA4E62C-8609-46B2-951E-04203DC04581}" dt="2026-06-22T20:27:41.942" v="1753" actId="27636"/>
          <ac:spMkLst>
            <pc:docMk/>
            <pc:sldMk cId="1582160837" sldId="372"/>
            <ac:spMk id="6" creationId="{2D90D299-F7A0-419B-00C8-60FBD0071846}"/>
          </ac:spMkLst>
        </pc:spChg>
        <pc:spChg chg="add mod">
          <ac:chgData name="Quyen Dinh" userId="3fb57a05-697c-48e3-a538-9a3d7bb7373f" providerId="ADAL" clId="{DCA4E62C-8609-46B2-951E-04203DC04581}" dt="2026-06-22T20:24:25.382" v="1696" actId="164"/>
          <ac:spMkLst>
            <pc:docMk/>
            <pc:sldMk cId="1582160837" sldId="372"/>
            <ac:spMk id="21" creationId="{92CF7978-C94A-6AE9-F0EE-3595891D22FA}"/>
          </ac:spMkLst>
        </pc:spChg>
        <pc:grpChg chg="add mod">
          <ac:chgData name="Quyen Dinh" userId="3fb57a05-697c-48e3-a538-9a3d7bb7373f" providerId="ADAL" clId="{DCA4E62C-8609-46B2-951E-04203DC04581}" dt="2026-06-22T20:24:32.382" v="1697" actId="1076"/>
          <ac:grpSpMkLst>
            <pc:docMk/>
            <pc:sldMk cId="1582160837" sldId="372"/>
            <ac:grpSpMk id="22" creationId="{5F5E898A-CD72-43B5-E063-C266C4101686}"/>
          </ac:grpSpMkLst>
        </pc:grpChg>
        <pc:picChg chg="mod ord">
          <ac:chgData name="Quyen Dinh" userId="3fb57a05-697c-48e3-a538-9a3d7bb7373f" providerId="ADAL" clId="{DCA4E62C-8609-46B2-951E-04203DC04581}" dt="2026-06-22T20:24:25.382" v="1696" actId="164"/>
          <ac:picMkLst>
            <pc:docMk/>
            <pc:sldMk cId="1582160837" sldId="372"/>
            <ac:picMk id="9" creationId="{407942BD-D034-BC4C-BB6C-0840442C878B}"/>
          </ac:picMkLst>
        </pc:picChg>
      </pc:sldChg>
      <pc:sldChg chg="addSp delSp modSp mod">
        <pc:chgData name="Quyen Dinh" userId="3fb57a05-697c-48e3-a538-9a3d7bb7373f" providerId="ADAL" clId="{DCA4E62C-8609-46B2-951E-04203DC04581}" dt="2026-06-22T19:32:06.062" v="1290" actId="478"/>
        <pc:sldMkLst>
          <pc:docMk/>
          <pc:sldMk cId="1993040041" sldId="373"/>
        </pc:sldMkLst>
        <pc:spChg chg="mod">
          <ac:chgData name="Quyen Dinh" userId="3fb57a05-697c-48e3-a538-9a3d7bb7373f" providerId="ADAL" clId="{DCA4E62C-8609-46B2-951E-04203DC04581}" dt="2026-06-22T19:26:29.182" v="1235" actId="404"/>
          <ac:spMkLst>
            <pc:docMk/>
            <pc:sldMk cId="1993040041" sldId="373"/>
            <ac:spMk id="2" creationId="{BF772816-F060-8BBB-E0D4-B21299AF9182}"/>
          </ac:spMkLst>
        </pc:spChg>
        <pc:spChg chg="mod">
          <ac:chgData name="Quyen Dinh" userId="3fb57a05-697c-48e3-a538-9a3d7bb7373f" providerId="ADAL" clId="{DCA4E62C-8609-46B2-951E-04203DC04581}" dt="2026-06-22T19:32:00.464" v="1288" actId="14100"/>
          <ac:spMkLst>
            <pc:docMk/>
            <pc:sldMk cId="1993040041" sldId="373"/>
            <ac:spMk id="3" creationId="{874F005B-A673-5356-9840-FFC0D4A65B4F}"/>
          </ac:spMkLst>
        </pc:spChg>
        <pc:spChg chg="mod">
          <ac:chgData name="Quyen Dinh" userId="3fb57a05-697c-48e3-a538-9a3d7bb7373f" providerId="ADAL" clId="{DCA4E62C-8609-46B2-951E-04203DC04581}" dt="2026-06-22T19:26:17.915" v="1232"/>
          <ac:spMkLst>
            <pc:docMk/>
            <pc:sldMk cId="1993040041" sldId="373"/>
            <ac:spMk id="8" creationId="{F567D1DC-F2D5-9A86-42D5-6C2EE14C1CED}"/>
          </ac:spMkLst>
        </pc:spChg>
        <pc:spChg chg="mod">
          <ac:chgData name="Quyen Dinh" userId="3fb57a05-697c-48e3-a538-9a3d7bb7373f" providerId="ADAL" clId="{DCA4E62C-8609-46B2-951E-04203DC04581}" dt="2026-06-22T19:26:17.915" v="1232"/>
          <ac:spMkLst>
            <pc:docMk/>
            <pc:sldMk cId="1993040041" sldId="373"/>
            <ac:spMk id="9" creationId="{23A9B452-20BF-5A23-0EF4-EB586C9D14FB}"/>
          </ac:spMkLst>
        </pc:spChg>
        <pc:spChg chg="add mod">
          <ac:chgData name="Quyen Dinh" userId="3fb57a05-697c-48e3-a538-9a3d7bb7373f" providerId="ADAL" clId="{DCA4E62C-8609-46B2-951E-04203DC04581}" dt="2026-06-22T19:31:43.705" v="1286" actId="14100"/>
          <ac:spMkLst>
            <pc:docMk/>
            <pc:sldMk cId="1993040041" sldId="373"/>
            <ac:spMk id="11" creationId="{6105B70E-8A0C-4DBB-BFB2-AF0E4DBE448C}"/>
          </ac:spMkLst>
        </pc:spChg>
        <pc:spChg chg="add">
          <ac:chgData name="Quyen Dinh" userId="3fb57a05-697c-48e3-a538-9a3d7bb7373f" providerId="ADAL" clId="{DCA4E62C-8609-46B2-951E-04203DC04581}" dt="2026-06-22T19:30:20.763" v="1267" actId="22"/>
          <ac:spMkLst>
            <pc:docMk/>
            <pc:sldMk cId="1993040041" sldId="373"/>
            <ac:spMk id="13" creationId="{F1D9FEEA-CC62-74B2-9F20-9B1EE45DDB7F}"/>
          </ac:spMkLst>
        </pc:spChg>
        <pc:grpChg chg="add mod">
          <ac:chgData name="Quyen Dinh" userId="3fb57a05-697c-48e3-a538-9a3d7bb7373f" providerId="ADAL" clId="{DCA4E62C-8609-46B2-951E-04203DC04581}" dt="2026-06-22T19:26:17.915" v="1232"/>
          <ac:grpSpMkLst>
            <pc:docMk/>
            <pc:sldMk cId="1993040041" sldId="373"/>
            <ac:grpSpMk id="7" creationId="{B77209A1-438F-03AE-21DA-7EF8C7FAFDFF}"/>
          </ac:grpSpMkLst>
        </pc:grpChg>
      </pc:sldChg>
      <pc:sldChg chg="addSp delSp modSp mod">
        <pc:chgData name="Quyen Dinh" userId="3fb57a05-697c-48e3-a538-9a3d7bb7373f" providerId="ADAL" clId="{DCA4E62C-8609-46B2-951E-04203DC04581}" dt="2026-06-22T20:28:02.807" v="1757" actId="255"/>
        <pc:sldMkLst>
          <pc:docMk/>
          <pc:sldMk cId="737318571" sldId="374"/>
        </pc:sldMkLst>
        <pc:spChg chg="mod">
          <ac:chgData name="Quyen Dinh" userId="3fb57a05-697c-48e3-a538-9a3d7bb7373f" providerId="ADAL" clId="{DCA4E62C-8609-46B2-951E-04203DC04581}" dt="2026-06-22T20:27:11.279" v="1732" actId="255"/>
          <ac:spMkLst>
            <pc:docMk/>
            <pc:sldMk cId="737318571" sldId="374"/>
            <ac:spMk id="4" creationId="{24299D8B-09FB-96B3-0A29-F531AC2A22D4}"/>
          </ac:spMkLst>
        </pc:spChg>
        <pc:spChg chg="mod">
          <ac:chgData name="Quyen Dinh" userId="3fb57a05-697c-48e3-a538-9a3d7bb7373f" providerId="ADAL" clId="{DCA4E62C-8609-46B2-951E-04203DC04581}" dt="2026-06-22T20:28:02.807" v="1757" actId="255"/>
          <ac:spMkLst>
            <pc:docMk/>
            <pc:sldMk cId="737318571" sldId="374"/>
            <ac:spMk id="6" creationId="{4479F591-DDBE-5475-1FF2-AF42A3B04C8D}"/>
          </ac:spMkLst>
        </pc:spChg>
        <pc:spChg chg="mod topLvl">
          <ac:chgData name="Quyen Dinh" userId="3fb57a05-697c-48e3-a538-9a3d7bb7373f" providerId="ADAL" clId="{DCA4E62C-8609-46B2-951E-04203DC04581}" dt="2026-06-22T20:25:27.799" v="1707" actId="164"/>
          <ac:spMkLst>
            <pc:docMk/>
            <pc:sldMk cId="737318571" sldId="374"/>
            <ac:spMk id="10" creationId="{99016320-C705-8C0B-C4FB-A64AE589006A}"/>
          </ac:spMkLst>
        </pc:spChg>
        <pc:grpChg chg="add mod">
          <ac:chgData name="Quyen Dinh" userId="3fb57a05-697c-48e3-a538-9a3d7bb7373f" providerId="ADAL" clId="{DCA4E62C-8609-46B2-951E-04203DC04581}" dt="2026-06-22T20:27:00.833" v="1729" actId="1076"/>
          <ac:grpSpMkLst>
            <pc:docMk/>
            <pc:sldMk cId="737318571" sldId="374"/>
            <ac:grpSpMk id="14" creationId="{7CC00298-A014-F13A-CDAA-80F61C44C477}"/>
          </ac:grpSpMkLst>
        </pc:grpChg>
        <pc:picChg chg="add mod">
          <ac:chgData name="Quyen Dinh" userId="3fb57a05-697c-48e3-a538-9a3d7bb7373f" providerId="ADAL" clId="{DCA4E62C-8609-46B2-951E-04203DC04581}" dt="2026-06-22T20:25:27.799" v="1707" actId="164"/>
          <ac:picMkLst>
            <pc:docMk/>
            <pc:sldMk cId="737318571" sldId="374"/>
            <ac:picMk id="13" creationId="{2B95BA5F-56F9-85AD-B872-79E2E75237F6}"/>
          </ac:picMkLst>
        </pc:picChg>
      </pc:sldChg>
      <pc:sldChg chg="addSp delSp modSp mod modClrScheme chgLayout">
        <pc:chgData name="Quyen Dinh" userId="3fb57a05-697c-48e3-a538-9a3d7bb7373f" providerId="ADAL" clId="{DCA4E62C-8609-46B2-951E-04203DC04581}" dt="2026-06-22T19:25:02.663" v="1230" actId="1076"/>
        <pc:sldMkLst>
          <pc:docMk/>
          <pc:sldMk cId="999161586" sldId="376"/>
        </pc:sldMkLst>
        <pc:spChg chg="mod ord">
          <ac:chgData name="Quyen Dinh" userId="3fb57a05-697c-48e3-a538-9a3d7bb7373f" providerId="ADAL" clId="{DCA4E62C-8609-46B2-951E-04203DC04581}" dt="2026-06-22T19:25:02.663" v="1230" actId="1076"/>
          <ac:spMkLst>
            <pc:docMk/>
            <pc:sldMk cId="999161586" sldId="376"/>
            <ac:spMk id="11" creationId="{71816A6D-80EE-7DB4-80B8-1E8C43784ACE}"/>
          </ac:spMkLst>
        </pc:spChg>
      </pc:sldChg>
      <pc:sldChg chg="addSp delSp modSp mod modClrScheme chgLayout">
        <pc:chgData name="Quyen Dinh" userId="3fb57a05-697c-48e3-a538-9a3d7bb7373f" providerId="ADAL" clId="{DCA4E62C-8609-46B2-951E-04203DC04581}" dt="2026-06-22T20:51:47.410" v="2031" actId="122"/>
        <pc:sldMkLst>
          <pc:docMk/>
          <pc:sldMk cId="1169593258" sldId="378"/>
        </pc:sldMkLst>
        <pc:spChg chg="mod ord">
          <ac:chgData name="Quyen Dinh" userId="3fb57a05-697c-48e3-a538-9a3d7bb7373f" providerId="ADAL" clId="{DCA4E62C-8609-46B2-951E-04203DC04581}" dt="2026-06-22T20:50:29.598" v="2014" actId="1076"/>
          <ac:spMkLst>
            <pc:docMk/>
            <pc:sldMk cId="1169593258" sldId="378"/>
            <ac:spMk id="2" creationId="{26ED788D-AB03-4D80-7902-5151C8AB1859}"/>
          </ac:spMkLst>
        </pc:spChg>
        <pc:spChg chg="add mod ord">
          <ac:chgData name="Quyen Dinh" userId="3fb57a05-697c-48e3-a538-9a3d7bb7373f" providerId="ADAL" clId="{DCA4E62C-8609-46B2-951E-04203DC04581}" dt="2026-06-22T20:51:15.404" v="2025" actId="113"/>
          <ac:spMkLst>
            <pc:docMk/>
            <pc:sldMk cId="1169593258" sldId="378"/>
            <ac:spMk id="19" creationId="{60ECF4CD-47D8-2006-F4F3-9D7AA0772169}"/>
          </ac:spMkLst>
        </pc:spChg>
        <pc:spChg chg="add mod ord">
          <ac:chgData name="Quyen Dinh" userId="3fb57a05-697c-48e3-a538-9a3d7bb7373f" providerId="ADAL" clId="{DCA4E62C-8609-46B2-951E-04203DC04581}" dt="2026-06-22T20:49:59.770" v="2005" actId="948"/>
          <ac:spMkLst>
            <pc:docMk/>
            <pc:sldMk cId="1169593258" sldId="378"/>
            <ac:spMk id="20" creationId="{A70D8BED-1BFF-E707-166E-678CEBC4876A}"/>
          </ac:spMkLst>
        </pc:spChg>
        <pc:spChg chg="add mod ord">
          <ac:chgData name="Quyen Dinh" userId="3fb57a05-697c-48e3-a538-9a3d7bb7373f" providerId="ADAL" clId="{DCA4E62C-8609-46B2-951E-04203DC04581}" dt="2026-06-22T20:49:54.115" v="2004" actId="948"/>
          <ac:spMkLst>
            <pc:docMk/>
            <pc:sldMk cId="1169593258" sldId="378"/>
            <ac:spMk id="21" creationId="{C8F5FDF8-1165-6FEB-51F2-75B375E3D6AA}"/>
          </ac:spMkLst>
        </pc:spChg>
        <pc:spChg chg="add mod">
          <ac:chgData name="Quyen Dinh" userId="3fb57a05-697c-48e3-a538-9a3d7bb7373f" providerId="ADAL" clId="{DCA4E62C-8609-46B2-951E-04203DC04581}" dt="2026-06-22T20:51:47.410" v="2031" actId="122"/>
          <ac:spMkLst>
            <pc:docMk/>
            <pc:sldMk cId="1169593258" sldId="378"/>
            <ac:spMk id="32" creationId="{EF8D5EF5-480F-4D94-1725-483B06CF631B}"/>
          </ac:spMkLst>
        </pc:spChg>
        <pc:picChg chg="add mod">
          <ac:chgData name="Quyen Dinh" userId="3fb57a05-697c-48e3-a538-9a3d7bb7373f" providerId="ADAL" clId="{DCA4E62C-8609-46B2-951E-04203DC04581}" dt="2026-06-22T20:48:38.679" v="1987" actId="207"/>
          <ac:picMkLst>
            <pc:docMk/>
            <pc:sldMk cId="1169593258" sldId="378"/>
            <ac:picMk id="26" creationId="{0AE79A02-CD45-8B5D-9B95-7DB2B3D90EF9}"/>
          </ac:picMkLst>
        </pc:picChg>
        <pc:picChg chg="add mod">
          <ac:chgData name="Quyen Dinh" userId="3fb57a05-697c-48e3-a538-9a3d7bb7373f" providerId="ADAL" clId="{DCA4E62C-8609-46B2-951E-04203DC04581}" dt="2026-06-22T20:48:58.908" v="1989" actId="207"/>
          <ac:picMkLst>
            <pc:docMk/>
            <pc:sldMk cId="1169593258" sldId="378"/>
            <ac:picMk id="28" creationId="{BC9FF439-0C1C-59EA-19BE-8C9EFE01CA19}"/>
          </ac:picMkLst>
        </pc:picChg>
        <pc:picChg chg="add mod">
          <ac:chgData name="Quyen Dinh" userId="3fb57a05-697c-48e3-a538-9a3d7bb7373f" providerId="ADAL" clId="{DCA4E62C-8609-46B2-951E-04203DC04581}" dt="2026-06-22T20:49:14.454" v="1991" actId="207"/>
          <ac:picMkLst>
            <pc:docMk/>
            <pc:sldMk cId="1169593258" sldId="378"/>
            <ac:picMk id="30" creationId="{E91A8D42-C5F6-C42F-C4B7-BAE0EC287006}"/>
          </ac:picMkLst>
        </pc:picChg>
      </pc:sldChg>
      <pc:sldChg chg="addSp delSp modSp add mod">
        <pc:chgData name="Quyen Dinh" userId="3fb57a05-697c-48e3-a538-9a3d7bb7373f" providerId="ADAL" clId="{DCA4E62C-8609-46B2-951E-04203DC04581}" dt="2026-06-22T18:36:43.623" v="854" actId="1076"/>
        <pc:sldMkLst>
          <pc:docMk/>
          <pc:sldMk cId="437827292" sldId="379"/>
        </pc:sldMkLst>
        <pc:spChg chg="mod">
          <ac:chgData name="Quyen Dinh" userId="3fb57a05-697c-48e3-a538-9a3d7bb7373f" providerId="ADAL" clId="{DCA4E62C-8609-46B2-951E-04203DC04581}" dt="2026-06-22T18:23:24.622" v="703" actId="14100"/>
          <ac:spMkLst>
            <pc:docMk/>
            <pc:sldMk cId="437827292" sldId="379"/>
            <ac:spMk id="2" creationId="{62D49B02-401E-4394-02C0-6071D51CA374}"/>
          </ac:spMkLst>
        </pc:spChg>
        <pc:spChg chg="mod">
          <ac:chgData name="Quyen Dinh" userId="3fb57a05-697c-48e3-a538-9a3d7bb7373f" providerId="ADAL" clId="{DCA4E62C-8609-46B2-951E-04203DC04581}" dt="2026-06-22T18:36:10.596" v="848" actId="14100"/>
          <ac:spMkLst>
            <pc:docMk/>
            <pc:sldMk cId="437827292" sldId="379"/>
            <ac:spMk id="3" creationId="{85DBF11B-5179-3CBE-3152-389710AACE8B}"/>
          </ac:spMkLst>
        </pc:spChg>
        <pc:spChg chg="mod">
          <ac:chgData name="Quyen Dinh" userId="3fb57a05-697c-48e3-a538-9a3d7bb7373f" providerId="ADAL" clId="{DCA4E62C-8609-46B2-951E-04203DC04581}" dt="2026-06-22T18:14:16.217" v="582" actId="164"/>
          <ac:spMkLst>
            <pc:docMk/>
            <pc:sldMk cId="437827292" sldId="379"/>
            <ac:spMk id="7" creationId="{777EB390-11BF-CB42-1E56-6FA1DF3BEED8}"/>
          </ac:spMkLst>
        </pc:spChg>
        <pc:spChg chg="add mod">
          <ac:chgData name="Quyen Dinh" userId="3fb57a05-697c-48e3-a538-9a3d7bb7373f" providerId="ADAL" clId="{DCA4E62C-8609-46B2-951E-04203DC04581}" dt="2026-06-22T18:36:43.623" v="854" actId="1076"/>
          <ac:spMkLst>
            <pc:docMk/>
            <pc:sldMk cId="437827292" sldId="379"/>
            <ac:spMk id="8" creationId="{B7612E69-6790-B958-92AB-858613B1B175}"/>
          </ac:spMkLst>
        </pc:spChg>
        <pc:spChg chg="mod">
          <ac:chgData name="Quyen Dinh" userId="3fb57a05-697c-48e3-a538-9a3d7bb7373f" providerId="ADAL" clId="{DCA4E62C-8609-46B2-951E-04203DC04581}" dt="2026-06-22T18:14:16.217" v="582" actId="164"/>
          <ac:spMkLst>
            <pc:docMk/>
            <pc:sldMk cId="437827292" sldId="379"/>
            <ac:spMk id="10" creationId="{4AD08426-06E9-4078-1A1B-87C6A636EA23}"/>
          </ac:spMkLst>
        </pc:spChg>
        <pc:spChg chg="add mod">
          <ac:chgData name="Quyen Dinh" userId="3fb57a05-697c-48e3-a538-9a3d7bb7373f" providerId="ADAL" clId="{DCA4E62C-8609-46B2-951E-04203DC04581}" dt="2026-06-22T18:36:43.623" v="854" actId="1076"/>
          <ac:spMkLst>
            <pc:docMk/>
            <pc:sldMk cId="437827292" sldId="379"/>
            <ac:spMk id="16" creationId="{6459BB33-0399-43F8-FAAE-63E565B295F0}"/>
          </ac:spMkLst>
        </pc:spChg>
        <pc:spChg chg="add mod">
          <ac:chgData name="Quyen Dinh" userId="3fb57a05-697c-48e3-a538-9a3d7bb7373f" providerId="ADAL" clId="{DCA4E62C-8609-46B2-951E-04203DC04581}" dt="2026-06-22T18:36:43.623" v="854" actId="1076"/>
          <ac:spMkLst>
            <pc:docMk/>
            <pc:sldMk cId="437827292" sldId="379"/>
            <ac:spMk id="18" creationId="{6C58442E-6CE0-0446-5898-9BB516E525C4}"/>
          </ac:spMkLst>
        </pc:spChg>
        <pc:grpChg chg="add mod">
          <ac:chgData name="Quyen Dinh" userId="3fb57a05-697c-48e3-a538-9a3d7bb7373f" providerId="ADAL" clId="{DCA4E62C-8609-46B2-951E-04203DC04581}" dt="2026-06-22T18:14:16.217" v="582" actId="164"/>
          <ac:grpSpMkLst>
            <pc:docMk/>
            <pc:sldMk cId="437827292" sldId="379"/>
            <ac:grpSpMk id="4" creationId="{8785258F-04E8-BF58-77E8-32D2F26D7BDF}"/>
          </ac:grpSpMkLst>
        </pc:grpChg>
      </pc:sldChg>
      <pc:sldChg chg="addSp delSp modSp add mod modClrScheme chgLayout">
        <pc:chgData name="Quyen Dinh" userId="3fb57a05-697c-48e3-a538-9a3d7bb7373f" providerId="ADAL" clId="{DCA4E62C-8609-46B2-951E-04203DC04581}" dt="2026-06-22T18:51:34.599" v="998" actId="478"/>
        <pc:sldMkLst>
          <pc:docMk/>
          <pc:sldMk cId="2839990260" sldId="380"/>
        </pc:sldMkLst>
        <pc:spChg chg="mod ord">
          <ac:chgData name="Quyen Dinh" userId="3fb57a05-697c-48e3-a538-9a3d7bb7373f" providerId="ADAL" clId="{DCA4E62C-8609-46B2-951E-04203DC04581}" dt="2026-06-22T18:43:24.335" v="918" actId="14100"/>
          <ac:spMkLst>
            <pc:docMk/>
            <pc:sldMk cId="2839990260" sldId="380"/>
            <ac:spMk id="2" creationId="{2FF05209-9040-8C6F-4C7E-0337F6ADC236}"/>
          </ac:spMkLst>
        </pc:spChg>
        <pc:spChg chg="mod ord">
          <ac:chgData name="Quyen Dinh" userId="3fb57a05-697c-48e3-a538-9a3d7bb7373f" providerId="ADAL" clId="{DCA4E62C-8609-46B2-951E-04203DC04581}" dt="2026-06-22T18:44:08.081" v="923" actId="9"/>
          <ac:spMkLst>
            <pc:docMk/>
            <pc:sldMk cId="2839990260" sldId="380"/>
            <ac:spMk id="3" creationId="{E7EEC924-38A9-EA2B-DF24-E0F04569AFFB}"/>
          </ac:spMkLst>
        </pc:spChg>
        <pc:spChg chg="mod">
          <ac:chgData name="Quyen Dinh" userId="3fb57a05-697c-48e3-a538-9a3d7bb7373f" providerId="ADAL" clId="{DCA4E62C-8609-46B2-951E-04203DC04581}" dt="2026-06-22T18:51:06.639" v="995" actId="14100"/>
          <ac:spMkLst>
            <pc:docMk/>
            <pc:sldMk cId="2839990260" sldId="380"/>
            <ac:spMk id="4" creationId="{4A03CCE1-4C72-E0D1-208F-9B9C9F6034CF}"/>
          </ac:spMkLst>
        </pc:spChg>
        <pc:spChg chg="add mod">
          <ac:chgData name="Quyen Dinh" userId="3fb57a05-697c-48e3-a538-9a3d7bb7373f" providerId="ADAL" clId="{DCA4E62C-8609-46B2-951E-04203DC04581}" dt="2026-06-22T18:41:39.490" v="895" actId="403"/>
          <ac:spMkLst>
            <pc:docMk/>
            <pc:sldMk cId="2839990260" sldId="380"/>
            <ac:spMk id="7" creationId="{FC9CE56F-E967-15C6-3515-E1A6AEA34E65}"/>
          </ac:spMkLst>
        </pc:spChg>
        <pc:picChg chg="add mod modCrop">
          <ac:chgData name="Quyen Dinh" userId="3fb57a05-697c-48e3-a538-9a3d7bb7373f" providerId="ADAL" clId="{DCA4E62C-8609-46B2-951E-04203DC04581}" dt="2026-06-22T18:49:33.505" v="979" actId="1076"/>
          <ac:picMkLst>
            <pc:docMk/>
            <pc:sldMk cId="2839990260" sldId="380"/>
            <ac:picMk id="10" creationId="{31A6F484-5784-1EA2-EAF3-BFF32BE0E449}"/>
          </ac:picMkLst>
        </pc:picChg>
      </pc:sldChg>
      <pc:sldChg chg="delSp modSp new mod">
        <pc:chgData name="Quyen Dinh" userId="3fb57a05-697c-48e3-a538-9a3d7bb7373f" providerId="ADAL" clId="{DCA4E62C-8609-46B2-951E-04203DC04581}" dt="2026-06-22T20:13:09.073" v="1534" actId="14100"/>
        <pc:sldMkLst>
          <pc:docMk/>
          <pc:sldMk cId="393602878" sldId="381"/>
        </pc:sldMkLst>
        <pc:spChg chg="mod">
          <ac:chgData name="Quyen Dinh" userId="3fb57a05-697c-48e3-a538-9a3d7bb7373f" providerId="ADAL" clId="{DCA4E62C-8609-46B2-951E-04203DC04581}" dt="2026-06-22T20:13:09.073" v="1534" actId="14100"/>
          <ac:spMkLst>
            <pc:docMk/>
            <pc:sldMk cId="393602878" sldId="381"/>
            <ac:spMk id="2" creationId="{48E684A2-6FDA-B5F5-9F40-A90D72D70764}"/>
          </ac:spMkLst>
        </pc:spChg>
      </pc:sldChg>
      <pc:sldMasterChg chg="modSldLayout">
        <pc:chgData name="Quyen Dinh" userId="3fb57a05-697c-48e3-a538-9a3d7bb7373f" providerId="ADAL" clId="{DCA4E62C-8609-46B2-951E-04203DC04581}" dt="2026-06-22T20:56:08.862" v="2064"/>
        <pc:sldMasterMkLst>
          <pc:docMk/>
          <pc:sldMasterMk cId="3389459563" sldId="2147483648"/>
        </pc:sldMasterMkLst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1273936009" sldId="2147483649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1868824686" sldId="2147483652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2135998803" sldId="2147483653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1131309577" sldId="2147483654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1578568711" sldId="2147483655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2390398927" sldId="2147483656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4237952822" sldId="2147483663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3973244121" sldId="2147483664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1942593685" sldId="2147483665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698388581" sldId="2147483667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363107897" sldId="2147483670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1573463565" sldId="2147483671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1221537558" sldId="2147483672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2981209200" sldId="2147483673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3153285149" sldId="2147483674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3065848369" sldId="2147483675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2444023001" sldId="2147483676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706304991" sldId="2147483677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2959791000" sldId="2147483678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3064759295" sldId="2147483681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1799361573" sldId="2147483682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2330899095" sldId="2147483683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1290677993" sldId="2147483684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2620709524" sldId="2147483685"/>
          </pc:sldLayoutMkLst>
        </pc:sldLayoutChg>
        <pc:sldLayoutChg chg="setBg">
          <pc:chgData name="Quyen Dinh" userId="3fb57a05-697c-48e3-a538-9a3d7bb7373f" providerId="ADAL" clId="{DCA4E62C-8609-46B2-951E-04203DC04581}" dt="2026-06-22T20:56:08.862" v="2064"/>
          <pc:sldLayoutMkLst>
            <pc:docMk/>
            <pc:sldMasterMk cId="3389459563" sldId="2147483648"/>
            <pc:sldLayoutMk cId="2796422269" sldId="2147483686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1AC9FF-D296-40CA-8BAC-CAC5700A3959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32C577-4A8C-4810-9128-781A97F3B51C}">
      <dgm:prSet phldrT="[Text]" phldr="0" custT="1"/>
      <dgm:spPr/>
      <dgm:t>
        <a:bodyPr/>
        <a:lstStyle/>
        <a:p>
          <a:r>
            <a:rPr lang="en-US" sz="1600" b="0" i="0" dirty="0"/>
            <a:t>High School or GED</a:t>
          </a:r>
        </a:p>
      </dgm:t>
    </dgm:pt>
    <dgm:pt modelId="{1A0A4BF0-394D-4FB4-98BB-5668BA7ED37C}" type="parTrans" cxnId="{DACA2DCD-71F0-4599-B3B9-04360FAF9F9B}">
      <dgm:prSet/>
      <dgm:spPr/>
      <dgm:t>
        <a:bodyPr/>
        <a:lstStyle/>
        <a:p>
          <a:endParaRPr lang="en-US"/>
        </a:p>
      </dgm:t>
    </dgm:pt>
    <dgm:pt modelId="{370D5CE9-2FF5-4278-93ED-F38982DBB4D0}" type="sibTrans" cxnId="{DACA2DCD-71F0-4599-B3B9-04360FAF9F9B}">
      <dgm:prSet/>
      <dgm:spPr/>
      <dgm:t>
        <a:bodyPr/>
        <a:lstStyle/>
        <a:p>
          <a:endParaRPr lang="en-US"/>
        </a:p>
      </dgm:t>
    </dgm:pt>
    <dgm:pt modelId="{75AFCE63-C451-444E-803B-632ECB718043}">
      <dgm:prSet custT="1"/>
      <dgm:spPr/>
      <dgm:t>
        <a:bodyPr/>
        <a:lstStyle/>
        <a:p>
          <a:r>
            <a:rPr lang="en-US" sz="1600" b="0" dirty="0"/>
            <a:t>Begin working in a Community or Hospital Pharmacy</a:t>
          </a:r>
        </a:p>
      </dgm:t>
    </dgm:pt>
    <dgm:pt modelId="{C37D18F7-1C89-4FD7-8CC0-A0134A3E81B7}" type="parTrans" cxnId="{02123515-8C6D-482F-969F-FA6570BC0E5C}">
      <dgm:prSet/>
      <dgm:spPr/>
      <dgm:t>
        <a:bodyPr/>
        <a:lstStyle/>
        <a:p>
          <a:endParaRPr lang="en-US"/>
        </a:p>
      </dgm:t>
    </dgm:pt>
    <dgm:pt modelId="{0BD678A9-FA7E-47AB-9AEA-ABABAC447339}" type="sibTrans" cxnId="{02123515-8C6D-482F-969F-FA6570BC0E5C}">
      <dgm:prSet/>
      <dgm:spPr/>
      <dgm:t>
        <a:bodyPr/>
        <a:lstStyle/>
        <a:p>
          <a:endParaRPr lang="en-US"/>
        </a:p>
      </dgm:t>
    </dgm:pt>
    <dgm:pt modelId="{F8D5AC46-91E2-4D17-AE83-C212F4B3D920}">
      <dgm:prSet phldrT="[Text]" phldr="0" custT="1"/>
      <dgm:spPr/>
      <dgm:t>
        <a:bodyPr/>
        <a:lstStyle/>
        <a:p>
          <a:r>
            <a:rPr lang="en-US" sz="1600" b="1" dirty="0"/>
            <a:t>Optional</a:t>
          </a:r>
          <a:r>
            <a:rPr lang="en-US" sz="1600" dirty="0"/>
            <a:t>: Pass a National Certification Exam</a:t>
          </a:r>
        </a:p>
      </dgm:t>
    </dgm:pt>
    <dgm:pt modelId="{371EFC0C-DCD2-4036-9A17-2F46B9C81BF0}" type="parTrans" cxnId="{8326B282-E12C-46BF-A1A8-7187CF64AF7D}">
      <dgm:prSet/>
      <dgm:spPr/>
      <dgm:t>
        <a:bodyPr/>
        <a:lstStyle/>
        <a:p>
          <a:endParaRPr lang="en-US"/>
        </a:p>
      </dgm:t>
    </dgm:pt>
    <dgm:pt modelId="{E4C7BF2E-1F0D-4770-9F48-29D6F687A597}" type="sibTrans" cxnId="{8326B282-E12C-46BF-A1A8-7187CF64AF7D}">
      <dgm:prSet/>
      <dgm:spPr/>
      <dgm:t>
        <a:bodyPr/>
        <a:lstStyle/>
        <a:p>
          <a:endParaRPr lang="en-US"/>
        </a:p>
      </dgm:t>
    </dgm:pt>
    <dgm:pt modelId="{DA49FD9A-5C53-473B-8939-93AEA2C94536}">
      <dgm:prSet phldrT="[Text]" phldr="0" custT="1"/>
      <dgm:spPr/>
      <dgm:t>
        <a:bodyPr/>
        <a:lstStyle/>
        <a:p>
          <a:r>
            <a:rPr lang="en-US" sz="1600" b="0" dirty="0"/>
            <a:t>Pharmacy Technician Training Program</a:t>
          </a:r>
        </a:p>
      </dgm:t>
    </dgm:pt>
    <dgm:pt modelId="{C638080F-E324-4011-9118-E65B09A21786}" type="parTrans" cxnId="{6E7D6E41-3E41-4645-A153-C1BC8FA01D82}">
      <dgm:prSet/>
      <dgm:spPr/>
      <dgm:t>
        <a:bodyPr/>
        <a:lstStyle/>
        <a:p>
          <a:endParaRPr lang="en-US"/>
        </a:p>
      </dgm:t>
    </dgm:pt>
    <dgm:pt modelId="{B074227E-D63D-4A2D-8C49-39EC80F4344B}" type="sibTrans" cxnId="{6E7D6E41-3E41-4645-A153-C1BC8FA01D82}">
      <dgm:prSet/>
      <dgm:spPr/>
      <dgm:t>
        <a:bodyPr/>
        <a:lstStyle/>
        <a:p>
          <a:endParaRPr lang="en-US"/>
        </a:p>
      </dgm:t>
    </dgm:pt>
    <dgm:pt modelId="{2979EC75-5EB9-4DDA-A462-DEE0572A2692}" type="pres">
      <dgm:prSet presAssocID="{CD1AC9FF-D296-40CA-8BAC-CAC5700A3959}" presName="Name0" presStyleCnt="0">
        <dgm:presLayoutVars>
          <dgm:dir/>
          <dgm:animLvl val="lvl"/>
          <dgm:resizeHandles val="exact"/>
        </dgm:presLayoutVars>
      </dgm:prSet>
      <dgm:spPr/>
    </dgm:pt>
    <dgm:pt modelId="{1D82D4BF-F3CF-4AB5-9739-3A9F61D369E0}" type="pres">
      <dgm:prSet presAssocID="{F8D5AC46-91E2-4D17-AE83-C212F4B3D920}" presName="boxAndChildren" presStyleCnt="0"/>
      <dgm:spPr/>
    </dgm:pt>
    <dgm:pt modelId="{D0A5B64D-B558-49F1-8132-C7538D4ED552}" type="pres">
      <dgm:prSet presAssocID="{F8D5AC46-91E2-4D17-AE83-C212F4B3D920}" presName="parentTextBox" presStyleLbl="node1" presStyleIdx="0" presStyleCnt="4"/>
      <dgm:spPr/>
    </dgm:pt>
    <dgm:pt modelId="{CF75FCCF-7032-4193-BC41-0E3FF59B54C4}" type="pres">
      <dgm:prSet presAssocID="{B074227E-D63D-4A2D-8C49-39EC80F4344B}" presName="sp" presStyleCnt="0"/>
      <dgm:spPr/>
    </dgm:pt>
    <dgm:pt modelId="{8778B4B1-5FEE-44FD-91FF-7048458B0594}" type="pres">
      <dgm:prSet presAssocID="{DA49FD9A-5C53-473B-8939-93AEA2C94536}" presName="arrowAndChildren" presStyleCnt="0"/>
      <dgm:spPr/>
    </dgm:pt>
    <dgm:pt modelId="{E60F9C82-C8F7-4198-8A2C-8626540EE33F}" type="pres">
      <dgm:prSet presAssocID="{DA49FD9A-5C53-473B-8939-93AEA2C94536}" presName="parentTextArrow" presStyleLbl="node1" presStyleIdx="1" presStyleCnt="4"/>
      <dgm:spPr/>
    </dgm:pt>
    <dgm:pt modelId="{C0B18D76-0652-48DC-9E21-BE7048F022C8}" type="pres">
      <dgm:prSet presAssocID="{0BD678A9-FA7E-47AB-9AEA-ABABAC447339}" presName="sp" presStyleCnt="0"/>
      <dgm:spPr/>
    </dgm:pt>
    <dgm:pt modelId="{3F7154CA-9C51-4CBD-8F7A-6EA8183E1522}" type="pres">
      <dgm:prSet presAssocID="{75AFCE63-C451-444E-803B-632ECB718043}" presName="arrowAndChildren" presStyleCnt="0"/>
      <dgm:spPr/>
    </dgm:pt>
    <dgm:pt modelId="{B7A1E008-271E-4331-B481-C2FB943528AE}" type="pres">
      <dgm:prSet presAssocID="{75AFCE63-C451-444E-803B-632ECB718043}" presName="parentTextArrow" presStyleLbl="node1" presStyleIdx="2" presStyleCnt="4"/>
      <dgm:spPr/>
    </dgm:pt>
    <dgm:pt modelId="{7C15122A-34B6-45AA-91DC-ABF02AA7BE8C}" type="pres">
      <dgm:prSet presAssocID="{370D5CE9-2FF5-4278-93ED-F38982DBB4D0}" presName="sp" presStyleCnt="0"/>
      <dgm:spPr/>
    </dgm:pt>
    <dgm:pt modelId="{D91E2630-1F5B-4F7D-A229-6F9EB3A2F928}" type="pres">
      <dgm:prSet presAssocID="{E032C577-4A8C-4810-9128-781A97F3B51C}" presName="arrowAndChildren" presStyleCnt="0"/>
      <dgm:spPr/>
    </dgm:pt>
    <dgm:pt modelId="{1E9D337F-D15A-402E-BC96-44A8660036AA}" type="pres">
      <dgm:prSet presAssocID="{E032C577-4A8C-4810-9128-781A97F3B51C}" presName="parentTextArrow" presStyleLbl="node1" presStyleIdx="3" presStyleCnt="4"/>
      <dgm:spPr/>
    </dgm:pt>
  </dgm:ptLst>
  <dgm:cxnLst>
    <dgm:cxn modelId="{02123515-8C6D-482F-969F-FA6570BC0E5C}" srcId="{CD1AC9FF-D296-40CA-8BAC-CAC5700A3959}" destId="{75AFCE63-C451-444E-803B-632ECB718043}" srcOrd="1" destOrd="0" parTransId="{C37D18F7-1C89-4FD7-8CC0-A0134A3E81B7}" sibTransId="{0BD678A9-FA7E-47AB-9AEA-ABABAC447339}"/>
    <dgm:cxn modelId="{7A6BAE30-1B6A-4450-BAC1-0211610C722F}" type="presOf" srcId="{DA49FD9A-5C53-473B-8939-93AEA2C94536}" destId="{E60F9C82-C8F7-4198-8A2C-8626540EE33F}" srcOrd="0" destOrd="0" presId="urn:microsoft.com/office/officeart/2005/8/layout/process4"/>
    <dgm:cxn modelId="{6E7D6E41-3E41-4645-A153-C1BC8FA01D82}" srcId="{CD1AC9FF-D296-40CA-8BAC-CAC5700A3959}" destId="{DA49FD9A-5C53-473B-8939-93AEA2C94536}" srcOrd="2" destOrd="0" parTransId="{C638080F-E324-4011-9118-E65B09A21786}" sibTransId="{B074227E-D63D-4A2D-8C49-39EC80F4344B}"/>
    <dgm:cxn modelId="{8F46BE72-41AC-4813-B789-8CD3C75D3872}" type="presOf" srcId="{CD1AC9FF-D296-40CA-8BAC-CAC5700A3959}" destId="{2979EC75-5EB9-4DDA-A462-DEE0572A2692}" srcOrd="0" destOrd="0" presId="urn:microsoft.com/office/officeart/2005/8/layout/process4"/>
    <dgm:cxn modelId="{8326B282-E12C-46BF-A1A8-7187CF64AF7D}" srcId="{CD1AC9FF-D296-40CA-8BAC-CAC5700A3959}" destId="{F8D5AC46-91E2-4D17-AE83-C212F4B3D920}" srcOrd="3" destOrd="0" parTransId="{371EFC0C-DCD2-4036-9A17-2F46B9C81BF0}" sibTransId="{E4C7BF2E-1F0D-4770-9F48-29D6F687A597}"/>
    <dgm:cxn modelId="{4B8F0D93-D2C2-4829-A998-7DE4848FD2CD}" type="presOf" srcId="{F8D5AC46-91E2-4D17-AE83-C212F4B3D920}" destId="{D0A5B64D-B558-49F1-8132-C7538D4ED552}" srcOrd="0" destOrd="0" presId="urn:microsoft.com/office/officeart/2005/8/layout/process4"/>
    <dgm:cxn modelId="{67EF0797-C2DB-4A50-ACB8-FD7B38BE90BA}" type="presOf" srcId="{E032C577-4A8C-4810-9128-781A97F3B51C}" destId="{1E9D337F-D15A-402E-BC96-44A8660036AA}" srcOrd="0" destOrd="0" presId="urn:microsoft.com/office/officeart/2005/8/layout/process4"/>
    <dgm:cxn modelId="{A457E1C9-205E-422D-9DE1-E662996F1374}" type="presOf" srcId="{75AFCE63-C451-444E-803B-632ECB718043}" destId="{B7A1E008-271E-4331-B481-C2FB943528AE}" srcOrd="0" destOrd="0" presId="urn:microsoft.com/office/officeart/2005/8/layout/process4"/>
    <dgm:cxn modelId="{DACA2DCD-71F0-4599-B3B9-04360FAF9F9B}" srcId="{CD1AC9FF-D296-40CA-8BAC-CAC5700A3959}" destId="{E032C577-4A8C-4810-9128-781A97F3B51C}" srcOrd="0" destOrd="0" parTransId="{1A0A4BF0-394D-4FB4-98BB-5668BA7ED37C}" sibTransId="{370D5CE9-2FF5-4278-93ED-F38982DBB4D0}"/>
    <dgm:cxn modelId="{DE755E32-C0C4-434A-AB75-F8237694F12D}" type="presParOf" srcId="{2979EC75-5EB9-4DDA-A462-DEE0572A2692}" destId="{1D82D4BF-F3CF-4AB5-9739-3A9F61D369E0}" srcOrd="0" destOrd="0" presId="urn:microsoft.com/office/officeart/2005/8/layout/process4"/>
    <dgm:cxn modelId="{0327A4A2-9513-4EF2-8C98-A64B63B85C32}" type="presParOf" srcId="{1D82D4BF-F3CF-4AB5-9739-3A9F61D369E0}" destId="{D0A5B64D-B558-49F1-8132-C7538D4ED552}" srcOrd="0" destOrd="0" presId="urn:microsoft.com/office/officeart/2005/8/layout/process4"/>
    <dgm:cxn modelId="{207FFEE9-4CE3-4B48-9268-A7352A7D20F3}" type="presParOf" srcId="{2979EC75-5EB9-4DDA-A462-DEE0572A2692}" destId="{CF75FCCF-7032-4193-BC41-0E3FF59B54C4}" srcOrd="1" destOrd="0" presId="urn:microsoft.com/office/officeart/2005/8/layout/process4"/>
    <dgm:cxn modelId="{4DFCEC9E-F240-4E91-80FA-9EFDEEFC722C}" type="presParOf" srcId="{2979EC75-5EB9-4DDA-A462-DEE0572A2692}" destId="{8778B4B1-5FEE-44FD-91FF-7048458B0594}" srcOrd="2" destOrd="0" presId="urn:microsoft.com/office/officeart/2005/8/layout/process4"/>
    <dgm:cxn modelId="{609282E0-682A-417F-A037-B9B4C092EBE1}" type="presParOf" srcId="{8778B4B1-5FEE-44FD-91FF-7048458B0594}" destId="{E60F9C82-C8F7-4198-8A2C-8626540EE33F}" srcOrd="0" destOrd="0" presId="urn:microsoft.com/office/officeart/2005/8/layout/process4"/>
    <dgm:cxn modelId="{D3A687DD-E3C8-458D-B3C1-9127CBA1BABC}" type="presParOf" srcId="{2979EC75-5EB9-4DDA-A462-DEE0572A2692}" destId="{C0B18D76-0652-48DC-9E21-BE7048F022C8}" srcOrd="3" destOrd="0" presId="urn:microsoft.com/office/officeart/2005/8/layout/process4"/>
    <dgm:cxn modelId="{8634A2CB-261D-4798-92B4-88B4BC9266F1}" type="presParOf" srcId="{2979EC75-5EB9-4DDA-A462-DEE0572A2692}" destId="{3F7154CA-9C51-4CBD-8F7A-6EA8183E1522}" srcOrd="4" destOrd="0" presId="urn:microsoft.com/office/officeart/2005/8/layout/process4"/>
    <dgm:cxn modelId="{26A95B3F-EFC0-4756-80B6-1AF5BA30DD6C}" type="presParOf" srcId="{3F7154CA-9C51-4CBD-8F7A-6EA8183E1522}" destId="{B7A1E008-271E-4331-B481-C2FB943528AE}" srcOrd="0" destOrd="0" presId="urn:microsoft.com/office/officeart/2005/8/layout/process4"/>
    <dgm:cxn modelId="{F52055CA-08F8-4BA4-B5D3-15CFDAB0C8A7}" type="presParOf" srcId="{2979EC75-5EB9-4DDA-A462-DEE0572A2692}" destId="{7C15122A-34B6-45AA-91DC-ABF02AA7BE8C}" srcOrd="5" destOrd="0" presId="urn:microsoft.com/office/officeart/2005/8/layout/process4"/>
    <dgm:cxn modelId="{E7AC181F-AD69-42C4-BBB4-56341BE0C5EF}" type="presParOf" srcId="{2979EC75-5EB9-4DDA-A462-DEE0572A2692}" destId="{D91E2630-1F5B-4F7D-A229-6F9EB3A2F928}" srcOrd="6" destOrd="0" presId="urn:microsoft.com/office/officeart/2005/8/layout/process4"/>
    <dgm:cxn modelId="{B4499007-261D-44FA-852D-F3B9EED175D5}" type="presParOf" srcId="{D91E2630-1F5B-4F7D-A229-6F9EB3A2F928}" destId="{1E9D337F-D15A-402E-BC96-44A8660036A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B710D5-9423-4A04-AB85-B917B81CFDC1}" type="doc">
      <dgm:prSet loTypeId="urn:microsoft.com/office/officeart/2005/8/layout/process4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E0A1CE8-CFA2-461B-98E6-27F4F160376E}">
      <dgm:prSet phldrT="[Text]" phldr="0" custT="1"/>
      <dgm:spPr/>
      <dgm:t>
        <a:bodyPr/>
        <a:lstStyle/>
        <a:p>
          <a:r>
            <a:rPr lang="en-US" sz="1600" dirty="0"/>
            <a:t>Begin working in a Community or Hospital Pharmacy</a:t>
          </a:r>
        </a:p>
      </dgm:t>
    </dgm:pt>
    <dgm:pt modelId="{62DD6214-0DB6-45D8-AA88-5E9E265C9121}" type="parTrans" cxnId="{6AD66216-7573-4D3C-9BCE-BC3CB1EA47E7}">
      <dgm:prSet/>
      <dgm:spPr/>
      <dgm:t>
        <a:bodyPr/>
        <a:lstStyle/>
        <a:p>
          <a:endParaRPr lang="en-US"/>
        </a:p>
      </dgm:t>
    </dgm:pt>
    <dgm:pt modelId="{B9A3CD5D-D6FC-43A3-90DF-C916F8262894}" type="sibTrans" cxnId="{6AD66216-7573-4D3C-9BCE-BC3CB1EA47E7}">
      <dgm:prSet/>
      <dgm:spPr/>
      <dgm:t>
        <a:bodyPr/>
        <a:lstStyle/>
        <a:p>
          <a:endParaRPr lang="en-US"/>
        </a:p>
      </dgm:t>
    </dgm:pt>
    <dgm:pt modelId="{A1CD2787-4F7D-4458-867B-7ABC5DA4B819}">
      <dgm:prSet phldrT="[Text]" phldr="0" custT="1"/>
      <dgm:spPr/>
      <dgm:t>
        <a:bodyPr/>
        <a:lstStyle/>
        <a:p>
          <a:r>
            <a:rPr lang="en-US" sz="1600" b="1" dirty="0"/>
            <a:t>Optional</a:t>
          </a:r>
          <a:r>
            <a:rPr lang="en-US" sz="1600" dirty="0"/>
            <a:t>: Pass a National Certification Exam</a:t>
          </a:r>
        </a:p>
      </dgm:t>
    </dgm:pt>
    <dgm:pt modelId="{5F519B3A-A469-4DAC-9711-D59E32F34956}" type="parTrans" cxnId="{93FB1822-5F31-49C1-98D7-473D58677B19}">
      <dgm:prSet/>
      <dgm:spPr/>
      <dgm:t>
        <a:bodyPr/>
        <a:lstStyle/>
        <a:p>
          <a:endParaRPr lang="en-US"/>
        </a:p>
      </dgm:t>
    </dgm:pt>
    <dgm:pt modelId="{B4CE0B3A-2387-436A-BEB9-D3FE547D0B9C}" type="sibTrans" cxnId="{93FB1822-5F31-49C1-98D7-473D58677B19}">
      <dgm:prSet/>
      <dgm:spPr/>
      <dgm:t>
        <a:bodyPr/>
        <a:lstStyle/>
        <a:p>
          <a:endParaRPr lang="en-US"/>
        </a:p>
      </dgm:t>
    </dgm:pt>
    <dgm:pt modelId="{CFAFD4C5-8B32-4E81-846B-AA7C0956E1E8}">
      <dgm:prSet phldrT="[Text]" phldr="0" custT="1"/>
      <dgm:spPr/>
      <dgm:t>
        <a:bodyPr/>
        <a:lstStyle/>
        <a:p>
          <a:r>
            <a:rPr lang="en-US" sz="1600" dirty="0"/>
            <a:t>Pharmacy Technician Training Program</a:t>
          </a:r>
        </a:p>
      </dgm:t>
    </dgm:pt>
    <dgm:pt modelId="{878522BD-7BCB-44BE-B131-21C2D31F7D4D}" type="parTrans" cxnId="{DA668CD1-0D49-48D8-B7A2-0CA2FD1AA695}">
      <dgm:prSet/>
      <dgm:spPr/>
      <dgm:t>
        <a:bodyPr/>
        <a:lstStyle/>
        <a:p>
          <a:endParaRPr lang="en-US"/>
        </a:p>
      </dgm:t>
    </dgm:pt>
    <dgm:pt modelId="{DA01EF57-010B-43C6-9657-2CCF16AB1F6C}" type="sibTrans" cxnId="{DA668CD1-0D49-48D8-B7A2-0CA2FD1AA695}">
      <dgm:prSet/>
      <dgm:spPr/>
      <dgm:t>
        <a:bodyPr/>
        <a:lstStyle/>
        <a:p>
          <a:endParaRPr lang="en-US"/>
        </a:p>
      </dgm:t>
    </dgm:pt>
    <dgm:pt modelId="{0103C0B9-8619-415A-A227-4C61FCCAEF98}" type="pres">
      <dgm:prSet presAssocID="{D1B710D5-9423-4A04-AB85-B917B81CFDC1}" presName="Name0" presStyleCnt="0">
        <dgm:presLayoutVars>
          <dgm:dir/>
          <dgm:animLvl val="lvl"/>
          <dgm:resizeHandles val="exact"/>
        </dgm:presLayoutVars>
      </dgm:prSet>
      <dgm:spPr/>
    </dgm:pt>
    <dgm:pt modelId="{DC0AC91C-FED2-4B66-A7E5-FC14C32FB6A7}" type="pres">
      <dgm:prSet presAssocID="{A1CD2787-4F7D-4458-867B-7ABC5DA4B819}" presName="boxAndChildren" presStyleCnt="0"/>
      <dgm:spPr/>
    </dgm:pt>
    <dgm:pt modelId="{91C45EEE-735E-4BD2-8AFF-5254C54610D2}" type="pres">
      <dgm:prSet presAssocID="{A1CD2787-4F7D-4458-867B-7ABC5DA4B819}" presName="parentTextBox" presStyleLbl="node1" presStyleIdx="0" presStyleCnt="3" custLinFactNeighborX="127" custLinFactNeighborY="72"/>
      <dgm:spPr/>
    </dgm:pt>
    <dgm:pt modelId="{E96858A2-C2AC-477F-A996-AA0E49002CAC}" type="pres">
      <dgm:prSet presAssocID="{DA01EF57-010B-43C6-9657-2CCF16AB1F6C}" presName="sp" presStyleCnt="0"/>
      <dgm:spPr/>
    </dgm:pt>
    <dgm:pt modelId="{686E7B34-C5B2-4075-93BF-7A7C0E4A97E5}" type="pres">
      <dgm:prSet presAssocID="{CFAFD4C5-8B32-4E81-846B-AA7C0956E1E8}" presName="arrowAndChildren" presStyleCnt="0"/>
      <dgm:spPr/>
    </dgm:pt>
    <dgm:pt modelId="{34373456-EFE8-460C-A2C9-3DC816A79DFB}" type="pres">
      <dgm:prSet presAssocID="{CFAFD4C5-8B32-4E81-846B-AA7C0956E1E8}" presName="parentTextArrow" presStyleLbl="node1" presStyleIdx="1" presStyleCnt="3"/>
      <dgm:spPr/>
    </dgm:pt>
    <dgm:pt modelId="{73355C28-6CE6-46B6-A097-0C8721AAC4E7}" type="pres">
      <dgm:prSet presAssocID="{B9A3CD5D-D6FC-43A3-90DF-C916F8262894}" presName="sp" presStyleCnt="0"/>
      <dgm:spPr/>
    </dgm:pt>
    <dgm:pt modelId="{DA5BC4E3-D678-45C2-BF74-0A3878A6C123}" type="pres">
      <dgm:prSet presAssocID="{6E0A1CE8-CFA2-461B-98E6-27F4F160376E}" presName="arrowAndChildren" presStyleCnt="0"/>
      <dgm:spPr/>
    </dgm:pt>
    <dgm:pt modelId="{2F3CBE9C-5AEC-4458-8ECA-116FF55CBA8B}" type="pres">
      <dgm:prSet presAssocID="{6E0A1CE8-CFA2-461B-98E6-27F4F160376E}" presName="parentTextArrow" presStyleLbl="node1" presStyleIdx="2" presStyleCnt="3" custLinFactNeighborX="12" custLinFactNeighborY="-46"/>
      <dgm:spPr/>
    </dgm:pt>
  </dgm:ptLst>
  <dgm:cxnLst>
    <dgm:cxn modelId="{6AD66216-7573-4D3C-9BCE-BC3CB1EA47E7}" srcId="{D1B710D5-9423-4A04-AB85-B917B81CFDC1}" destId="{6E0A1CE8-CFA2-461B-98E6-27F4F160376E}" srcOrd="0" destOrd="0" parTransId="{62DD6214-0DB6-45D8-AA88-5E9E265C9121}" sibTransId="{B9A3CD5D-D6FC-43A3-90DF-C916F8262894}"/>
    <dgm:cxn modelId="{93FB1822-5F31-49C1-98D7-473D58677B19}" srcId="{D1B710D5-9423-4A04-AB85-B917B81CFDC1}" destId="{A1CD2787-4F7D-4458-867B-7ABC5DA4B819}" srcOrd="2" destOrd="0" parTransId="{5F519B3A-A469-4DAC-9711-D59E32F34956}" sibTransId="{B4CE0B3A-2387-436A-BEB9-D3FE547D0B9C}"/>
    <dgm:cxn modelId="{7D297C85-D4C4-4848-966A-AC541A14C917}" type="presOf" srcId="{A1CD2787-4F7D-4458-867B-7ABC5DA4B819}" destId="{91C45EEE-735E-4BD2-8AFF-5254C54610D2}" srcOrd="0" destOrd="0" presId="urn:microsoft.com/office/officeart/2005/8/layout/process4"/>
    <dgm:cxn modelId="{29D23F9D-30A3-4FDC-A7BB-B4A4827EA5AA}" type="presOf" srcId="{CFAFD4C5-8B32-4E81-846B-AA7C0956E1E8}" destId="{34373456-EFE8-460C-A2C9-3DC816A79DFB}" srcOrd="0" destOrd="0" presId="urn:microsoft.com/office/officeart/2005/8/layout/process4"/>
    <dgm:cxn modelId="{82A4EDBE-6C4B-42D1-9B28-E6769B485FC4}" type="presOf" srcId="{D1B710D5-9423-4A04-AB85-B917B81CFDC1}" destId="{0103C0B9-8619-415A-A227-4C61FCCAEF98}" srcOrd="0" destOrd="0" presId="urn:microsoft.com/office/officeart/2005/8/layout/process4"/>
    <dgm:cxn modelId="{30A5A2C1-55BC-4ADA-BE8C-ACF492DEF3BB}" type="presOf" srcId="{6E0A1CE8-CFA2-461B-98E6-27F4F160376E}" destId="{2F3CBE9C-5AEC-4458-8ECA-116FF55CBA8B}" srcOrd="0" destOrd="0" presId="urn:microsoft.com/office/officeart/2005/8/layout/process4"/>
    <dgm:cxn modelId="{DA668CD1-0D49-48D8-B7A2-0CA2FD1AA695}" srcId="{D1B710D5-9423-4A04-AB85-B917B81CFDC1}" destId="{CFAFD4C5-8B32-4E81-846B-AA7C0956E1E8}" srcOrd="1" destOrd="0" parTransId="{878522BD-7BCB-44BE-B131-21C2D31F7D4D}" sibTransId="{DA01EF57-010B-43C6-9657-2CCF16AB1F6C}"/>
    <dgm:cxn modelId="{29D43930-17E9-4690-96BC-E8E9437D93A1}" type="presParOf" srcId="{0103C0B9-8619-415A-A227-4C61FCCAEF98}" destId="{DC0AC91C-FED2-4B66-A7E5-FC14C32FB6A7}" srcOrd="0" destOrd="0" presId="urn:microsoft.com/office/officeart/2005/8/layout/process4"/>
    <dgm:cxn modelId="{87DD4FD8-690B-40DE-AFB7-D11ABF46F65F}" type="presParOf" srcId="{DC0AC91C-FED2-4B66-A7E5-FC14C32FB6A7}" destId="{91C45EEE-735E-4BD2-8AFF-5254C54610D2}" srcOrd="0" destOrd="0" presId="urn:microsoft.com/office/officeart/2005/8/layout/process4"/>
    <dgm:cxn modelId="{449F5EE5-B383-4484-A56B-9C7F5DCAA5C0}" type="presParOf" srcId="{0103C0B9-8619-415A-A227-4C61FCCAEF98}" destId="{E96858A2-C2AC-477F-A996-AA0E49002CAC}" srcOrd="1" destOrd="0" presId="urn:microsoft.com/office/officeart/2005/8/layout/process4"/>
    <dgm:cxn modelId="{615CE8D3-2489-46FF-8FC2-EDA021771287}" type="presParOf" srcId="{0103C0B9-8619-415A-A227-4C61FCCAEF98}" destId="{686E7B34-C5B2-4075-93BF-7A7C0E4A97E5}" srcOrd="2" destOrd="0" presId="urn:microsoft.com/office/officeart/2005/8/layout/process4"/>
    <dgm:cxn modelId="{F768B34B-65D7-4813-9762-29C8DD9E6F7A}" type="presParOf" srcId="{686E7B34-C5B2-4075-93BF-7A7C0E4A97E5}" destId="{34373456-EFE8-460C-A2C9-3DC816A79DFB}" srcOrd="0" destOrd="0" presId="urn:microsoft.com/office/officeart/2005/8/layout/process4"/>
    <dgm:cxn modelId="{4BDAA433-EEBF-40A0-9C2A-1F88612684EE}" type="presParOf" srcId="{0103C0B9-8619-415A-A227-4C61FCCAEF98}" destId="{73355C28-6CE6-46B6-A097-0C8721AAC4E7}" srcOrd="3" destOrd="0" presId="urn:microsoft.com/office/officeart/2005/8/layout/process4"/>
    <dgm:cxn modelId="{C0BC347B-191F-47EE-8490-AFC212F85831}" type="presParOf" srcId="{0103C0B9-8619-415A-A227-4C61FCCAEF98}" destId="{DA5BC4E3-D678-45C2-BF74-0A3878A6C123}" srcOrd="4" destOrd="0" presId="urn:microsoft.com/office/officeart/2005/8/layout/process4"/>
    <dgm:cxn modelId="{96BB8F37-B15E-47D2-9D1A-BDE2A7B942E0}" type="presParOf" srcId="{DA5BC4E3-D678-45C2-BF74-0A3878A6C123}" destId="{2F3CBE9C-5AEC-4458-8ECA-116FF55CBA8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F502B6-F8EC-4E33-8CDD-505ABF4763ED}" type="doc">
      <dgm:prSet loTypeId="urn:microsoft.com/office/officeart/2005/8/layout/process2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35E7AE5-9687-4D64-9E29-9E6BF11CC3E1}">
      <dgm:prSet phldrT="[Text]" phldr="0"/>
      <dgm:spPr/>
      <dgm:t>
        <a:bodyPr/>
        <a:lstStyle/>
        <a:p>
          <a:r>
            <a:rPr lang="en-US"/>
            <a:t>High School</a:t>
          </a:r>
        </a:p>
      </dgm:t>
    </dgm:pt>
    <dgm:pt modelId="{05C34321-8A3E-4A57-834B-E8DF5FC67BBD}" type="parTrans" cxnId="{FB4DE9DF-CE08-4EC2-B970-72881F051D92}">
      <dgm:prSet/>
      <dgm:spPr/>
      <dgm:t>
        <a:bodyPr/>
        <a:lstStyle/>
        <a:p>
          <a:endParaRPr lang="en-US"/>
        </a:p>
      </dgm:t>
    </dgm:pt>
    <dgm:pt modelId="{E336ADA1-DA13-47A3-A1A8-848046598FEF}" type="sibTrans" cxnId="{FB4DE9DF-CE08-4EC2-B970-72881F051D92}">
      <dgm:prSet/>
      <dgm:spPr/>
      <dgm:t>
        <a:bodyPr/>
        <a:lstStyle/>
        <a:p>
          <a:endParaRPr lang="en-US"/>
        </a:p>
      </dgm:t>
    </dgm:pt>
    <dgm:pt modelId="{410676D7-D5A4-40FF-ABF7-611B74A4B0A1}">
      <dgm:prSet phldrT="[Text]" phldr="0"/>
      <dgm:spPr/>
      <dgm:t>
        <a:bodyPr/>
        <a:lstStyle/>
        <a:p>
          <a:r>
            <a:rPr lang="en-US"/>
            <a:t>Accelerated PharmD Program (6-7 years)</a:t>
          </a:r>
        </a:p>
      </dgm:t>
    </dgm:pt>
    <dgm:pt modelId="{618A7DD8-647F-4E13-A15A-020BA9220EC4}" type="parTrans" cxnId="{C6EDF63A-81F6-4B96-A938-51E5D5BF8410}">
      <dgm:prSet/>
      <dgm:spPr/>
      <dgm:t>
        <a:bodyPr/>
        <a:lstStyle/>
        <a:p>
          <a:endParaRPr lang="en-US"/>
        </a:p>
      </dgm:t>
    </dgm:pt>
    <dgm:pt modelId="{B7911693-03E4-4C9D-B08F-F3C839864BCC}" type="sibTrans" cxnId="{C6EDF63A-81F6-4B96-A938-51E5D5BF8410}">
      <dgm:prSet/>
      <dgm:spPr/>
      <dgm:t>
        <a:bodyPr/>
        <a:lstStyle/>
        <a:p>
          <a:endParaRPr lang="en-US"/>
        </a:p>
      </dgm:t>
    </dgm:pt>
    <dgm:pt modelId="{A4851E8A-828A-476C-8B2F-5E8EC33E3B05}">
      <dgm:prSet phldrT="[Text]" phldr="0"/>
      <dgm:spPr/>
      <dgm:t>
        <a:bodyPr/>
        <a:lstStyle/>
        <a:p>
          <a:r>
            <a:rPr lang="en-US" b="1"/>
            <a:t>Optional</a:t>
          </a:r>
          <a:r>
            <a:rPr lang="en-US"/>
            <a:t>: Residency or Fellowship</a:t>
          </a:r>
        </a:p>
      </dgm:t>
    </dgm:pt>
    <dgm:pt modelId="{D6503B89-5825-4FD7-B80D-5A38324D3442}" type="parTrans" cxnId="{D002EF0A-DA7F-47AC-83CF-E2C0C3DFEBE2}">
      <dgm:prSet/>
      <dgm:spPr/>
      <dgm:t>
        <a:bodyPr/>
        <a:lstStyle/>
        <a:p>
          <a:endParaRPr lang="en-US"/>
        </a:p>
      </dgm:t>
    </dgm:pt>
    <dgm:pt modelId="{E4FECC8F-12E3-4EEC-8A8B-79553A879103}" type="sibTrans" cxnId="{D002EF0A-DA7F-47AC-83CF-E2C0C3DFEBE2}">
      <dgm:prSet/>
      <dgm:spPr/>
      <dgm:t>
        <a:bodyPr/>
        <a:lstStyle/>
        <a:p>
          <a:endParaRPr lang="en-US"/>
        </a:p>
      </dgm:t>
    </dgm:pt>
    <dgm:pt modelId="{52B1DF1D-F035-4390-9C9C-EF472615A0C9}" type="pres">
      <dgm:prSet presAssocID="{0DF502B6-F8EC-4E33-8CDD-505ABF4763ED}" presName="linearFlow" presStyleCnt="0">
        <dgm:presLayoutVars>
          <dgm:resizeHandles val="exact"/>
        </dgm:presLayoutVars>
      </dgm:prSet>
      <dgm:spPr/>
    </dgm:pt>
    <dgm:pt modelId="{0D1C61B1-3D1B-40A4-897C-43FCEE84178D}" type="pres">
      <dgm:prSet presAssocID="{A35E7AE5-9687-4D64-9E29-9E6BF11CC3E1}" presName="node" presStyleLbl="node1" presStyleIdx="0" presStyleCnt="3">
        <dgm:presLayoutVars>
          <dgm:bulletEnabled val="1"/>
        </dgm:presLayoutVars>
      </dgm:prSet>
      <dgm:spPr/>
    </dgm:pt>
    <dgm:pt modelId="{27E9FA51-7DE5-4C30-82E9-410C386C7B04}" type="pres">
      <dgm:prSet presAssocID="{E336ADA1-DA13-47A3-A1A8-848046598FEF}" presName="sibTrans" presStyleLbl="sibTrans2D1" presStyleIdx="0" presStyleCnt="2"/>
      <dgm:spPr/>
    </dgm:pt>
    <dgm:pt modelId="{E0B7E08E-E015-4895-9472-C36CAA4B8E74}" type="pres">
      <dgm:prSet presAssocID="{E336ADA1-DA13-47A3-A1A8-848046598FEF}" presName="connectorText" presStyleLbl="sibTrans2D1" presStyleIdx="0" presStyleCnt="2"/>
      <dgm:spPr/>
    </dgm:pt>
    <dgm:pt modelId="{C21208A8-A24B-4BD9-8717-9E6431563676}" type="pres">
      <dgm:prSet presAssocID="{410676D7-D5A4-40FF-ABF7-611B74A4B0A1}" presName="node" presStyleLbl="node1" presStyleIdx="1" presStyleCnt="3">
        <dgm:presLayoutVars>
          <dgm:bulletEnabled val="1"/>
        </dgm:presLayoutVars>
      </dgm:prSet>
      <dgm:spPr/>
    </dgm:pt>
    <dgm:pt modelId="{55080756-5498-46F0-B076-3E7A498F96BA}" type="pres">
      <dgm:prSet presAssocID="{B7911693-03E4-4C9D-B08F-F3C839864BCC}" presName="sibTrans" presStyleLbl="sibTrans2D1" presStyleIdx="1" presStyleCnt="2"/>
      <dgm:spPr/>
    </dgm:pt>
    <dgm:pt modelId="{BB72F5FC-1A6C-474D-B3EB-B8EF4F68B697}" type="pres">
      <dgm:prSet presAssocID="{B7911693-03E4-4C9D-B08F-F3C839864BCC}" presName="connectorText" presStyleLbl="sibTrans2D1" presStyleIdx="1" presStyleCnt="2"/>
      <dgm:spPr/>
    </dgm:pt>
    <dgm:pt modelId="{1E5E4FCA-2C8C-4CAD-8A98-EE5D5C41B916}" type="pres">
      <dgm:prSet presAssocID="{A4851E8A-828A-476C-8B2F-5E8EC33E3B05}" presName="node" presStyleLbl="node1" presStyleIdx="2" presStyleCnt="3">
        <dgm:presLayoutVars>
          <dgm:bulletEnabled val="1"/>
        </dgm:presLayoutVars>
      </dgm:prSet>
      <dgm:spPr/>
    </dgm:pt>
  </dgm:ptLst>
  <dgm:cxnLst>
    <dgm:cxn modelId="{D002EF0A-DA7F-47AC-83CF-E2C0C3DFEBE2}" srcId="{0DF502B6-F8EC-4E33-8CDD-505ABF4763ED}" destId="{A4851E8A-828A-476C-8B2F-5E8EC33E3B05}" srcOrd="2" destOrd="0" parTransId="{D6503B89-5825-4FD7-B80D-5A38324D3442}" sibTransId="{E4FECC8F-12E3-4EEC-8A8B-79553A879103}"/>
    <dgm:cxn modelId="{9A288712-BEBE-4A4A-AA03-7F7461D2786A}" type="presOf" srcId="{B7911693-03E4-4C9D-B08F-F3C839864BCC}" destId="{55080756-5498-46F0-B076-3E7A498F96BA}" srcOrd="0" destOrd="0" presId="urn:microsoft.com/office/officeart/2005/8/layout/process2"/>
    <dgm:cxn modelId="{1ECFA917-1AC1-4C55-8E34-ACF2C4A27EA9}" type="presOf" srcId="{A4851E8A-828A-476C-8B2F-5E8EC33E3B05}" destId="{1E5E4FCA-2C8C-4CAD-8A98-EE5D5C41B916}" srcOrd="0" destOrd="0" presId="urn:microsoft.com/office/officeart/2005/8/layout/process2"/>
    <dgm:cxn modelId="{B58B972B-E537-401F-B4E4-A96D66F2CEDB}" type="presOf" srcId="{410676D7-D5A4-40FF-ABF7-611B74A4B0A1}" destId="{C21208A8-A24B-4BD9-8717-9E6431563676}" srcOrd="0" destOrd="0" presId="urn:microsoft.com/office/officeart/2005/8/layout/process2"/>
    <dgm:cxn modelId="{C6EDF63A-81F6-4B96-A938-51E5D5BF8410}" srcId="{0DF502B6-F8EC-4E33-8CDD-505ABF4763ED}" destId="{410676D7-D5A4-40FF-ABF7-611B74A4B0A1}" srcOrd="1" destOrd="0" parTransId="{618A7DD8-647F-4E13-A15A-020BA9220EC4}" sibTransId="{B7911693-03E4-4C9D-B08F-F3C839864BCC}"/>
    <dgm:cxn modelId="{A8E4C63C-6B9E-4276-891F-438BA6F04086}" type="presOf" srcId="{E336ADA1-DA13-47A3-A1A8-848046598FEF}" destId="{27E9FA51-7DE5-4C30-82E9-410C386C7B04}" srcOrd="0" destOrd="0" presId="urn:microsoft.com/office/officeart/2005/8/layout/process2"/>
    <dgm:cxn modelId="{414B4240-482C-403E-8942-DE21EA4E5A47}" type="presOf" srcId="{0DF502B6-F8EC-4E33-8CDD-505ABF4763ED}" destId="{52B1DF1D-F035-4390-9C9C-EF472615A0C9}" srcOrd="0" destOrd="0" presId="urn:microsoft.com/office/officeart/2005/8/layout/process2"/>
    <dgm:cxn modelId="{D90FA558-9B8A-4499-8BE5-12AE9441054A}" type="presOf" srcId="{E336ADA1-DA13-47A3-A1A8-848046598FEF}" destId="{E0B7E08E-E015-4895-9472-C36CAA4B8E74}" srcOrd="1" destOrd="0" presId="urn:microsoft.com/office/officeart/2005/8/layout/process2"/>
    <dgm:cxn modelId="{51FF657F-10C1-48E3-9AB8-5298B1F890F1}" type="presOf" srcId="{B7911693-03E4-4C9D-B08F-F3C839864BCC}" destId="{BB72F5FC-1A6C-474D-B3EB-B8EF4F68B697}" srcOrd="1" destOrd="0" presId="urn:microsoft.com/office/officeart/2005/8/layout/process2"/>
    <dgm:cxn modelId="{FB4DE9DF-CE08-4EC2-B970-72881F051D92}" srcId="{0DF502B6-F8EC-4E33-8CDD-505ABF4763ED}" destId="{A35E7AE5-9687-4D64-9E29-9E6BF11CC3E1}" srcOrd="0" destOrd="0" parTransId="{05C34321-8A3E-4A57-834B-E8DF5FC67BBD}" sibTransId="{E336ADA1-DA13-47A3-A1A8-848046598FEF}"/>
    <dgm:cxn modelId="{A5FA5CF1-A6FB-4A90-9412-739F6AD4EB79}" type="presOf" srcId="{A35E7AE5-9687-4D64-9E29-9E6BF11CC3E1}" destId="{0D1C61B1-3D1B-40A4-897C-43FCEE84178D}" srcOrd="0" destOrd="0" presId="urn:microsoft.com/office/officeart/2005/8/layout/process2"/>
    <dgm:cxn modelId="{F6AF4F64-ADB7-474B-8A5A-D3B3353E57B3}" type="presParOf" srcId="{52B1DF1D-F035-4390-9C9C-EF472615A0C9}" destId="{0D1C61B1-3D1B-40A4-897C-43FCEE84178D}" srcOrd="0" destOrd="0" presId="urn:microsoft.com/office/officeart/2005/8/layout/process2"/>
    <dgm:cxn modelId="{6A3D05D7-BB64-4CA7-953D-227D00E0700C}" type="presParOf" srcId="{52B1DF1D-F035-4390-9C9C-EF472615A0C9}" destId="{27E9FA51-7DE5-4C30-82E9-410C386C7B04}" srcOrd="1" destOrd="0" presId="urn:microsoft.com/office/officeart/2005/8/layout/process2"/>
    <dgm:cxn modelId="{0B748A08-1B95-475A-AF6D-382A8DA80A7E}" type="presParOf" srcId="{27E9FA51-7DE5-4C30-82E9-410C386C7B04}" destId="{E0B7E08E-E015-4895-9472-C36CAA4B8E74}" srcOrd="0" destOrd="0" presId="urn:microsoft.com/office/officeart/2005/8/layout/process2"/>
    <dgm:cxn modelId="{7A3EFD6C-32B9-4BDA-A94F-413F228DC98F}" type="presParOf" srcId="{52B1DF1D-F035-4390-9C9C-EF472615A0C9}" destId="{C21208A8-A24B-4BD9-8717-9E6431563676}" srcOrd="2" destOrd="0" presId="urn:microsoft.com/office/officeart/2005/8/layout/process2"/>
    <dgm:cxn modelId="{0B8DD938-FCBE-49DC-9B83-79B576CC9934}" type="presParOf" srcId="{52B1DF1D-F035-4390-9C9C-EF472615A0C9}" destId="{55080756-5498-46F0-B076-3E7A498F96BA}" srcOrd="3" destOrd="0" presId="urn:microsoft.com/office/officeart/2005/8/layout/process2"/>
    <dgm:cxn modelId="{29625DE9-ED90-4D09-BA33-552C11074F6D}" type="presParOf" srcId="{55080756-5498-46F0-B076-3E7A498F96BA}" destId="{BB72F5FC-1A6C-474D-B3EB-B8EF4F68B697}" srcOrd="0" destOrd="0" presId="urn:microsoft.com/office/officeart/2005/8/layout/process2"/>
    <dgm:cxn modelId="{5ED179EA-2DEB-45B4-86B1-DADC87C6B275}" type="presParOf" srcId="{52B1DF1D-F035-4390-9C9C-EF472615A0C9}" destId="{1E5E4FCA-2C8C-4CAD-8A98-EE5D5C41B916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72F14E-9DEB-40CA-80F4-BA77B0C108CA}" type="doc">
      <dgm:prSet loTypeId="urn:microsoft.com/office/officeart/2005/8/layout/process2" loCatId="process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E164CF4E-C788-4506-A118-44F29BFF5573}">
      <dgm:prSet phldrT="[Text]" phldr="0"/>
      <dgm:spPr/>
      <dgm:t>
        <a:bodyPr/>
        <a:lstStyle/>
        <a:p>
          <a:r>
            <a:rPr lang="en-US"/>
            <a:t>High School</a:t>
          </a:r>
        </a:p>
      </dgm:t>
    </dgm:pt>
    <dgm:pt modelId="{A1AA26E0-AF84-4C1E-B573-E642583CB00D}" type="parTrans" cxnId="{B1E68E04-658A-4DF7-864C-01C7729052CB}">
      <dgm:prSet/>
      <dgm:spPr/>
      <dgm:t>
        <a:bodyPr/>
        <a:lstStyle/>
        <a:p>
          <a:endParaRPr lang="en-US"/>
        </a:p>
      </dgm:t>
    </dgm:pt>
    <dgm:pt modelId="{1871FFC2-1284-4553-90B2-4F12E60BDF8E}" type="sibTrans" cxnId="{B1E68E04-658A-4DF7-864C-01C7729052CB}">
      <dgm:prSet/>
      <dgm:spPr/>
      <dgm:t>
        <a:bodyPr/>
        <a:lstStyle/>
        <a:p>
          <a:endParaRPr lang="en-US"/>
        </a:p>
      </dgm:t>
    </dgm:pt>
    <dgm:pt modelId="{E3B68505-D776-4685-8D83-DFB226078D17}">
      <dgm:prSet phldrT="[Text]" phldr="0"/>
      <dgm:spPr/>
      <dgm:t>
        <a:bodyPr/>
        <a:lstStyle/>
        <a:p>
          <a:r>
            <a:rPr lang="en-US"/>
            <a:t>Pre-requisite Courses (2-4 years)</a:t>
          </a:r>
        </a:p>
      </dgm:t>
    </dgm:pt>
    <dgm:pt modelId="{0A8F488B-0CBC-4B2B-AEF9-681EB0E79C42}" type="parTrans" cxnId="{757DB715-3F21-4B5F-B4B8-417602EA6055}">
      <dgm:prSet/>
      <dgm:spPr/>
      <dgm:t>
        <a:bodyPr/>
        <a:lstStyle/>
        <a:p>
          <a:endParaRPr lang="en-US"/>
        </a:p>
      </dgm:t>
    </dgm:pt>
    <dgm:pt modelId="{13411E7D-E798-4B44-9E95-3E8F56650A6F}" type="sibTrans" cxnId="{757DB715-3F21-4B5F-B4B8-417602EA6055}">
      <dgm:prSet/>
      <dgm:spPr/>
      <dgm:t>
        <a:bodyPr/>
        <a:lstStyle/>
        <a:p>
          <a:endParaRPr lang="en-US"/>
        </a:p>
      </dgm:t>
    </dgm:pt>
    <dgm:pt modelId="{50CA4377-E41E-4BB5-8CB2-CCD8EB46D429}">
      <dgm:prSet phldrT="[Text]" phldr="0"/>
      <dgm:spPr/>
      <dgm:t>
        <a:bodyPr/>
        <a:lstStyle/>
        <a:p>
          <a:r>
            <a:rPr lang="en-US"/>
            <a:t>PharmD (3-4 years)</a:t>
          </a:r>
        </a:p>
      </dgm:t>
    </dgm:pt>
    <dgm:pt modelId="{40A4C8B0-8512-4FD2-8A3C-D1248BA03B27}" type="parTrans" cxnId="{6B3DC001-0198-4A8D-84ED-5C9450200072}">
      <dgm:prSet/>
      <dgm:spPr/>
      <dgm:t>
        <a:bodyPr/>
        <a:lstStyle/>
        <a:p>
          <a:endParaRPr lang="en-US"/>
        </a:p>
      </dgm:t>
    </dgm:pt>
    <dgm:pt modelId="{609AC343-2240-411D-A6E3-49020A6960DB}" type="sibTrans" cxnId="{6B3DC001-0198-4A8D-84ED-5C9450200072}">
      <dgm:prSet/>
      <dgm:spPr/>
      <dgm:t>
        <a:bodyPr/>
        <a:lstStyle/>
        <a:p>
          <a:endParaRPr lang="en-US"/>
        </a:p>
      </dgm:t>
    </dgm:pt>
    <dgm:pt modelId="{40C1182C-EAB6-4C20-AE55-5F63D2CCFF60}">
      <dgm:prSet/>
      <dgm:spPr/>
      <dgm:t>
        <a:bodyPr/>
        <a:lstStyle/>
        <a:p>
          <a:r>
            <a:rPr lang="en-US" b="1"/>
            <a:t>Optional</a:t>
          </a:r>
          <a:r>
            <a:rPr lang="en-US"/>
            <a:t>: Residency or Fellowship</a:t>
          </a:r>
        </a:p>
      </dgm:t>
    </dgm:pt>
    <dgm:pt modelId="{C9E92051-9ADA-44FB-B8DF-1FB8BCB8345F}" type="parTrans" cxnId="{4C3C8944-C4B9-4D73-8C9F-0EEBDF2F055A}">
      <dgm:prSet/>
      <dgm:spPr/>
      <dgm:t>
        <a:bodyPr/>
        <a:lstStyle/>
        <a:p>
          <a:endParaRPr lang="en-US"/>
        </a:p>
      </dgm:t>
    </dgm:pt>
    <dgm:pt modelId="{61300E31-386B-4871-95EA-154AD32BD26F}" type="sibTrans" cxnId="{4C3C8944-C4B9-4D73-8C9F-0EEBDF2F055A}">
      <dgm:prSet/>
      <dgm:spPr/>
      <dgm:t>
        <a:bodyPr/>
        <a:lstStyle/>
        <a:p>
          <a:endParaRPr lang="en-US"/>
        </a:p>
      </dgm:t>
    </dgm:pt>
    <dgm:pt modelId="{6579BB11-E86D-4725-A9BC-DE92269B0C8B}" type="pres">
      <dgm:prSet presAssocID="{2A72F14E-9DEB-40CA-80F4-BA77B0C108CA}" presName="linearFlow" presStyleCnt="0">
        <dgm:presLayoutVars>
          <dgm:resizeHandles val="exact"/>
        </dgm:presLayoutVars>
      </dgm:prSet>
      <dgm:spPr/>
    </dgm:pt>
    <dgm:pt modelId="{78297122-44F4-4CE1-872E-D282150772C0}" type="pres">
      <dgm:prSet presAssocID="{E164CF4E-C788-4506-A118-44F29BFF5573}" presName="node" presStyleLbl="node1" presStyleIdx="0" presStyleCnt="4">
        <dgm:presLayoutVars>
          <dgm:bulletEnabled val="1"/>
        </dgm:presLayoutVars>
      </dgm:prSet>
      <dgm:spPr/>
    </dgm:pt>
    <dgm:pt modelId="{50D8C6E1-B727-412D-89F2-2FF99605B23B}" type="pres">
      <dgm:prSet presAssocID="{1871FFC2-1284-4553-90B2-4F12E60BDF8E}" presName="sibTrans" presStyleLbl="sibTrans2D1" presStyleIdx="0" presStyleCnt="3"/>
      <dgm:spPr/>
    </dgm:pt>
    <dgm:pt modelId="{1122CF8E-609E-463F-8460-7A200CDF451E}" type="pres">
      <dgm:prSet presAssocID="{1871FFC2-1284-4553-90B2-4F12E60BDF8E}" presName="connectorText" presStyleLbl="sibTrans2D1" presStyleIdx="0" presStyleCnt="3"/>
      <dgm:spPr/>
    </dgm:pt>
    <dgm:pt modelId="{AB3EF3EF-EB62-4247-9096-CE685D2434CF}" type="pres">
      <dgm:prSet presAssocID="{E3B68505-D776-4685-8D83-DFB226078D17}" presName="node" presStyleLbl="node1" presStyleIdx="1" presStyleCnt="4">
        <dgm:presLayoutVars>
          <dgm:bulletEnabled val="1"/>
        </dgm:presLayoutVars>
      </dgm:prSet>
      <dgm:spPr/>
    </dgm:pt>
    <dgm:pt modelId="{06278753-08D5-4A67-9A6B-DE3459919232}" type="pres">
      <dgm:prSet presAssocID="{13411E7D-E798-4B44-9E95-3E8F56650A6F}" presName="sibTrans" presStyleLbl="sibTrans2D1" presStyleIdx="1" presStyleCnt="3"/>
      <dgm:spPr/>
    </dgm:pt>
    <dgm:pt modelId="{27B5E404-CBDC-45F1-BDD1-A701692AC44C}" type="pres">
      <dgm:prSet presAssocID="{13411E7D-E798-4B44-9E95-3E8F56650A6F}" presName="connectorText" presStyleLbl="sibTrans2D1" presStyleIdx="1" presStyleCnt="3"/>
      <dgm:spPr/>
    </dgm:pt>
    <dgm:pt modelId="{D9EADAC5-5B1F-4A5F-AC6D-0E1C48C2D79A}" type="pres">
      <dgm:prSet presAssocID="{50CA4377-E41E-4BB5-8CB2-CCD8EB46D429}" presName="node" presStyleLbl="node1" presStyleIdx="2" presStyleCnt="4">
        <dgm:presLayoutVars>
          <dgm:bulletEnabled val="1"/>
        </dgm:presLayoutVars>
      </dgm:prSet>
      <dgm:spPr/>
    </dgm:pt>
    <dgm:pt modelId="{1B37499F-C9BF-42D7-8963-B6952238B3D0}" type="pres">
      <dgm:prSet presAssocID="{609AC343-2240-411D-A6E3-49020A6960DB}" presName="sibTrans" presStyleLbl="sibTrans2D1" presStyleIdx="2" presStyleCnt="3"/>
      <dgm:spPr/>
    </dgm:pt>
    <dgm:pt modelId="{FD6754CD-6C44-498E-B2C4-AA3A5F1A33E5}" type="pres">
      <dgm:prSet presAssocID="{609AC343-2240-411D-A6E3-49020A6960DB}" presName="connectorText" presStyleLbl="sibTrans2D1" presStyleIdx="2" presStyleCnt="3"/>
      <dgm:spPr/>
    </dgm:pt>
    <dgm:pt modelId="{2726AC65-B64D-4122-B634-49EF62848D8B}" type="pres">
      <dgm:prSet presAssocID="{40C1182C-EAB6-4C20-AE55-5F63D2CCFF60}" presName="node" presStyleLbl="node1" presStyleIdx="3" presStyleCnt="4">
        <dgm:presLayoutVars>
          <dgm:bulletEnabled val="1"/>
        </dgm:presLayoutVars>
      </dgm:prSet>
      <dgm:spPr/>
    </dgm:pt>
  </dgm:ptLst>
  <dgm:cxnLst>
    <dgm:cxn modelId="{6B3DC001-0198-4A8D-84ED-5C9450200072}" srcId="{2A72F14E-9DEB-40CA-80F4-BA77B0C108CA}" destId="{50CA4377-E41E-4BB5-8CB2-CCD8EB46D429}" srcOrd="2" destOrd="0" parTransId="{40A4C8B0-8512-4FD2-8A3C-D1248BA03B27}" sibTransId="{609AC343-2240-411D-A6E3-49020A6960DB}"/>
    <dgm:cxn modelId="{B1E68E04-658A-4DF7-864C-01C7729052CB}" srcId="{2A72F14E-9DEB-40CA-80F4-BA77B0C108CA}" destId="{E164CF4E-C788-4506-A118-44F29BFF5573}" srcOrd="0" destOrd="0" parTransId="{A1AA26E0-AF84-4C1E-B573-E642583CB00D}" sibTransId="{1871FFC2-1284-4553-90B2-4F12E60BDF8E}"/>
    <dgm:cxn modelId="{757DB715-3F21-4B5F-B4B8-417602EA6055}" srcId="{2A72F14E-9DEB-40CA-80F4-BA77B0C108CA}" destId="{E3B68505-D776-4685-8D83-DFB226078D17}" srcOrd="1" destOrd="0" parTransId="{0A8F488B-0CBC-4B2B-AEF9-681EB0E79C42}" sibTransId="{13411E7D-E798-4B44-9E95-3E8F56650A6F}"/>
    <dgm:cxn modelId="{4338F628-D471-496A-9904-8C952B0E1AA1}" type="presOf" srcId="{40C1182C-EAB6-4C20-AE55-5F63D2CCFF60}" destId="{2726AC65-B64D-4122-B634-49EF62848D8B}" srcOrd="0" destOrd="0" presId="urn:microsoft.com/office/officeart/2005/8/layout/process2"/>
    <dgm:cxn modelId="{0E061A29-77A5-438C-B396-EF81D9CB129E}" type="presOf" srcId="{50CA4377-E41E-4BB5-8CB2-CCD8EB46D429}" destId="{D9EADAC5-5B1F-4A5F-AC6D-0E1C48C2D79A}" srcOrd="0" destOrd="0" presId="urn:microsoft.com/office/officeart/2005/8/layout/process2"/>
    <dgm:cxn modelId="{4C3C8944-C4B9-4D73-8C9F-0EEBDF2F055A}" srcId="{2A72F14E-9DEB-40CA-80F4-BA77B0C108CA}" destId="{40C1182C-EAB6-4C20-AE55-5F63D2CCFF60}" srcOrd="3" destOrd="0" parTransId="{C9E92051-9ADA-44FB-B8DF-1FB8BCB8345F}" sibTransId="{61300E31-386B-4871-95EA-154AD32BD26F}"/>
    <dgm:cxn modelId="{445D1678-E791-49F2-9A90-2F49203693A0}" type="presOf" srcId="{E164CF4E-C788-4506-A118-44F29BFF5573}" destId="{78297122-44F4-4CE1-872E-D282150772C0}" srcOrd="0" destOrd="0" presId="urn:microsoft.com/office/officeart/2005/8/layout/process2"/>
    <dgm:cxn modelId="{88246384-A2B1-4EDD-B97A-41B4CF2BC7B2}" type="presOf" srcId="{1871FFC2-1284-4553-90B2-4F12E60BDF8E}" destId="{1122CF8E-609E-463F-8460-7A200CDF451E}" srcOrd="1" destOrd="0" presId="urn:microsoft.com/office/officeart/2005/8/layout/process2"/>
    <dgm:cxn modelId="{E3B33291-D025-442A-B430-B79CA5FDA343}" type="presOf" srcId="{2A72F14E-9DEB-40CA-80F4-BA77B0C108CA}" destId="{6579BB11-E86D-4725-A9BC-DE92269B0C8B}" srcOrd="0" destOrd="0" presId="urn:microsoft.com/office/officeart/2005/8/layout/process2"/>
    <dgm:cxn modelId="{2F845F98-7099-4FE0-96DD-F8DAF17E791F}" type="presOf" srcId="{13411E7D-E798-4B44-9E95-3E8F56650A6F}" destId="{27B5E404-CBDC-45F1-BDD1-A701692AC44C}" srcOrd="1" destOrd="0" presId="urn:microsoft.com/office/officeart/2005/8/layout/process2"/>
    <dgm:cxn modelId="{177AA99B-5403-463E-B9C9-5C911196A6C7}" type="presOf" srcId="{609AC343-2240-411D-A6E3-49020A6960DB}" destId="{FD6754CD-6C44-498E-B2C4-AA3A5F1A33E5}" srcOrd="1" destOrd="0" presId="urn:microsoft.com/office/officeart/2005/8/layout/process2"/>
    <dgm:cxn modelId="{7827A1A5-DF74-45FF-A5D0-47D39DC94370}" type="presOf" srcId="{13411E7D-E798-4B44-9E95-3E8F56650A6F}" destId="{06278753-08D5-4A67-9A6B-DE3459919232}" srcOrd="0" destOrd="0" presId="urn:microsoft.com/office/officeart/2005/8/layout/process2"/>
    <dgm:cxn modelId="{8C0DF4BE-BBE7-42E1-81EE-668F6FE81CA2}" type="presOf" srcId="{1871FFC2-1284-4553-90B2-4F12E60BDF8E}" destId="{50D8C6E1-B727-412D-89F2-2FF99605B23B}" srcOrd="0" destOrd="0" presId="urn:microsoft.com/office/officeart/2005/8/layout/process2"/>
    <dgm:cxn modelId="{B6977CD4-5984-49D9-92B2-942657A123A9}" type="presOf" srcId="{609AC343-2240-411D-A6E3-49020A6960DB}" destId="{1B37499F-C9BF-42D7-8963-B6952238B3D0}" srcOrd="0" destOrd="0" presId="urn:microsoft.com/office/officeart/2005/8/layout/process2"/>
    <dgm:cxn modelId="{4ACBC6DB-5CB7-4A86-9007-01D2AB6BFA60}" type="presOf" srcId="{E3B68505-D776-4685-8D83-DFB226078D17}" destId="{AB3EF3EF-EB62-4247-9096-CE685D2434CF}" srcOrd="0" destOrd="0" presId="urn:microsoft.com/office/officeart/2005/8/layout/process2"/>
    <dgm:cxn modelId="{C2ACA362-73D1-47B9-8AF5-35CF9D0E0581}" type="presParOf" srcId="{6579BB11-E86D-4725-A9BC-DE92269B0C8B}" destId="{78297122-44F4-4CE1-872E-D282150772C0}" srcOrd="0" destOrd="0" presId="urn:microsoft.com/office/officeart/2005/8/layout/process2"/>
    <dgm:cxn modelId="{7AE7CADB-02C8-4008-A856-0C607284A5E9}" type="presParOf" srcId="{6579BB11-E86D-4725-A9BC-DE92269B0C8B}" destId="{50D8C6E1-B727-412D-89F2-2FF99605B23B}" srcOrd="1" destOrd="0" presId="urn:microsoft.com/office/officeart/2005/8/layout/process2"/>
    <dgm:cxn modelId="{95845D01-E0B4-42F2-8211-5844A2B21683}" type="presParOf" srcId="{50D8C6E1-B727-412D-89F2-2FF99605B23B}" destId="{1122CF8E-609E-463F-8460-7A200CDF451E}" srcOrd="0" destOrd="0" presId="urn:microsoft.com/office/officeart/2005/8/layout/process2"/>
    <dgm:cxn modelId="{88BBDC8E-E056-4AAA-A044-36090B83E5FE}" type="presParOf" srcId="{6579BB11-E86D-4725-A9BC-DE92269B0C8B}" destId="{AB3EF3EF-EB62-4247-9096-CE685D2434CF}" srcOrd="2" destOrd="0" presId="urn:microsoft.com/office/officeart/2005/8/layout/process2"/>
    <dgm:cxn modelId="{5A5BC2A9-07BB-46D0-B7A6-D09EDFB2E817}" type="presParOf" srcId="{6579BB11-E86D-4725-A9BC-DE92269B0C8B}" destId="{06278753-08D5-4A67-9A6B-DE3459919232}" srcOrd="3" destOrd="0" presId="urn:microsoft.com/office/officeart/2005/8/layout/process2"/>
    <dgm:cxn modelId="{A8B88DF3-00E9-433B-A15B-FF5AFF7034F9}" type="presParOf" srcId="{06278753-08D5-4A67-9A6B-DE3459919232}" destId="{27B5E404-CBDC-45F1-BDD1-A701692AC44C}" srcOrd="0" destOrd="0" presId="urn:microsoft.com/office/officeart/2005/8/layout/process2"/>
    <dgm:cxn modelId="{883838D7-6ED2-403B-8B21-1FAF268A182E}" type="presParOf" srcId="{6579BB11-E86D-4725-A9BC-DE92269B0C8B}" destId="{D9EADAC5-5B1F-4A5F-AC6D-0E1C48C2D79A}" srcOrd="4" destOrd="0" presId="urn:microsoft.com/office/officeart/2005/8/layout/process2"/>
    <dgm:cxn modelId="{37445F61-B166-4B1A-890C-2950D83C16F7}" type="presParOf" srcId="{6579BB11-E86D-4725-A9BC-DE92269B0C8B}" destId="{1B37499F-C9BF-42D7-8963-B6952238B3D0}" srcOrd="5" destOrd="0" presId="urn:microsoft.com/office/officeart/2005/8/layout/process2"/>
    <dgm:cxn modelId="{6059A6D6-D2C6-4758-AEAF-8754E2FB8C1A}" type="presParOf" srcId="{1B37499F-C9BF-42D7-8963-B6952238B3D0}" destId="{FD6754CD-6C44-498E-B2C4-AA3A5F1A33E5}" srcOrd="0" destOrd="0" presId="urn:microsoft.com/office/officeart/2005/8/layout/process2"/>
    <dgm:cxn modelId="{64EBF873-385C-4F26-9BE2-FE6A00587E5B}" type="presParOf" srcId="{6579BB11-E86D-4725-A9BC-DE92269B0C8B}" destId="{2726AC65-B64D-4122-B634-49EF62848D8B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72F14E-9DEB-40CA-80F4-BA77B0C108CA}" type="doc">
      <dgm:prSet loTypeId="urn:microsoft.com/office/officeart/2005/8/layout/process2" loCatId="process" qsTypeId="urn:microsoft.com/office/officeart/2005/8/quickstyle/simple2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E164CF4E-C788-4506-A118-44F29BFF5573}">
      <dgm:prSet phldrT="[Text]" phldr="0"/>
      <dgm:spPr/>
      <dgm:t>
        <a:bodyPr/>
        <a:lstStyle/>
        <a:p>
          <a:r>
            <a:rPr lang="en-US"/>
            <a:t>High School</a:t>
          </a:r>
        </a:p>
      </dgm:t>
    </dgm:pt>
    <dgm:pt modelId="{A1AA26E0-AF84-4C1E-B573-E642583CB00D}" type="parTrans" cxnId="{B1E68E04-658A-4DF7-864C-01C7729052CB}">
      <dgm:prSet/>
      <dgm:spPr/>
      <dgm:t>
        <a:bodyPr/>
        <a:lstStyle/>
        <a:p>
          <a:endParaRPr lang="en-US"/>
        </a:p>
      </dgm:t>
    </dgm:pt>
    <dgm:pt modelId="{1871FFC2-1284-4553-90B2-4F12E60BDF8E}" type="sibTrans" cxnId="{B1E68E04-658A-4DF7-864C-01C7729052CB}">
      <dgm:prSet/>
      <dgm:spPr/>
      <dgm:t>
        <a:bodyPr/>
        <a:lstStyle/>
        <a:p>
          <a:endParaRPr lang="en-US"/>
        </a:p>
      </dgm:t>
    </dgm:pt>
    <dgm:pt modelId="{E3B68505-D776-4685-8D83-DFB226078D17}">
      <dgm:prSet phldrT="[Text]" phldr="0"/>
      <dgm:spPr/>
      <dgm:t>
        <a:bodyPr/>
        <a:lstStyle/>
        <a:p>
          <a:r>
            <a:rPr lang="en-US"/>
            <a:t>Bachelor’s Degree (4 years)</a:t>
          </a:r>
        </a:p>
      </dgm:t>
    </dgm:pt>
    <dgm:pt modelId="{0A8F488B-0CBC-4B2B-AEF9-681EB0E79C42}" type="parTrans" cxnId="{757DB715-3F21-4B5F-B4B8-417602EA6055}">
      <dgm:prSet/>
      <dgm:spPr/>
      <dgm:t>
        <a:bodyPr/>
        <a:lstStyle/>
        <a:p>
          <a:endParaRPr lang="en-US"/>
        </a:p>
      </dgm:t>
    </dgm:pt>
    <dgm:pt modelId="{13411E7D-E798-4B44-9E95-3E8F56650A6F}" type="sibTrans" cxnId="{757DB715-3F21-4B5F-B4B8-417602EA6055}">
      <dgm:prSet/>
      <dgm:spPr/>
      <dgm:t>
        <a:bodyPr/>
        <a:lstStyle/>
        <a:p>
          <a:endParaRPr lang="en-US"/>
        </a:p>
      </dgm:t>
    </dgm:pt>
    <dgm:pt modelId="{50CA4377-E41E-4BB5-8CB2-CCD8EB46D429}">
      <dgm:prSet phldrT="[Text]" phldr="0"/>
      <dgm:spPr/>
      <dgm:t>
        <a:bodyPr/>
        <a:lstStyle/>
        <a:p>
          <a:r>
            <a:rPr lang="en-US"/>
            <a:t>PharmD (3-4 years)</a:t>
          </a:r>
        </a:p>
      </dgm:t>
    </dgm:pt>
    <dgm:pt modelId="{40A4C8B0-8512-4FD2-8A3C-D1248BA03B27}" type="parTrans" cxnId="{6B3DC001-0198-4A8D-84ED-5C9450200072}">
      <dgm:prSet/>
      <dgm:spPr/>
      <dgm:t>
        <a:bodyPr/>
        <a:lstStyle/>
        <a:p>
          <a:endParaRPr lang="en-US"/>
        </a:p>
      </dgm:t>
    </dgm:pt>
    <dgm:pt modelId="{609AC343-2240-411D-A6E3-49020A6960DB}" type="sibTrans" cxnId="{6B3DC001-0198-4A8D-84ED-5C9450200072}">
      <dgm:prSet/>
      <dgm:spPr/>
      <dgm:t>
        <a:bodyPr/>
        <a:lstStyle/>
        <a:p>
          <a:endParaRPr lang="en-US"/>
        </a:p>
      </dgm:t>
    </dgm:pt>
    <dgm:pt modelId="{40C1182C-EAB6-4C20-AE55-5F63D2CCFF60}">
      <dgm:prSet/>
      <dgm:spPr/>
      <dgm:t>
        <a:bodyPr/>
        <a:lstStyle/>
        <a:p>
          <a:r>
            <a:rPr lang="en-US" b="1"/>
            <a:t>Optional</a:t>
          </a:r>
          <a:r>
            <a:rPr lang="en-US"/>
            <a:t>: Residency or Fellowship</a:t>
          </a:r>
        </a:p>
      </dgm:t>
    </dgm:pt>
    <dgm:pt modelId="{C9E92051-9ADA-44FB-B8DF-1FB8BCB8345F}" type="parTrans" cxnId="{4C3C8944-C4B9-4D73-8C9F-0EEBDF2F055A}">
      <dgm:prSet/>
      <dgm:spPr/>
      <dgm:t>
        <a:bodyPr/>
        <a:lstStyle/>
        <a:p>
          <a:endParaRPr lang="en-US"/>
        </a:p>
      </dgm:t>
    </dgm:pt>
    <dgm:pt modelId="{61300E31-386B-4871-95EA-154AD32BD26F}" type="sibTrans" cxnId="{4C3C8944-C4B9-4D73-8C9F-0EEBDF2F055A}">
      <dgm:prSet/>
      <dgm:spPr/>
      <dgm:t>
        <a:bodyPr/>
        <a:lstStyle/>
        <a:p>
          <a:endParaRPr lang="en-US"/>
        </a:p>
      </dgm:t>
    </dgm:pt>
    <dgm:pt modelId="{6579BB11-E86D-4725-A9BC-DE92269B0C8B}" type="pres">
      <dgm:prSet presAssocID="{2A72F14E-9DEB-40CA-80F4-BA77B0C108CA}" presName="linearFlow" presStyleCnt="0">
        <dgm:presLayoutVars>
          <dgm:resizeHandles val="exact"/>
        </dgm:presLayoutVars>
      </dgm:prSet>
      <dgm:spPr/>
    </dgm:pt>
    <dgm:pt modelId="{78297122-44F4-4CE1-872E-D282150772C0}" type="pres">
      <dgm:prSet presAssocID="{E164CF4E-C788-4506-A118-44F29BFF5573}" presName="node" presStyleLbl="node1" presStyleIdx="0" presStyleCnt="4">
        <dgm:presLayoutVars>
          <dgm:bulletEnabled val="1"/>
        </dgm:presLayoutVars>
      </dgm:prSet>
      <dgm:spPr/>
    </dgm:pt>
    <dgm:pt modelId="{50D8C6E1-B727-412D-89F2-2FF99605B23B}" type="pres">
      <dgm:prSet presAssocID="{1871FFC2-1284-4553-90B2-4F12E60BDF8E}" presName="sibTrans" presStyleLbl="sibTrans2D1" presStyleIdx="0" presStyleCnt="3"/>
      <dgm:spPr/>
    </dgm:pt>
    <dgm:pt modelId="{1122CF8E-609E-463F-8460-7A200CDF451E}" type="pres">
      <dgm:prSet presAssocID="{1871FFC2-1284-4553-90B2-4F12E60BDF8E}" presName="connectorText" presStyleLbl="sibTrans2D1" presStyleIdx="0" presStyleCnt="3"/>
      <dgm:spPr/>
    </dgm:pt>
    <dgm:pt modelId="{AB3EF3EF-EB62-4247-9096-CE685D2434CF}" type="pres">
      <dgm:prSet presAssocID="{E3B68505-D776-4685-8D83-DFB226078D17}" presName="node" presStyleLbl="node1" presStyleIdx="1" presStyleCnt="4">
        <dgm:presLayoutVars>
          <dgm:bulletEnabled val="1"/>
        </dgm:presLayoutVars>
      </dgm:prSet>
      <dgm:spPr/>
    </dgm:pt>
    <dgm:pt modelId="{06278753-08D5-4A67-9A6B-DE3459919232}" type="pres">
      <dgm:prSet presAssocID="{13411E7D-E798-4B44-9E95-3E8F56650A6F}" presName="sibTrans" presStyleLbl="sibTrans2D1" presStyleIdx="1" presStyleCnt="3"/>
      <dgm:spPr/>
    </dgm:pt>
    <dgm:pt modelId="{27B5E404-CBDC-45F1-BDD1-A701692AC44C}" type="pres">
      <dgm:prSet presAssocID="{13411E7D-E798-4B44-9E95-3E8F56650A6F}" presName="connectorText" presStyleLbl="sibTrans2D1" presStyleIdx="1" presStyleCnt="3"/>
      <dgm:spPr/>
    </dgm:pt>
    <dgm:pt modelId="{D9EADAC5-5B1F-4A5F-AC6D-0E1C48C2D79A}" type="pres">
      <dgm:prSet presAssocID="{50CA4377-E41E-4BB5-8CB2-CCD8EB46D429}" presName="node" presStyleLbl="node1" presStyleIdx="2" presStyleCnt="4">
        <dgm:presLayoutVars>
          <dgm:bulletEnabled val="1"/>
        </dgm:presLayoutVars>
      </dgm:prSet>
      <dgm:spPr/>
    </dgm:pt>
    <dgm:pt modelId="{1B37499F-C9BF-42D7-8963-B6952238B3D0}" type="pres">
      <dgm:prSet presAssocID="{609AC343-2240-411D-A6E3-49020A6960DB}" presName="sibTrans" presStyleLbl="sibTrans2D1" presStyleIdx="2" presStyleCnt="3"/>
      <dgm:spPr/>
    </dgm:pt>
    <dgm:pt modelId="{FD6754CD-6C44-498E-B2C4-AA3A5F1A33E5}" type="pres">
      <dgm:prSet presAssocID="{609AC343-2240-411D-A6E3-49020A6960DB}" presName="connectorText" presStyleLbl="sibTrans2D1" presStyleIdx="2" presStyleCnt="3"/>
      <dgm:spPr/>
    </dgm:pt>
    <dgm:pt modelId="{2726AC65-B64D-4122-B634-49EF62848D8B}" type="pres">
      <dgm:prSet presAssocID="{40C1182C-EAB6-4C20-AE55-5F63D2CCFF60}" presName="node" presStyleLbl="node1" presStyleIdx="3" presStyleCnt="4">
        <dgm:presLayoutVars>
          <dgm:bulletEnabled val="1"/>
        </dgm:presLayoutVars>
      </dgm:prSet>
      <dgm:spPr/>
    </dgm:pt>
  </dgm:ptLst>
  <dgm:cxnLst>
    <dgm:cxn modelId="{6B3DC001-0198-4A8D-84ED-5C9450200072}" srcId="{2A72F14E-9DEB-40CA-80F4-BA77B0C108CA}" destId="{50CA4377-E41E-4BB5-8CB2-CCD8EB46D429}" srcOrd="2" destOrd="0" parTransId="{40A4C8B0-8512-4FD2-8A3C-D1248BA03B27}" sibTransId="{609AC343-2240-411D-A6E3-49020A6960DB}"/>
    <dgm:cxn modelId="{B1E68E04-658A-4DF7-864C-01C7729052CB}" srcId="{2A72F14E-9DEB-40CA-80F4-BA77B0C108CA}" destId="{E164CF4E-C788-4506-A118-44F29BFF5573}" srcOrd="0" destOrd="0" parTransId="{A1AA26E0-AF84-4C1E-B573-E642583CB00D}" sibTransId="{1871FFC2-1284-4553-90B2-4F12E60BDF8E}"/>
    <dgm:cxn modelId="{757DB715-3F21-4B5F-B4B8-417602EA6055}" srcId="{2A72F14E-9DEB-40CA-80F4-BA77B0C108CA}" destId="{E3B68505-D776-4685-8D83-DFB226078D17}" srcOrd="1" destOrd="0" parTransId="{0A8F488B-0CBC-4B2B-AEF9-681EB0E79C42}" sibTransId="{13411E7D-E798-4B44-9E95-3E8F56650A6F}"/>
    <dgm:cxn modelId="{4338F628-D471-496A-9904-8C952B0E1AA1}" type="presOf" srcId="{40C1182C-EAB6-4C20-AE55-5F63D2CCFF60}" destId="{2726AC65-B64D-4122-B634-49EF62848D8B}" srcOrd="0" destOrd="0" presId="urn:microsoft.com/office/officeart/2005/8/layout/process2"/>
    <dgm:cxn modelId="{0E061A29-77A5-438C-B396-EF81D9CB129E}" type="presOf" srcId="{50CA4377-E41E-4BB5-8CB2-CCD8EB46D429}" destId="{D9EADAC5-5B1F-4A5F-AC6D-0E1C48C2D79A}" srcOrd="0" destOrd="0" presId="urn:microsoft.com/office/officeart/2005/8/layout/process2"/>
    <dgm:cxn modelId="{4C3C8944-C4B9-4D73-8C9F-0EEBDF2F055A}" srcId="{2A72F14E-9DEB-40CA-80F4-BA77B0C108CA}" destId="{40C1182C-EAB6-4C20-AE55-5F63D2CCFF60}" srcOrd="3" destOrd="0" parTransId="{C9E92051-9ADA-44FB-B8DF-1FB8BCB8345F}" sibTransId="{61300E31-386B-4871-95EA-154AD32BD26F}"/>
    <dgm:cxn modelId="{445D1678-E791-49F2-9A90-2F49203693A0}" type="presOf" srcId="{E164CF4E-C788-4506-A118-44F29BFF5573}" destId="{78297122-44F4-4CE1-872E-D282150772C0}" srcOrd="0" destOrd="0" presId="urn:microsoft.com/office/officeart/2005/8/layout/process2"/>
    <dgm:cxn modelId="{88246384-A2B1-4EDD-B97A-41B4CF2BC7B2}" type="presOf" srcId="{1871FFC2-1284-4553-90B2-4F12E60BDF8E}" destId="{1122CF8E-609E-463F-8460-7A200CDF451E}" srcOrd="1" destOrd="0" presId="urn:microsoft.com/office/officeart/2005/8/layout/process2"/>
    <dgm:cxn modelId="{E3B33291-D025-442A-B430-B79CA5FDA343}" type="presOf" srcId="{2A72F14E-9DEB-40CA-80F4-BA77B0C108CA}" destId="{6579BB11-E86D-4725-A9BC-DE92269B0C8B}" srcOrd="0" destOrd="0" presId="urn:microsoft.com/office/officeart/2005/8/layout/process2"/>
    <dgm:cxn modelId="{2F845F98-7099-4FE0-96DD-F8DAF17E791F}" type="presOf" srcId="{13411E7D-E798-4B44-9E95-3E8F56650A6F}" destId="{27B5E404-CBDC-45F1-BDD1-A701692AC44C}" srcOrd="1" destOrd="0" presId="urn:microsoft.com/office/officeart/2005/8/layout/process2"/>
    <dgm:cxn modelId="{177AA99B-5403-463E-B9C9-5C911196A6C7}" type="presOf" srcId="{609AC343-2240-411D-A6E3-49020A6960DB}" destId="{FD6754CD-6C44-498E-B2C4-AA3A5F1A33E5}" srcOrd="1" destOrd="0" presId="urn:microsoft.com/office/officeart/2005/8/layout/process2"/>
    <dgm:cxn modelId="{7827A1A5-DF74-45FF-A5D0-47D39DC94370}" type="presOf" srcId="{13411E7D-E798-4B44-9E95-3E8F56650A6F}" destId="{06278753-08D5-4A67-9A6B-DE3459919232}" srcOrd="0" destOrd="0" presId="urn:microsoft.com/office/officeart/2005/8/layout/process2"/>
    <dgm:cxn modelId="{8C0DF4BE-BBE7-42E1-81EE-668F6FE81CA2}" type="presOf" srcId="{1871FFC2-1284-4553-90B2-4F12E60BDF8E}" destId="{50D8C6E1-B727-412D-89F2-2FF99605B23B}" srcOrd="0" destOrd="0" presId="urn:microsoft.com/office/officeart/2005/8/layout/process2"/>
    <dgm:cxn modelId="{B6977CD4-5984-49D9-92B2-942657A123A9}" type="presOf" srcId="{609AC343-2240-411D-A6E3-49020A6960DB}" destId="{1B37499F-C9BF-42D7-8963-B6952238B3D0}" srcOrd="0" destOrd="0" presId="urn:microsoft.com/office/officeart/2005/8/layout/process2"/>
    <dgm:cxn modelId="{4ACBC6DB-5CB7-4A86-9007-01D2AB6BFA60}" type="presOf" srcId="{E3B68505-D776-4685-8D83-DFB226078D17}" destId="{AB3EF3EF-EB62-4247-9096-CE685D2434CF}" srcOrd="0" destOrd="0" presId="urn:microsoft.com/office/officeart/2005/8/layout/process2"/>
    <dgm:cxn modelId="{C2ACA362-73D1-47B9-8AF5-35CF9D0E0581}" type="presParOf" srcId="{6579BB11-E86D-4725-A9BC-DE92269B0C8B}" destId="{78297122-44F4-4CE1-872E-D282150772C0}" srcOrd="0" destOrd="0" presId="urn:microsoft.com/office/officeart/2005/8/layout/process2"/>
    <dgm:cxn modelId="{7AE7CADB-02C8-4008-A856-0C607284A5E9}" type="presParOf" srcId="{6579BB11-E86D-4725-A9BC-DE92269B0C8B}" destId="{50D8C6E1-B727-412D-89F2-2FF99605B23B}" srcOrd="1" destOrd="0" presId="urn:microsoft.com/office/officeart/2005/8/layout/process2"/>
    <dgm:cxn modelId="{95845D01-E0B4-42F2-8211-5844A2B21683}" type="presParOf" srcId="{50D8C6E1-B727-412D-89F2-2FF99605B23B}" destId="{1122CF8E-609E-463F-8460-7A200CDF451E}" srcOrd="0" destOrd="0" presId="urn:microsoft.com/office/officeart/2005/8/layout/process2"/>
    <dgm:cxn modelId="{88BBDC8E-E056-4AAA-A044-36090B83E5FE}" type="presParOf" srcId="{6579BB11-E86D-4725-A9BC-DE92269B0C8B}" destId="{AB3EF3EF-EB62-4247-9096-CE685D2434CF}" srcOrd="2" destOrd="0" presId="urn:microsoft.com/office/officeart/2005/8/layout/process2"/>
    <dgm:cxn modelId="{5A5BC2A9-07BB-46D0-B7A6-D09EDFB2E817}" type="presParOf" srcId="{6579BB11-E86D-4725-A9BC-DE92269B0C8B}" destId="{06278753-08D5-4A67-9A6B-DE3459919232}" srcOrd="3" destOrd="0" presId="urn:microsoft.com/office/officeart/2005/8/layout/process2"/>
    <dgm:cxn modelId="{A8B88DF3-00E9-433B-A15B-FF5AFF7034F9}" type="presParOf" srcId="{06278753-08D5-4A67-9A6B-DE3459919232}" destId="{27B5E404-CBDC-45F1-BDD1-A701692AC44C}" srcOrd="0" destOrd="0" presId="urn:microsoft.com/office/officeart/2005/8/layout/process2"/>
    <dgm:cxn modelId="{883838D7-6ED2-403B-8B21-1FAF268A182E}" type="presParOf" srcId="{6579BB11-E86D-4725-A9BC-DE92269B0C8B}" destId="{D9EADAC5-5B1F-4A5F-AC6D-0E1C48C2D79A}" srcOrd="4" destOrd="0" presId="urn:microsoft.com/office/officeart/2005/8/layout/process2"/>
    <dgm:cxn modelId="{37445F61-B166-4B1A-890C-2950D83C16F7}" type="presParOf" srcId="{6579BB11-E86D-4725-A9BC-DE92269B0C8B}" destId="{1B37499F-C9BF-42D7-8963-B6952238B3D0}" srcOrd="5" destOrd="0" presId="urn:microsoft.com/office/officeart/2005/8/layout/process2"/>
    <dgm:cxn modelId="{6059A6D6-D2C6-4758-AEAF-8754E2FB8C1A}" type="presParOf" srcId="{1B37499F-C9BF-42D7-8963-B6952238B3D0}" destId="{FD6754CD-6C44-498E-B2C4-AA3A5F1A33E5}" srcOrd="0" destOrd="0" presId="urn:microsoft.com/office/officeart/2005/8/layout/process2"/>
    <dgm:cxn modelId="{64EBF873-385C-4F26-9BE2-FE6A00587E5B}" type="presParOf" srcId="{6579BB11-E86D-4725-A9BC-DE92269B0C8B}" destId="{2726AC65-B64D-4122-B634-49EF62848D8B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A5B64D-B558-49F1-8132-C7538D4ED552}">
      <dsp:nvSpPr>
        <dsp:cNvPr id="0" name=""/>
        <dsp:cNvSpPr/>
      </dsp:nvSpPr>
      <dsp:spPr>
        <a:xfrm>
          <a:off x="0" y="2465978"/>
          <a:ext cx="4960937" cy="539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Optional</a:t>
          </a:r>
          <a:r>
            <a:rPr lang="en-US" sz="1600" kern="1200" dirty="0"/>
            <a:t>: Pass a National Certification Exam</a:t>
          </a:r>
        </a:p>
      </dsp:txBody>
      <dsp:txXfrm>
        <a:off x="0" y="2465978"/>
        <a:ext cx="4960937" cy="539495"/>
      </dsp:txXfrm>
    </dsp:sp>
    <dsp:sp modelId="{E60F9C82-C8F7-4198-8A2C-8626540EE33F}">
      <dsp:nvSpPr>
        <dsp:cNvPr id="0" name=""/>
        <dsp:cNvSpPr/>
      </dsp:nvSpPr>
      <dsp:spPr>
        <a:xfrm rot="10800000">
          <a:off x="0" y="1644326"/>
          <a:ext cx="4960937" cy="82974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Pharmacy Technician Training Program</a:t>
          </a:r>
        </a:p>
      </dsp:txBody>
      <dsp:txXfrm rot="10800000">
        <a:off x="0" y="1644326"/>
        <a:ext cx="4960937" cy="539143"/>
      </dsp:txXfrm>
    </dsp:sp>
    <dsp:sp modelId="{B7A1E008-271E-4331-B481-C2FB943528AE}">
      <dsp:nvSpPr>
        <dsp:cNvPr id="0" name=""/>
        <dsp:cNvSpPr/>
      </dsp:nvSpPr>
      <dsp:spPr>
        <a:xfrm rot="10800000">
          <a:off x="0" y="822674"/>
          <a:ext cx="4960937" cy="82974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/>
            <a:t>Begin working in a Community or Hospital Pharmacy</a:t>
          </a:r>
        </a:p>
      </dsp:txBody>
      <dsp:txXfrm rot="10800000">
        <a:off x="0" y="822674"/>
        <a:ext cx="4960937" cy="539143"/>
      </dsp:txXfrm>
    </dsp:sp>
    <dsp:sp modelId="{1E9D337F-D15A-402E-BC96-44A8660036AA}">
      <dsp:nvSpPr>
        <dsp:cNvPr id="0" name=""/>
        <dsp:cNvSpPr/>
      </dsp:nvSpPr>
      <dsp:spPr>
        <a:xfrm rot="10800000">
          <a:off x="0" y="1022"/>
          <a:ext cx="4960937" cy="82974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/>
            <a:t>High School or GED</a:t>
          </a:r>
        </a:p>
      </dsp:txBody>
      <dsp:txXfrm rot="10800000">
        <a:off x="0" y="1022"/>
        <a:ext cx="4960937" cy="5391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45EEE-735E-4BD2-8AFF-5254C54610D2}">
      <dsp:nvSpPr>
        <dsp:cNvPr id="0" name=""/>
        <dsp:cNvSpPr/>
      </dsp:nvSpPr>
      <dsp:spPr>
        <a:xfrm>
          <a:off x="0" y="2263680"/>
          <a:ext cx="4984750" cy="74281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Optional</a:t>
          </a:r>
          <a:r>
            <a:rPr lang="en-US" sz="1600" kern="1200" dirty="0"/>
            <a:t>: Pass a National Certification Exam</a:t>
          </a:r>
        </a:p>
      </dsp:txBody>
      <dsp:txXfrm>
        <a:off x="0" y="2263680"/>
        <a:ext cx="4984750" cy="742816"/>
      </dsp:txXfrm>
    </dsp:sp>
    <dsp:sp modelId="{34373456-EFE8-460C-A2C9-3DC816A79DFB}">
      <dsp:nvSpPr>
        <dsp:cNvPr id="0" name=""/>
        <dsp:cNvSpPr/>
      </dsp:nvSpPr>
      <dsp:spPr>
        <a:xfrm rot="10800000">
          <a:off x="0" y="1131840"/>
          <a:ext cx="4984750" cy="1142451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Pharmacy Technician Training Program</a:t>
          </a:r>
        </a:p>
      </dsp:txBody>
      <dsp:txXfrm rot="10800000">
        <a:off x="0" y="1131840"/>
        <a:ext cx="4984750" cy="742330"/>
      </dsp:txXfrm>
    </dsp:sp>
    <dsp:sp modelId="{2F3CBE9C-5AEC-4458-8ECA-116FF55CBA8B}">
      <dsp:nvSpPr>
        <dsp:cNvPr id="0" name=""/>
        <dsp:cNvSpPr/>
      </dsp:nvSpPr>
      <dsp:spPr>
        <a:xfrm rot="10800000">
          <a:off x="0" y="5"/>
          <a:ext cx="4984750" cy="1142451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Begin working in a Community or Hospital Pharmacy</a:t>
          </a:r>
        </a:p>
      </dsp:txBody>
      <dsp:txXfrm rot="10800000">
        <a:off x="0" y="5"/>
        <a:ext cx="4984750" cy="7423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1C61B1-3D1B-40A4-897C-43FCEE84178D}">
      <dsp:nvSpPr>
        <dsp:cNvPr id="0" name=""/>
        <dsp:cNvSpPr/>
      </dsp:nvSpPr>
      <dsp:spPr>
        <a:xfrm>
          <a:off x="512159" y="0"/>
          <a:ext cx="2194326" cy="623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High School</a:t>
          </a:r>
        </a:p>
      </dsp:txBody>
      <dsp:txXfrm>
        <a:off x="530424" y="18265"/>
        <a:ext cx="2157796" cy="587079"/>
      </dsp:txXfrm>
    </dsp:sp>
    <dsp:sp modelId="{27E9FA51-7DE5-4C30-82E9-410C386C7B04}">
      <dsp:nvSpPr>
        <dsp:cNvPr id="0" name=""/>
        <dsp:cNvSpPr/>
      </dsp:nvSpPr>
      <dsp:spPr>
        <a:xfrm rot="5400000">
          <a:off x="1492395" y="639199"/>
          <a:ext cx="233853" cy="2806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525135" y="662584"/>
        <a:ext cx="168374" cy="163697"/>
      </dsp:txXfrm>
    </dsp:sp>
    <dsp:sp modelId="{C21208A8-A24B-4BD9-8717-9E6431563676}">
      <dsp:nvSpPr>
        <dsp:cNvPr id="0" name=""/>
        <dsp:cNvSpPr/>
      </dsp:nvSpPr>
      <dsp:spPr>
        <a:xfrm>
          <a:off x="512159" y="935414"/>
          <a:ext cx="2194326" cy="623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Accelerated PharmD Program (6-7 years)</a:t>
          </a:r>
        </a:p>
      </dsp:txBody>
      <dsp:txXfrm>
        <a:off x="530424" y="953679"/>
        <a:ext cx="2157796" cy="587079"/>
      </dsp:txXfrm>
    </dsp:sp>
    <dsp:sp modelId="{55080756-5498-46F0-B076-3E7A498F96BA}">
      <dsp:nvSpPr>
        <dsp:cNvPr id="0" name=""/>
        <dsp:cNvSpPr/>
      </dsp:nvSpPr>
      <dsp:spPr>
        <a:xfrm rot="5400000">
          <a:off x="1492395" y="1574614"/>
          <a:ext cx="233853" cy="2806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525135" y="1597999"/>
        <a:ext cx="168374" cy="163697"/>
      </dsp:txXfrm>
    </dsp:sp>
    <dsp:sp modelId="{1E5E4FCA-2C8C-4CAD-8A98-EE5D5C41B916}">
      <dsp:nvSpPr>
        <dsp:cNvPr id="0" name=""/>
        <dsp:cNvSpPr/>
      </dsp:nvSpPr>
      <dsp:spPr>
        <a:xfrm>
          <a:off x="512159" y="1870829"/>
          <a:ext cx="2194326" cy="6236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Optional</a:t>
          </a:r>
          <a:r>
            <a:rPr lang="en-US" sz="1700" kern="1200"/>
            <a:t>: Residency or Fellowship</a:t>
          </a:r>
        </a:p>
      </dsp:txBody>
      <dsp:txXfrm>
        <a:off x="530424" y="1889094"/>
        <a:ext cx="2157796" cy="58707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97122-44F4-4CE1-872E-D282150772C0}">
      <dsp:nvSpPr>
        <dsp:cNvPr id="0" name=""/>
        <dsp:cNvSpPr/>
      </dsp:nvSpPr>
      <dsp:spPr>
        <a:xfrm>
          <a:off x="520914" y="1689"/>
          <a:ext cx="2176817" cy="6286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High School</a:t>
          </a:r>
        </a:p>
      </dsp:txBody>
      <dsp:txXfrm>
        <a:off x="539325" y="20100"/>
        <a:ext cx="2139995" cy="591790"/>
      </dsp:txXfrm>
    </dsp:sp>
    <dsp:sp modelId="{50D8C6E1-B727-412D-89F2-2FF99605B23B}">
      <dsp:nvSpPr>
        <dsp:cNvPr id="0" name=""/>
        <dsp:cNvSpPr/>
      </dsp:nvSpPr>
      <dsp:spPr>
        <a:xfrm rot="5400000">
          <a:off x="1491458" y="646017"/>
          <a:ext cx="235729" cy="2828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524461" y="669590"/>
        <a:ext cx="169725" cy="165010"/>
      </dsp:txXfrm>
    </dsp:sp>
    <dsp:sp modelId="{AB3EF3EF-EB62-4247-9096-CE685D2434CF}">
      <dsp:nvSpPr>
        <dsp:cNvPr id="0" name=""/>
        <dsp:cNvSpPr/>
      </dsp:nvSpPr>
      <dsp:spPr>
        <a:xfrm>
          <a:off x="520914" y="944609"/>
          <a:ext cx="2176817" cy="6286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Pre-requisite Courses (2-4 years)</a:t>
          </a:r>
        </a:p>
      </dsp:txBody>
      <dsp:txXfrm>
        <a:off x="539325" y="963020"/>
        <a:ext cx="2139995" cy="591790"/>
      </dsp:txXfrm>
    </dsp:sp>
    <dsp:sp modelId="{06278753-08D5-4A67-9A6B-DE3459919232}">
      <dsp:nvSpPr>
        <dsp:cNvPr id="0" name=""/>
        <dsp:cNvSpPr/>
      </dsp:nvSpPr>
      <dsp:spPr>
        <a:xfrm rot="5400000">
          <a:off x="1491458" y="1588937"/>
          <a:ext cx="235729" cy="2828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524461" y="1612510"/>
        <a:ext cx="169725" cy="165010"/>
      </dsp:txXfrm>
    </dsp:sp>
    <dsp:sp modelId="{D9EADAC5-5B1F-4A5F-AC6D-0E1C48C2D79A}">
      <dsp:nvSpPr>
        <dsp:cNvPr id="0" name=""/>
        <dsp:cNvSpPr/>
      </dsp:nvSpPr>
      <dsp:spPr>
        <a:xfrm>
          <a:off x="520914" y="1887528"/>
          <a:ext cx="2176817" cy="6286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PharmD (3-4 years)</a:t>
          </a:r>
        </a:p>
      </dsp:txBody>
      <dsp:txXfrm>
        <a:off x="539325" y="1905939"/>
        <a:ext cx="2139995" cy="591790"/>
      </dsp:txXfrm>
    </dsp:sp>
    <dsp:sp modelId="{1B37499F-C9BF-42D7-8963-B6952238B3D0}">
      <dsp:nvSpPr>
        <dsp:cNvPr id="0" name=""/>
        <dsp:cNvSpPr/>
      </dsp:nvSpPr>
      <dsp:spPr>
        <a:xfrm rot="5400000">
          <a:off x="1491458" y="2531856"/>
          <a:ext cx="235729" cy="2828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524461" y="2555429"/>
        <a:ext cx="169725" cy="165010"/>
      </dsp:txXfrm>
    </dsp:sp>
    <dsp:sp modelId="{2726AC65-B64D-4122-B634-49EF62848D8B}">
      <dsp:nvSpPr>
        <dsp:cNvPr id="0" name=""/>
        <dsp:cNvSpPr/>
      </dsp:nvSpPr>
      <dsp:spPr>
        <a:xfrm>
          <a:off x="520914" y="2830447"/>
          <a:ext cx="2176817" cy="6286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Optional</a:t>
          </a:r>
          <a:r>
            <a:rPr lang="en-US" sz="1700" kern="1200"/>
            <a:t>: Residency or Fellowship</a:t>
          </a:r>
        </a:p>
      </dsp:txBody>
      <dsp:txXfrm>
        <a:off x="539325" y="2848858"/>
        <a:ext cx="2139995" cy="5917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97122-44F4-4CE1-872E-D282150772C0}">
      <dsp:nvSpPr>
        <dsp:cNvPr id="0" name=""/>
        <dsp:cNvSpPr/>
      </dsp:nvSpPr>
      <dsp:spPr>
        <a:xfrm>
          <a:off x="514161" y="1689"/>
          <a:ext cx="2190322" cy="6286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High School</a:t>
          </a:r>
        </a:p>
      </dsp:txBody>
      <dsp:txXfrm>
        <a:off x="532572" y="20100"/>
        <a:ext cx="2153500" cy="591790"/>
      </dsp:txXfrm>
    </dsp:sp>
    <dsp:sp modelId="{50D8C6E1-B727-412D-89F2-2FF99605B23B}">
      <dsp:nvSpPr>
        <dsp:cNvPr id="0" name=""/>
        <dsp:cNvSpPr/>
      </dsp:nvSpPr>
      <dsp:spPr>
        <a:xfrm rot="5400000">
          <a:off x="1491458" y="646017"/>
          <a:ext cx="235729" cy="2828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524461" y="669590"/>
        <a:ext cx="169725" cy="165010"/>
      </dsp:txXfrm>
    </dsp:sp>
    <dsp:sp modelId="{AB3EF3EF-EB62-4247-9096-CE685D2434CF}">
      <dsp:nvSpPr>
        <dsp:cNvPr id="0" name=""/>
        <dsp:cNvSpPr/>
      </dsp:nvSpPr>
      <dsp:spPr>
        <a:xfrm>
          <a:off x="514161" y="944609"/>
          <a:ext cx="2190322" cy="6286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Bachelor’s Degree (4 years)</a:t>
          </a:r>
        </a:p>
      </dsp:txBody>
      <dsp:txXfrm>
        <a:off x="532572" y="963020"/>
        <a:ext cx="2153500" cy="591790"/>
      </dsp:txXfrm>
    </dsp:sp>
    <dsp:sp modelId="{06278753-08D5-4A67-9A6B-DE3459919232}">
      <dsp:nvSpPr>
        <dsp:cNvPr id="0" name=""/>
        <dsp:cNvSpPr/>
      </dsp:nvSpPr>
      <dsp:spPr>
        <a:xfrm rot="5400000">
          <a:off x="1491458" y="1588937"/>
          <a:ext cx="235729" cy="2828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524461" y="1612510"/>
        <a:ext cx="169725" cy="165010"/>
      </dsp:txXfrm>
    </dsp:sp>
    <dsp:sp modelId="{D9EADAC5-5B1F-4A5F-AC6D-0E1C48C2D79A}">
      <dsp:nvSpPr>
        <dsp:cNvPr id="0" name=""/>
        <dsp:cNvSpPr/>
      </dsp:nvSpPr>
      <dsp:spPr>
        <a:xfrm>
          <a:off x="514161" y="1887528"/>
          <a:ext cx="2190322" cy="6286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PharmD (3-4 years)</a:t>
          </a:r>
        </a:p>
      </dsp:txBody>
      <dsp:txXfrm>
        <a:off x="532572" y="1905939"/>
        <a:ext cx="2153500" cy="591790"/>
      </dsp:txXfrm>
    </dsp:sp>
    <dsp:sp modelId="{1B37499F-C9BF-42D7-8963-B6952238B3D0}">
      <dsp:nvSpPr>
        <dsp:cNvPr id="0" name=""/>
        <dsp:cNvSpPr/>
      </dsp:nvSpPr>
      <dsp:spPr>
        <a:xfrm rot="5400000">
          <a:off x="1491458" y="2531856"/>
          <a:ext cx="235729" cy="2828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1524461" y="2555429"/>
        <a:ext cx="169725" cy="165010"/>
      </dsp:txXfrm>
    </dsp:sp>
    <dsp:sp modelId="{2726AC65-B64D-4122-B634-49EF62848D8B}">
      <dsp:nvSpPr>
        <dsp:cNvPr id="0" name=""/>
        <dsp:cNvSpPr/>
      </dsp:nvSpPr>
      <dsp:spPr>
        <a:xfrm>
          <a:off x="514161" y="2830447"/>
          <a:ext cx="2190322" cy="6286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Optional</a:t>
          </a:r>
          <a:r>
            <a:rPr lang="en-US" sz="1700" kern="1200"/>
            <a:t>: Residency or Fellowship</a:t>
          </a:r>
        </a:p>
      </dsp:txBody>
      <dsp:txXfrm>
        <a:off x="532572" y="2848858"/>
        <a:ext cx="2153500" cy="5917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13936-C90F-4276-9EAB-ECD2D2DD233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327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B4565F-4122-4DC6-83B1-8AF3A6C7F4B0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6F0D1-6B0F-4FA4-BE1C-DC5B40CC47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24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2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A1D1C-DD5B-FBD2-148C-9FF21E002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44F55A-E685-B2E1-C317-0C140C7C04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21550F-D2AD-A04C-1687-4C5DC15E3F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28FAD1-ADE6-2806-B569-7B4A9A307B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2651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 of the time, National Defense pharmacists have clinical duties identical to civilian pharmacists – managing pharmaceutical care, advise medical leadership, dispensing medications, educating patients, etc. </a:t>
            </a:r>
          </a:p>
          <a:p>
            <a:endParaRPr lang="en-US" dirty="0"/>
          </a:p>
          <a:p>
            <a:r>
              <a:rPr lang="en-US" dirty="0"/>
              <a:t>Talking point if mentioned:</a:t>
            </a:r>
          </a:p>
          <a:p>
            <a:r>
              <a:rPr lang="en-US" dirty="0"/>
              <a:t>* Pharmacists can get deployed, but it depends on the rank and station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446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34A89-C5D5-DED4-8DE3-B1B4D0CAF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BED62E-8A5D-379D-4480-A18884D318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3F5B5C-6FD0-54BC-9537-E06C7E2E00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893933-6FCA-EFDA-D417-C3D99895F0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487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pharmacists work in poison control centers. When someone swallows something dangerous, takes the wrong medication, or gets bitten by a venomous animal, these pharmacists help families and healthcare teams know exactly what to do. They make quick decisions, often during stressful emergencies. </a:t>
            </a:r>
          </a:p>
          <a:p>
            <a:endParaRPr lang="en-US" dirty="0"/>
          </a:p>
          <a:p>
            <a:r>
              <a:rPr lang="en-US" dirty="0"/>
              <a:t>Toxicology is the study of poisons – and poison control pharmacists are experts in this area.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849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620BD-33C2-0DC4-A491-4D5246168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BF599C-BFA4-4AE0-4058-3C780DB31A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F417ED-ADC2-43E1-A32E-6D3B152B07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2CC45-0021-3903-7483-26B5FDB6FC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70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Different paths. Same healthcare team.</a:t>
            </a:r>
          </a:p>
          <a:p>
            <a:pPr marL="0" indent="0">
              <a:buNone/>
            </a:pP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All of these roles work together every day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More schooling often means higher pay, but also more time and debt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Pharmacy offers a strong balance of science, leadership, and patient impact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Pharmacy technicians can enter healthcare quickly and grow from there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057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 Notes: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If you want to become a pharmacy technician right after high school, some schools have programs to become a pharmacy technician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If not, you can complete a pharmacy technician training program through vocational school, community college, or employer training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Some states require you to take the National Certification Exam while others do not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dirty="0"/>
              <a:t>If you change your mind in the future and want to become a pharmacy technician later in your career</a:t>
            </a:r>
            <a:r>
              <a:rPr lang="en-US" dirty="0"/>
              <a:t>, there are often evening, online, or employer-supported pharmacy technician training or certification programs you can enroll in – You do not need to decide now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861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states, such as California, also require you to have a </a:t>
            </a:r>
            <a:r>
              <a:rPr lang="en-US"/>
              <a:t>background check.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930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for Presenter: Share your pathway</a:t>
            </a:r>
          </a:p>
          <a:p>
            <a:endParaRPr lang="en-US" dirty="0"/>
          </a:p>
          <a:p>
            <a:r>
              <a:rPr lang="en-US" dirty="0"/>
              <a:t>Dual degree pharmacy programs allow you to gain specialized skills, often saving time and money by overlapping the curriculums. Some common dual degree options includes a PharmD with a Masters of Business Administration to better understand the business, a Masters of Public Health to pursue a career in population health, or even a PhD to go into research or industry.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722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652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FYI – the Marine Corps does not have their own pharmacists, their pharmacy services are provided by the U.S. Navy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866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some things you can start doing now.</a:t>
            </a:r>
          </a:p>
          <a:p>
            <a:endParaRPr lang="en-US" dirty="0"/>
          </a:p>
          <a:p>
            <a:r>
              <a:rPr lang="en-US" dirty="0"/>
              <a:t>The PCAT is no longer required to apply to pharmacy school.</a:t>
            </a:r>
          </a:p>
          <a:p>
            <a:endParaRPr lang="en-US" dirty="0"/>
          </a:p>
          <a:p>
            <a:r>
              <a:rPr lang="en-US" dirty="0"/>
              <a:t>Focus on being a well-rounded student – strong academically, involved, and curious about healthcare.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3654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0567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72F1BD-8F12-C3A7-C72F-35D290140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F4C780-F234-C1C2-04FD-C1646131C8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4AF91B-0A51-AD04-6F3B-C552CF3D4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EC88F-C5D7-D911-A0DD-2BAB606DF4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922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779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Speaker: Explain what an independent pharmacy is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1528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F3999-C424-4515-D712-B417B0749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8EC51A-D9CB-1798-F4D7-EC570F3701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6A601F-7288-946C-9C97-831B01A132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Community technicians also compound at certain locations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257BD3-92B2-9F9B-1128-9D21478C33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81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FD809-EE1D-7ABD-E958-0143B7F09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729010-151A-B212-50CE-F4CCF738FD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02372D-753F-FF34-52A3-B37141CCBA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65028A-EBB8-FF11-CC7E-65F63121C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235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6E4A8-AB6E-5066-BE16-1C8DF6F23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38D6D9-0A34-E586-B95B-F39D2C9618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F5BB29-6CCB-12F4-91CB-D9A0AF47B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16317-A235-14D9-A77A-37E8C87C9A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228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B7CD3-19FF-EDFA-CE58-4F6C1456A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6025D7-C17B-31C9-948A-067FB6E87F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EA2C98-8801-2BD5-6EBB-55DA829425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Highlight career diversity—can match interests with specialties.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D2A010-57F7-8A93-BDD5-F5A8E56857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478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48566-30C5-54A1-F40E-6CC871F19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E5C64E-911B-0371-B2E0-5F80AB07F1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03852D-9634-FAA0-CA4D-25C0CFB0B9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Clinic pharmacists don’t fill prescriptions. </a:t>
            </a:r>
          </a:p>
          <a:p>
            <a:r>
              <a:rPr lang="en-US" sz="1200" dirty="0"/>
              <a:t>They focus on patient counseling, reviewing labs, adjusting medications, and working closely with providers over time to help patients reach their health goals.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23DF26-1FD2-6A59-ED88-56EEA02378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26F0D1-6B0F-4FA4-BE1C-DC5B40CC47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801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936009"/>
      </p:ext>
    </p:extLst>
  </p:cSld>
  <p:clrMapOvr>
    <a:masterClrMapping/>
  </p:clrMapOvr>
  <p:transition spd="slow" advClick="0" advTm="2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5524" y="0"/>
            <a:ext cx="1059647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00724" y="950913"/>
            <a:ext cx="5686426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00724" y="3446258"/>
            <a:ext cx="5686425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7" y="5691187"/>
            <a:ext cx="1530874" cy="777875"/>
          </a:xfrm>
          <a:prstGeom prst="rect">
            <a:avLst/>
          </a:prstGeom>
        </p:spPr>
      </p:pic>
      <p:sp>
        <p:nvSpPr>
          <p:cNvPr id="11" name="Picture Placeholder 18"/>
          <p:cNvSpPr>
            <a:spLocks noGrp="1"/>
          </p:cNvSpPr>
          <p:nvPr>
            <p:ph type="pic" sz="quarter" idx="10"/>
          </p:nvPr>
        </p:nvSpPr>
        <p:spPr>
          <a:xfrm>
            <a:off x="1" y="-1"/>
            <a:ext cx="6057900" cy="6858001"/>
          </a:xfrm>
          <a:custGeom>
            <a:avLst/>
            <a:gdLst>
              <a:gd name="connsiteX0" fmla="*/ 0 w 6089161"/>
              <a:gd name="connsiteY0" fmla="*/ 0 h 6858001"/>
              <a:gd name="connsiteX1" fmla="*/ 2052312 w 6089161"/>
              <a:gd name="connsiteY1" fmla="*/ 0 h 6858001"/>
              <a:gd name="connsiteX2" fmla="*/ 2349437 w 6089161"/>
              <a:gd name="connsiteY2" fmla="*/ 297884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0" fmla="*/ 0 w 6089161"/>
              <a:gd name="connsiteY0" fmla="*/ 0 h 6858001"/>
              <a:gd name="connsiteX1" fmla="*/ 2099937 w 6089161"/>
              <a:gd name="connsiteY1" fmla="*/ 9525 h 6858001"/>
              <a:gd name="connsiteX2" fmla="*/ 2349437 w 6089161"/>
              <a:gd name="connsiteY2" fmla="*/ 297884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38037 w 6089161"/>
              <a:gd name="connsiteY1" fmla="*/ 0 h 6858001"/>
              <a:gd name="connsiteX2" fmla="*/ 2349437 w 6089161"/>
              <a:gd name="connsiteY2" fmla="*/ 297884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38037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55050 w 6089161"/>
              <a:gd name="connsiteY3" fmla="*/ 6737419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  <a:gd name="connsiteX0" fmla="*/ 0 w 6089161"/>
              <a:gd name="connsiteY0" fmla="*/ 0 h 6858001"/>
              <a:gd name="connsiteX1" fmla="*/ 2109462 w 6089161"/>
              <a:gd name="connsiteY1" fmla="*/ 0 h 6858001"/>
              <a:gd name="connsiteX2" fmla="*/ 2378012 w 6089161"/>
              <a:gd name="connsiteY2" fmla="*/ 288359 h 6858001"/>
              <a:gd name="connsiteX3" fmla="*/ 6065724 w 6089161"/>
              <a:gd name="connsiteY3" fmla="*/ 6733861 h 6858001"/>
              <a:gd name="connsiteX4" fmla="*/ 6089161 w 6089161"/>
              <a:gd name="connsiteY4" fmla="*/ 6858001 h 6858001"/>
              <a:gd name="connsiteX5" fmla="*/ 0 w 6089161"/>
              <a:gd name="connsiteY5" fmla="*/ 6858001 h 6858001"/>
              <a:gd name="connsiteX6" fmla="*/ 0 w 6089161"/>
              <a:gd name="connsiteY6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9161" h="6858001">
                <a:moveTo>
                  <a:pt x="0" y="0"/>
                </a:moveTo>
                <a:lnTo>
                  <a:pt x="2109462" y="0"/>
                </a:lnTo>
                <a:cubicBezTo>
                  <a:pt x="2257600" y="136116"/>
                  <a:pt x="2278881" y="189153"/>
                  <a:pt x="2378012" y="288359"/>
                </a:cubicBezTo>
                <a:cubicBezTo>
                  <a:pt x="3988653" y="1900213"/>
                  <a:pt x="5534153" y="4505295"/>
                  <a:pt x="6065724" y="6733861"/>
                </a:cubicBezTo>
                <a:lnTo>
                  <a:pt x="6089161" y="6858001"/>
                </a:ln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42304523"/>
      </p:ext>
    </p:extLst>
  </p:cSld>
  <p:clrMapOvr>
    <a:masterClrMapping/>
  </p:clrMapOvr>
  <p:transition spd="slow" advClick="0" advTm="2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A1843D4-BC6A-5DE3-7220-C4F9AEFD270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1"/>
          </p:nvPr>
        </p:nvSpPr>
        <p:spPr>
          <a:xfrm>
            <a:off x="5513033" y="0"/>
            <a:ext cx="6678967" cy="6858000"/>
          </a:xfrm>
          <a:custGeom>
            <a:avLst/>
            <a:gdLst>
              <a:gd name="connsiteX0" fmla="*/ 3706069 w 6678967"/>
              <a:gd name="connsiteY0" fmla="*/ 0 h 6858000"/>
              <a:gd name="connsiteX1" fmla="*/ 6678967 w 6678967"/>
              <a:gd name="connsiteY1" fmla="*/ 0 h 6858000"/>
              <a:gd name="connsiteX2" fmla="*/ 6678967 w 6678967"/>
              <a:gd name="connsiteY2" fmla="*/ 6849123 h 6858000"/>
              <a:gd name="connsiteX3" fmla="*/ 0 w 667896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78967" h="6858000">
                <a:moveTo>
                  <a:pt x="3706069" y="0"/>
                </a:moveTo>
                <a:lnTo>
                  <a:pt x="6678967" y="0"/>
                </a:lnTo>
                <a:lnTo>
                  <a:pt x="6678967" y="6849123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6BA0A3D2-F632-C2DF-8A8F-696854DDC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000125"/>
            <a:ext cx="5857875" cy="2314575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8406572-6401-3706-3603-8C0AF885FE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3900" y="3619500"/>
            <a:ext cx="5295901" cy="131445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subtitle style</a:t>
            </a:r>
          </a:p>
          <a:p>
            <a:pPr lvl="0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3BE6AA2-E30B-9B6A-6954-AE3F825943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61573"/>
      </p:ext>
    </p:extLst>
  </p:cSld>
  <p:clrMapOvr>
    <a:masterClrMapping/>
  </p:clrMapOvr>
  <p:transition spd="slow" advClick="0" advTm="200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6325" y="2028558"/>
            <a:ext cx="8585675" cy="48294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3424" y="950913"/>
            <a:ext cx="10753725" cy="2220912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3424" y="3446258"/>
            <a:ext cx="8039101" cy="181154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387" y="5691187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684508"/>
      </p:ext>
    </p:extLst>
  </p:cSld>
  <p:clrMapOvr>
    <a:masterClrMapping/>
  </p:clrMapOvr>
  <p:transition spd="slow" advClick="0" advTm="2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358035"/>
      </p:ext>
    </p:extLst>
  </p:cSld>
  <p:clrMapOvr>
    <a:masterClrMapping/>
  </p:clrMapOvr>
  <p:transition spd="slow" advClick="0" advTm="2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10" name="Picture 9" descr="A blue and orange logo&#10;&#10;AI-generated content may be incorrect.">
            <a:extLst>
              <a:ext uri="{FF2B5EF4-FFF2-40B4-BE49-F238E27FC236}">
                <a16:creationId xmlns:a16="http://schemas.microsoft.com/office/drawing/2014/main" id="{CA3C9960-1C2D-D3A6-672D-CDC7745E84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791000"/>
      </p:ext>
    </p:extLst>
  </p:cSld>
  <p:clrMapOvr>
    <a:masterClrMapping/>
  </p:clrMapOvr>
  <p:transition spd="slow" advClick="0" advTm="2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4" y="1013506"/>
            <a:ext cx="3286125" cy="483098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7824" y="1013506"/>
            <a:ext cx="5895976" cy="4830989"/>
          </a:xfrm>
        </p:spPr>
        <p:txBody>
          <a:bodyPr anchor="ctr"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971" y="6048708"/>
            <a:ext cx="1202871" cy="61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44121"/>
      </p:ext>
    </p:extLst>
  </p:cSld>
  <p:clrMapOvr>
    <a:masterClrMapping/>
  </p:clrMapOvr>
  <p:transition spd="slow" advClick="0" advTm="2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7824" y="365125"/>
            <a:ext cx="5895975" cy="132556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7824" y="1825625"/>
            <a:ext cx="5895976" cy="4018870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19100" y="967695"/>
            <a:ext cx="3209925" cy="48768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971" y="6048708"/>
            <a:ext cx="1202871" cy="61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952822"/>
      </p:ext>
    </p:extLst>
  </p:cSld>
  <p:clrMapOvr>
    <a:masterClrMapping/>
  </p:clrMapOvr>
  <p:transition spd="slow" advClick="0" advTm="2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723" y="0"/>
            <a:ext cx="11581215" cy="6858000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553463"/>
            <a:ext cx="5895975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49" y="2013963"/>
            <a:ext cx="5895976" cy="4018870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17" y="6140064"/>
            <a:ext cx="1023154" cy="520104"/>
          </a:xfrm>
          <a:prstGeom prst="rect">
            <a:avLst/>
          </a:prstGeom>
        </p:spPr>
      </p:pic>
      <p:sp>
        <p:nvSpPr>
          <p:cNvPr id="10" name="Picture Placeholder 47"/>
          <p:cNvSpPr>
            <a:spLocks noGrp="1"/>
          </p:cNvSpPr>
          <p:nvPr>
            <p:ph type="pic" sz="quarter" idx="10"/>
          </p:nvPr>
        </p:nvSpPr>
        <p:spPr>
          <a:xfrm>
            <a:off x="7116763" y="0"/>
            <a:ext cx="5075237" cy="6858000"/>
          </a:xfrm>
          <a:custGeom>
            <a:avLst/>
            <a:gdLst>
              <a:gd name="connsiteX0" fmla="*/ 1033963 w 5075237"/>
              <a:gd name="connsiteY0" fmla="*/ 0 h 6858000"/>
              <a:gd name="connsiteX1" fmla="*/ 5075237 w 5075237"/>
              <a:gd name="connsiteY1" fmla="*/ 0 h 6858000"/>
              <a:gd name="connsiteX2" fmla="*/ 5075237 w 5075237"/>
              <a:gd name="connsiteY2" fmla="*/ 6858000 h 6858000"/>
              <a:gd name="connsiteX3" fmla="*/ 1114496 w 5075237"/>
              <a:gd name="connsiteY3" fmla="*/ 6858000 h 6858000"/>
              <a:gd name="connsiteX4" fmla="*/ 1026237 w 5075237"/>
              <a:gd name="connsiteY4" fmla="*/ 6733886 h 6858000"/>
              <a:gd name="connsiteX5" fmla="*/ 7261 w 5075237"/>
              <a:gd name="connsiteY5" fmla="*/ 3681766 h 6858000"/>
              <a:gd name="connsiteX6" fmla="*/ 0 w 5075237"/>
              <a:gd name="connsiteY6" fmla="*/ 3394641 h 6858000"/>
              <a:gd name="connsiteX7" fmla="*/ 0 w 5075237"/>
              <a:gd name="connsiteY7" fmla="*/ 3350111 h 6858000"/>
              <a:gd name="connsiteX8" fmla="*/ 7261 w 5075237"/>
              <a:gd name="connsiteY8" fmla="*/ 3062986 h 6858000"/>
              <a:gd name="connsiteX9" fmla="*/ 1026237 w 5075237"/>
              <a:gd name="connsiteY9" fmla="*/ 1086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75237" h="6858000">
                <a:moveTo>
                  <a:pt x="1033963" y="0"/>
                </a:moveTo>
                <a:lnTo>
                  <a:pt x="5075237" y="0"/>
                </a:lnTo>
                <a:lnTo>
                  <a:pt x="5075237" y="6858000"/>
                </a:lnTo>
                <a:lnTo>
                  <a:pt x="1114496" y="6858000"/>
                </a:lnTo>
                <a:lnTo>
                  <a:pt x="1026237" y="6733886"/>
                </a:lnTo>
                <a:cubicBezTo>
                  <a:pt x="431991" y="5854288"/>
                  <a:pt x="64399" y="4808981"/>
                  <a:pt x="7261" y="3681766"/>
                </a:cubicBezTo>
                <a:lnTo>
                  <a:pt x="0" y="3394641"/>
                </a:lnTo>
                <a:lnTo>
                  <a:pt x="0" y="3350111"/>
                </a:lnTo>
                <a:lnTo>
                  <a:pt x="7261" y="3062986"/>
                </a:lnTo>
                <a:cubicBezTo>
                  <a:pt x="64399" y="1935772"/>
                  <a:pt x="431991" y="890465"/>
                  <a:pt x="1026237" y="10866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42593685"/>
      </p:ext>
    </p:extLst>
  </p:cSld>
  <p:clrMapOvr>
    <a:masterClrMapping/>
  </p:clrMapOvr>
  <p:transition spd="slow" advClick="0" advTm="2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553463"/>
            <a:ext cx="5895975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49" y="2013963"/>
            <a:ext cx="5895976" cy="4018870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9" y="6167770"/>
            <a:ext cx="1023154" cy="520104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C3F5C24-4485-6C97-8767-BC2E5068EE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1427" y="553463"/>
            <a:ext cx="4564323" cy="547937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64759295"/>
      </p:ext>
    </p:extLst>
  </p:cSld>
  <p:clrMapOvr>
    <a:masterClrMapping/>
  </p:clrMapOvr>
  <p:transition spd="slow" advClick="0" advTm="200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553463"/>
            <a:ext cx="6448425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49" y="2013963"/>
            <a:ext cx="6448424" cy="4018870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9" y="6167770"/>
            <a:ext cx="1023154" cy="520104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5C671E7D-A2D2-2668-B776-669953CB4E7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1427" y="553463"/>
            <a:ext cx="4564323" cy="547937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30899095"/>
      </p:ext>
    </p:extLst>
  </p:cSld>
  <p:clrMapOvr>
    <a:masterClrMapping/>
  </p:clrMapOvr>
  <p:transition spd="slow" advClick="0" advTm="2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7897"/>
      </p:ext>
    </p:extLst>
  </p:cSld>
  <p:clrMapOvr>
    <a:masterClrMapping/>
  </p:clrMapOvr>
  <p:transition spd="slow" advClick="0" advTm="2000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C12C75D-5C27-3ABC-B261-AF3DD44ED2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3576277"/>
          </a:xfrm>
          <a:prstGeom prst="rect">
            <a:avLst/>
          </a:prstGeom>
        </p:spPr>
      </p:pic>
      <p:pic>
        <p:nvPicPr>
          <p:cNvPr id="5" name="Picture 4" descr="A blue and white rectangle&#10;&#10;AI-generated content may be incorrect.">
            <a:extLst>
              <a:ext uri="{FF2B5EF4-FFF2-40B4-BE49-F238E27FC236}">
                <a16:creationId xmlns:a16="http://schemas.microsoft.com/office/drawing/2014/main" id="{E03FE7DD-0C88-98CF-DB4C-E36D7250CA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52" y="2272307"/>
            <a:ext cx="12188448" cy="45854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011186"/>
            <a:ext cx="10515600" cy="1647825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906662"/>
            <a:ext cx="10515600" cy="97155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510899"/>
      </p:ext>
    </p:extLst>
  </p:cSld>
  <p:clrMapOvr>
    <a:masterClrMapping/>
  </p:clrMapOvr>
  <p:transition spd="slow" advClick="0" advTm="200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rectangle&#10;&#10;AI-generated content may be incorrect.">
            <a:extLst>
              <a:ext uri="{FF2B5EF4-FFF2-40B4-BE49-F238E27FC236}">
                <a16:creationId xmlns:a16="http://schemas.microsoft.com/office/drawing/2014/main" id="{E03FE7DD-0C88-98CF-DB4C-E36D7250CA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52" y="2272307"/>
            <a:ext cx="12188448" cy="45854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011186"/>
            <a:ext cx="10515600" cy="1647825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906662"/>
            <a:ext cx="10515600" cy="97155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FB68251-81A3-86CD-C986-239F3E1FB7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227171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96419545"/>
      </p:ext>
    </p:extLst>
  </p:cSld>
  <p:clrMapOvr>
    <a:masterClrMapping/>
  </p:clrMapOvr>
  <p:transition spd="slow" advClick="0" advTm="200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5" name="Picture 4" descr="A blue and orange logo&#10;&#10;AI-generated content may be incorrect.">
            <a:extLst>
              <a:ext uri="{FF2B5EF4-FFF2-40B4-BE49-F238E27FC236}">
                <a16:creationId xmlns:a16="http://schemas.microsoft.com/office/drawing/2014/main" id="{F0960200-EC04-3CD7-BE23-3A20936035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824686"/>
      </p:ext>
    </p:extLst>
  </p:cSld>
  <p:clrMapOvr>
    <a:masterClrMapping/>
  </p:clrMapOvr>
  <p:transition spd="slow" advClick="0" advTm="200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22555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858587"/>
            <a:ext cx="4960511" cy="738187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729551"/>
            <a:ext cx="4960511" cy="346011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1703" y="1858587"/>
            <a:ext cx="4984940" cy="738187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91703" y="2729551"/>
            <a:ext cx="4984940" cy="346011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39788" y="6356350"/>
            <a:ext cx="7313612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7" name="Picture 6" descr="A blue and orange logo&#10;&#10;AI-generated content may be incorrect.">
            <a:extLst>
              <a:ext uri="{FF2B5EF4-FFF2-40B4-BE49-F238E27FC236}">
                <a16:creationId xmlns:a16="http://schemas.microsoft.com/office/drawing/2014/main" id="{8A506196-5C60-9953-9E79-FF880D6595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98803"/>
      </p:ext>
    </p:extLst>
  </p:cSld>
  <p:clrMapOvr>
    <a:masterClrMapping/>
  </p:clrMapOvr>
  <p:transition spd="slow" advClick="0" advTm="2000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3" name="Picture 2" descr="A blue and orange logo&#10;&#10;AI-generated content may be incorrect.">
            <a:extLst>
              <a:ext uri="{FF2B5EF4-FFF2-40B4-BE49-F238E27FC236}">
                <a16:creationId xmlns:a16="http://schemas.microsoft.com/office/drawing/2014/main" id="{1C4B4A57-A9AF-3174-1895-8765AAA973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309577"/>
      </p:ext>
    </p:extLst>
  </p:cSld>
  <p:clrMapOvr>
    <a:masterClrMapping/>
  </p:clrMapOvr>
  <p:transition spd="slow" advClick="0" advTm="200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_3 pho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>
            <a:off x="-1" y="0"/>
            <a:ext cx="4943225" cy="6858000"/>
          </a:xfrm>
          <a:custGeom>
            <a:avLst/>
            <a:gdLst>
              <a:gd name="connsiteX0" fmla="*/ 0 w 5317958"/>
              <a:gd name="connsiteY0" fmla="*/ 0 h 6858000"/>
              <a:gd name="connsiteX1" fmla="*/ 3774779 w 5317958"/>
              <a:gd name="connsiteY1" fmla="*/ 0 h 6858000"/>
              <a:gd name="connsiteX2" fmla="*/ 3816127 w 5317958"/>
              <a:gd name="connsiteY2" fmla="*/ 35817 h 6858000"/>
              <a:gd name="connsiteX3" fmla="*/ 5311994 w 5317958"/>
              <a:gd name="connsiteY3" fmla="*/ 3193106 h 6858000"/>
              <a:gd name="connsiteX4" fmla="*/ 5317958 w 5317958"/>
              <a:gd name="connsiteY4" fmla="*/ 3428962 h 6858000"/>
              <a:gd name="connsiteX5" fmla="*/ 5317958 w 5317958"/>
              <a:gd name="connsiteY5" fmla="*/ 3429038 h 6858000"/>
              <a:gd name="connsiteX6" fmla="*/ 5311994 w 5317958"/>
              <a:gd name="connsiteY6" fmla="*/ 3664894 h 6858000"/>
              <a:gd name="connsiteX7" fmla="*/ 3816127 w 5317958"/>
              <a:gd name="connsiteY7" fmla="*/ 6822184 h 6858000"/>
              <a:gd name="connsiteX8" fmla="*/ 3774779 w 5317958"/>
              <a:gd name="connsiteY8" fmla="*/ 6858000 h 6858000"/>
              <a:gd name="connsiteX9" fmla="*/ 0 w 5317958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17958" h="6858000">
                <a:moveTo>
                  <a:pt x="0" y="0"/>
                </a:moveTo>
                <a:lnTo>
                  <a:pt x="3774779" y="0"/>
                </a:lnTo>
                <a:lnTo>
                  <a:pt x="3816127" y="35817"/>
                </a:lnTo>
                <a:cubicBezTo>
                  <a:pt x="4684463" y="825037"/>
                  <a:pt x="5248627" y="1943009"/>
                  <a:pt x="5311994" y="3193106"/>
                </a:cubicBezTo>
                <a:lnTo>
                  <a:pt x="5317958" y="3428962"/>
                </a:lnTo>
                <a:lnTo>
                  <a:pt x="5317958" y="3429038"/>
                </a:lnTo>
                <a:lnTo>
                  <a:pt x="5311994" y="3664894"/>
                </a:lnTo>
                <a:cubicBezTo>
                  <a:pt x="5248627" y="4914992"/>
                  <a:pt x="4684463" y="6032963"/>
                  <a:pt x="3816127" y="6822184"/>
                </a:cubicBezTo>
                <a:lnTo>
                  <a:pt x="37747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264" y="1828800"/>
            <a:ext cx="2940618" cy="3200400"/>
          </a:xfrm>
        </p:spPr>
        <p:txBody>
          <a:bodyPr anchor="ctr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5550" y="987425"/>
            <a:ext cx="5049837" cy="4873625"/>
          </a:xfrm>
        </p:spPr>
        <p:txBody>
          <a:bodyPr anchor="ctr"/>
          <a:lstStyle>
            <a:lvl1pPr>
              <a:buClr>
                <a:schemeClr val="accent4"/>
              </a:buClr>
              <a:defRPr sz="3200"/>
            </a:lvl1pPr>
            <a:lvl2pPr>
              <a:buClr>
                <a:schemeClr val="accent4"/>
              </a:buClr>
              <a:defRPr sz="2800"/>
            </a:lvl2pPr>
            <a:lvl3pPr>
              <a:buClr>
                <a:schemeClr val="accent4"/>
              </a:buClr>
              <a:defRPr sz="2400"/>
            </a:lvl3pPr>
            <a:lvl4pPr>
              <a:buClr>
                <a:schemeClr val="accent4"/>
              </a:buClr>
              <a:defRPr sz="2000"/>
            </a:lvl4pPr>
            <a:lvl5pPr>
              <a:buClr>
                <a:schemeClr val="accent4"/>
              </a:buCl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7"/>
          <p:cNvSpPr>
            <a:spLocks noGrp="1" noChangeAspect="1"/>
          </p:cNvSpPr>
          <p:nvPr>
            <p:ph type="pic" sz="quarter" idx="10"/>
          </p:nvPr>
        </p:nvSpPr>
        <p:spPr>
          <a:xfrm>
            <a:off x="3608958" y="717936"/>
            <a:ext cx="1553342" cy="155448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7"/>
          <p:cNvSpPr>
            <a:spLocks noGrp="1" noChangeAspect="1"/>
          </p:cNvSpPr>
          <p:nvPr>
            <p:ph type="pic" sz="quarter" idx="11"/>
          </p:nvPr>
        </p:nvSpPr>
        <p:spPr>
          <a:xfrm>
            <a:off x="4092171" y="2651760"/>
            <a:ext cx="1553342" cy="155448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7"/>
          <p:cNvSpPr>
            <a:spLocks noGrp="1" noChangeAspect="1"/>
          </p:cNvSpPr>
          <p:nvPr>
            <p:ph type="pic" sz="quarter" idx="12"/>
          </p:nvPr>
        </p:nvSpPr>
        <p:spPr>
          <a:xfrm>
            <a:off x="3608958" y="4585584"/>
            <a:ext cx="1553342" cy="155448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688" y="6140064"/>
            <a:ext cx="1023154" cy="52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398927"/>
      </p:ext>
    </p:extLst>
  </p:cSld>
  <p:clrMapOvr>
    <a:masterClrMapping/>
  </p:clrMapOvr>
  <p:transition spd="slow" advClick="0" advTm="2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F34B0-AC5D-7018-4C3E-A8901F9E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E16554-4CAB-87D9-24D6-F3C570775C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0C65477-37C1-234B-C6B7-5726BFD1DE0C}"/>
              </a:ext>
            </a:extLst>
          </p:cNvPr>
          <p:cNvSpPr/>
          <p:nvPr userDrawn="1"/>
        </p:nvSpPr>
        <p:spPr>
          <a:xfrm>
            <a:off x="1881026" y="2100381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blue and orange logo&#10;&#10;AI-generated content may be incorrect.">
            <a:extLst>
              <a:ext uri="{FF2B5EF4-FFF2-40B4-BE49-F238E27FC236}">
                <a16:creationId xmlns:a16="http://schemas.microsoft.com/office/drawing/2014/main" id="{B48FC5FA-9DF3-AB94-208B-51684EE188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9A8AFE7-DC9F-5976-0FEB-97EAA5AFBDD2}"/>
              </a:ext>
            </a:extLst>
          </p:cNvPr>
          <p:cNvSpPr/>
          <p:nvPr userDrawn="1"/>
        </p:nvSpPr>
        <p:spPr>
          <a:xfrm>
            <a:off x="909476" y="2557581"/>
            <a:ext cx="2857500" cy="3105032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D43FDDB-21EF-FDDA-9128-3190D6F525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749" y="3219450"/>
            <a:ext cx="2552701" cy="22764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EE18B80-6C5E-C5BB-BE26-2CE173696129}"/>
              </a:ext>
            </a:extLst>
          </p:cNvPr>
          <p:cNvSpPr/>
          <p:nvPr userDrawn="1"/>
        </p:nvSpPr>
        <p:spPr>
          <a:xfrm>
            <a:off x="5638800" y="2100381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B772B9-949B-AB27-3992-BA399DAE8C10}"/>
              </a:ext>
            </a:extLst>
          </p:cNvPr>
          <p:cNvSpPr/>
          <p:nvPr userDrawn="1"/>
        </p:nvSpPr>
        <p:spPr>
          <a:xfrm>
            <a:off x="4667250" y="2551113"/>
            <a:ext cx="2857500" cy="31050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31CD9C74-1317-4D17-6C85-6E63697BEC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19649" y="3219450"/>
            <a:ext cx="2552701" cy="22764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7E9F865-2A65-FFBD-2BAE-A75073A76CCC}"/>
              </a:ext>
            </a:extLst>
          </p:cNvPr>
          <p:cNvSpPr/>
          <p:nvPr userDrawn="1"/>
        </p:nvSpPr>
        <p:spPr>
          <a:xfrm>
            <a:off x="9396574" y="2093913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0680BB-48E3-A42C-B5DB-FD92D8C07E14}"/>
              </a:ext>
            </a:extLst>
          </p:cNvPr>
          <p:cNvSpPr/>
          <p:nvPr userDrawn="1"/>
        </p:nvSpPr>
        <p:spPr>
          <a:xfrm>
            <a:off x="8425024" y="2551113"/>
            <a:ext cx="2857500" cy="3105032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2F01985F-CA54-4630-7924-76A836176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63297" y="3212982"/>
            <a:ext cx="2552701" cy="22764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F75C09B-9CB4-F8CC-4009-2B25E813B3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33587" y="2261086"/>
            <a:ext cx="592990" cy="592990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0B1A117-676F-7589-90DA-16E337DF0C2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99137" y="2260600"/>
            <a:ext cx="593725" cy="593725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AAC1735E-E762-85FC-E85C-BBFD05F0162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64688" y="2260718"/>
            <a:ext cx="593725" cy="593725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90677993"/>
      </p:ext>
    </p:extLst>
  </p:cSld>
  <p:clrMapOvr>
    <a:masterClrMapping/>
  </p:clrMapOvr>
  <p:transition spd="slow" advClick="0" advTm="2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377190" y="457200"/>
            <a:ext cx="11437620" cy="5943600"/>
            <a:chOff x="432435" y="460609"/>
            <a:chExt cx="11437620" cy="5943600"/>
          </a:xfrm>
        </p:grpSpPr>
        <p:grpSp>
          <p:nvGrpSpPr>
            <p:cNvPr id="5" name="Group 4"/>
            <p:cNvGrpSpPr/>
            <p:nvPr userDrawn="1"/>
          </p:nvGrpSpPr>
          <p:grpSpPr>
            <a:xfrm>
              <a:off x="5461635" y="460609"/>
              <a:ext cx="6408420" cy="5943600"/>
              <a:chOff x="5461635" y="466725"/>
              <a:chExt cx="6408420" cy="5943600"/>
            </a:xfrm>
          </p:grpSpPr>
          <p:sp>
            <p:nvSpPr>
              <p:cNvPr id="6" name="Rectangle 5"/>
              <p:cNvSpPr/>
              <p:nvPr userDrawn="1"/>
            </p:nvSpPr>
            <p:spPr>
              <a:xfrm>
                <a:off x="8665845" y="3438525"/>
                <a:ext cx="3204210" cy="29718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/>
              <p:cNvSpPr/>
              <p:nvPr userDrawn="1"/>
            </p:nvSpPr>
            <p:spPr>
              <a:xfrm>
                <a:off x="5461635" y="466725"/>
                <a:ext cx="3204210" cy="2971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 userDrawn="1"/>
            </p:nvSpPr>
            <p:spPr>
              <a:xfrm>
                <a:off x="8665845" y="466725"/>
                <a:ext cx="3204210" cy="2971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 userDrawn="1"/>
            </p:nvSpPr>
            <p:spPr>
              <a:xfrm>
                <a:off x="5461635" y="3438525"/>
                <a:ext cx="3204210" cy="29718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ectangle 9"/>
            <p:cNvSpPr/>
            <p:nvPr userDrawn="1"/>
          </p:nvSpPr>
          <p:spPr>
            <a:xfrm>
              <a:off x="432435" y="460609"/>
              <a:ext cx="5029200" cy="5943600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63" y="5749171"/>
            <a:ext cx="1057275" cy="537448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690563" y="784226"/>
            <a:ext cx="4405312" cy="1016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0"/>
          </p:nvPr>
        </p:nvSpPr>
        <p:spPr>
          <a:xfrm>
            <a:off x="690563" y="2127252"/>
            <a:ext cx="4405313" cy="314007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551295" y="784226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9755505" y="784226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6551295" y="3756026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9755505" y="3756026"/>
            <a:ext cx="914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/>
          </p:nvPr>
        </p:nvSpPr>
        <p:spPr>
          <a:xfrm>
            <a:off x="5794057" y="1943100"/>
            <a:ext cx="2428875" cy="10477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8998267" y="1943100"/>
            <a:ext cx="2428875" cy="10477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94057" y="4914900"/>
            <a:ext cx="2428875" cy="10477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8"/>
          </p:nvPr>
        </p:nvSpPr>
        <p:spPr>
          <a:xfrm>
            <a:off x="8921114" y="4914900"/>
            <a:ext cx="2428875" cy="10477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8568711"/>
      </p:ext>
    </p:extLst>
  </p:cSld>
  <p:clrMapOvr>
    <a:masterClrMapping/>
  </p:clrMapOvr>
  <p:transition spd="slow" advClick="0" advTm="200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F34B0-AC5D-7018-4C3E-A8901F9E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E16554-4CAB-87D9-24D6-F3C570775C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 descr="A blue and orange logo&#10;&#10;AI-generated content may be incorrect.">
            <a:extLst>
              <a:ext uri="{FF2B5EF4-FFF2-40B4-BE49-F238E27FC236}">
                <a16:creationId xmlns:a16="http://schemas.microsoft.com/office/drawing/2014/main" id="{B48FC5FA-9DF3-AB94-208B-51684EE188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2F01985F-CA54-4630-7924-76A836176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80659" y="2194720"/>
            <a:ext cx="3215173" cy="3651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1111AE32-4374-5740-714E-466F05DD906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38200" y="2194719"/>
            <a:ext cx="1554480" cy="15544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Text Placeholder 15">
            <a:extLst>
              <a:ext uri="{FF2B5EF4-FFF2-40B4-BE49-F238E27FC236}">
                <a16:creationId xmlns:a16="http://schemas.microsoft.com/office/drawing/2014/main" id="{8F08676E-956E-A206-F632-FFA579AC8A3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680658" y="2698751"/>
            <a:ext cx="3215173" cy="105044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5">
            <a:extLst>
              <a:ext uri="{FF2B5EF4-FFF2-40B4-BE49-F238E27FC236}">
                <a16:creationId xmlns:a16="http://schemas.microsoft.com/office/drawing/2014/main" id="{ED9BC565-30A9-D3EE-965C-9B5BA55F7F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680659" y="4092972"/>
            <a:ext cx="3215173" cy="3651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1ECEF48E-65C5-F3CB-76FB-6F7E6658D04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38200" y="4092971"/>
            <a:ext cx="1554480" cy="15544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Text Placeholder 15">
            <a:extLst>
              <a:ext uri="{FF2B5EF4-FFF2-40B4-BE49-F238E27FC236}">
                <a16:creationId xmlns:a16="http://schemas.microsoft.com/office/drawing/2014/main" id="{AAE806DF-9743-C0EF-8A51-AE2FEC3D7F1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680658" y="4597003"/>
            <a:ext cx="3215173" cy="105044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15">
            <a:extLst>
              <a:ext uri="{FF2B5EF4-FFF2-40B4-BE49-F238E27FC236}">
                <a16:creationId xmlns:a16="http://schemas.microsoft.com/office/drawing/2014/main" id="{FDDBB792-D6B9-EE27-2B72-181504CAE54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38629" y="2194720"/>
            <a:ext cx="3215173" cy="3651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Picture Placeholder 31">
            <a:extLst>
              <a:ext uri="{FF2B5EF4-FFF2-40B4-BE49-F238E27FC236}">
                <a16:creationId xmlns:a16="http://schemas.microsoft.com/office/drawing/2014/main" id="{D4275EF9-99E8-F85A-CDD8-B5C13128AD9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296170" y="2194719"/>
            <a:ext cx="1554480" cy="15544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7" name="Text Placeholder 15">
            <a:extLst>
              <a:ext uri="{FF2B5EF4-FFF2-40B4-BE49-F238E27FC236}">
                <a16:creationId xmlns:a16="http://schemas.microsoft.com/office/drawing/2014/main" id="{BE95DAED-D597-6EF9-95AF-883E4DEC886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138628" y="2698751"/>
            <a:ext cx="3215173" cy="105044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5">
            <a:extLst>
              <a:ext uri="{FF2B5EF4-FFF2-40B4-BE49-F238E27FC236}">
                <a16:creationId xmlns:a16="http://schemas.microsoft.com/office/drawing/2014/main" id="{6673DBB1-A2DF-825F-0E54-FABAB6BAC17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138629" y="4092972"/>
            <a:ext cx="3215173" cy="365126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Picture Placeholder 31">
            <a:extLst>
              <a:ext uri="{FF2B5EF4-FFF2-40B4-BE49-F238E27FC236}">
                <a16:creationId xmlns:a16="http://schemas.microsoft.com/office/drawing/2014/main" id="{45E6C20B-F0A7-7F48-AC0B-781584E588D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296170" y="4092971"/>
            <a:ext cx="1554480" cy="15544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0" name="Text Placeholder 15">
            <a:extLst>
              <a:ext uri="{FF2B5EF4-FFF2-40B4-BE49-F238E27FC236}">
                <a16:creationId xmlns:a16="http://schemas.microsoft.com/office/drawing/2014/main" id="{39D009F6-1A42-2F6E-D002-849948C741C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138628" y="4597003"/>
            <a:ext cx="3215173" cy="1050447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0709524"/>
      </p:ext>
    </p:extLst>
  </p:cSld>
  <p:clrMapOvr>
    <a:masterClrMapping/>
  </p:clrMapOvr>
  <p:transition spd="slow" advClick="0" advTm="200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F34B0-AC5D-7018-4C3E-A8901F9E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E16554-4CAB-87D9-24D6-F3C570775C9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 descr="A blue and orange logo&#10;&#10;AI-generated content may be incorrect.">
            <a:extLst>
              <a:ext uri="{FF2B5EF4-FFF2-40B4-BE49-F238E27FC236}">
                <a16:creationId xmlns:a16="http://schemas.microsoft.com/office/drawing/2014/main" id="{B48FC5FA-9DF3-AB94-208B-51684EE188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722" y="6230231"/>
            <a:ext cx="861133" cy="410436"/>
          </a:xfrm>
          <a:prstGeom prst="rect">
            <a:avLst/>
          </a:prstGeom>
        </p:spPr>
      </p:pic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E50B6FB3-2ABE-D115-D58D-0E8F7BB78BC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943100" y="2241713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E73A8AF-5864-A381-DE20-25E174163B05}"/>
              </a:ext>
            </a:extLst>
          </p:cNvPr>
          <p:cNvSpPr/>
          <p:nvPr userDrawn="1"/>
        </p:nvSpPr>
        <p:spPr>
          <a:xfrm>
            <a:off x="838200" y="2167415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1111AE32-4374-5740-714E-466F05DD906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90567" y="2319781"/>
            <a:ext cx="609666" cy="609666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4606D735-B0AD-6DFC-618B-483369328ED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943100" y="3534425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C91B4D-533C-ED4C-CC3A-C3F710FD7729}"/>
              </a:ext>
            </a:extLst>
          </p:cNvPr>
          <p:cNvSpPr/>
          <p:nvPr userDrawn="1"/>
        </p:nvSpPr>
        <p:spPr>
          <a:xfrm>
            <a:off x="838200" y="3460127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31">
            <a:extLst>
              <a:ext uri="{FF2B5EF4-FFF2-40B4-BE49-F238E27FC236}">
                <a16:creationId xmlns:a16="http://schemas.microsoft.com/office/drawing/2014/main" id="{876EEB36-C127-483E-B419-B1C3AA6F69C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90567" y="3612493"/>
            <a:ext cx="609666" cy="609666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D788FE8E-DD7D-C9B7-2C08-E6C7C461F31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943100" y="4827137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3575CE7-70E2-9E18-2025-413EA865C12F}"/>
              </a:ext>
            </a:extLst>
          </p:cNvPr>
          <p:cNvSpPr/>
          <p:nvPr userDrawn="1"/>
        </p:nvSpPr>
        <p:spPr>
          <a:xfrm>
            <a:off x="838200" y="4752839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31">
            <a:extLst>
              <a:ext uri="{FF2B5EF4-FFF2-40B4-BE49-F238E27FC236}">
                <a16:creationId xmlns:a16="http://schemas.microsoft.com/office/drawing/2014/main" id="{F0E767B4-C225-B0BE-AC75-6C98D8617119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0567" y="4905205"/>
            <a:ext cx="609666" cy="609666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FF25D97F-B231-3C43-7714-EB94796FE330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809601" y="2241713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B46210D-36F0-75AC-EC0E-2E6899933477}"/>
              </a:ext>
            </a:extLst>
          </p:cNvPr>
          <p:cNvSpPr/>
          <p:nvPr userDrawn="1"/>
        </p:nvSpPr>
        <p:spPr>
          <a:xfrm>
            <a:off x="6704701" y="2164710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31">
            <a:extLst>
              <a:ext uri="{FF2B5EF4-FFF2-40B4-BE49-F238E27FC236}">
                <a16:creationId xmlns:a16="http://schemas.microsoft.com/office/drawing/2014/main" id="{81017A02-FC8A-EB09-52B7-14540B19728F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857068" y="2319781"/>
            <a:ext cx="609666" cy="609666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A2A9CEBE-FA00-B88B-DF5B-A3CAAE76FEC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809601" y="3534425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F3DC184-7FCB-6D05-FE5D-8E8DD0E95B64}"/>
              </a:ext>
            </a:extLst>
          </p:cNvPr>
          <p:cNvSpPr/>
          <p:nvPr userDrawn="1"/>
        </p:nvSpPr>
        <p:spPr>
          <a:xfrm>
            <a:off x="6704701" y="3460127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31">
            <a:extLst>
              <a:ext uri="{FF2B5EF4-FFF2-40B4-BE49-F238E27FC236}">
                <a16:creationId xmlns:a16="http://schemas.microsoft.com/office/drawing/2014/main" id="{9570FAA7-7C92-1B59-B76E-25DBE4C0A20F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857068" y="3612493"/>
            <a:ext cx="609666" cy="609666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F41905E6-17DE-38F7-61CB-5F231A0DEAA3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7809601" y="4827137"/>
            <a:ext cx="3314121" cy="765803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4ED8012-45BE-DA33-3339-9560F2159D1B}"/>
              </a:ext>
            </a:extLst>
          </p:cNvPr>
          <p:cNvSpPr/>
          <p:nvPr userDrawn="1"/>
        </p:nvSpPr>
        <p:spPr>
          <a:xfrm>
            <a:off x="6704701" y="4752839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icture Placeholder 31">
            <a:extLst>
              <a:ext uri="{FF2B5EF4-FFF2-40B4-BE49-F238E27FC236}">
                <a16:creationId xmlns:a16="http://schemas.microsoft.com/office/drawing/2014/main" id="{77313D56-4042-CE86-A45C-C6DACC054D5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857068" y="4905205"/>
            <a:ext cx="609666" cy="609666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6422269"/>
      </p:ext>
    </p:extLst>
  </p:cSld>
  <p:clrMapOvr>
    <a:masterClrMapping/>
  </p:clrMapOvr>
  <p:transition spd="slow" advClick="0" advTm="2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63565"/>
      </p:ext>
    </p:extLst>
  </p:cSld>
  <p:clrMapOvr>
    <a:masterClrMapping/>
  </p:clrMapOvr>
  <p:transition spd="slow" advClick="0" advTm="2000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388581"/>
      </p:ext>
    </p:extLst>
  </p:cSld>
  <p:clrMapOvr>
    <a:masterClrMapping/>
  </p:clrMapOvr>
  <p:transition spd="slow" advClick="0" advTm="200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1156F8D-441A-76CC-0C03-0DA14408FE5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96817"/>
      </p:ext>
    </p:extLst>
  </p:cSld>
  <p:clrMapOvr>
    <a:masterClrMapping/>
  </p:clrMapOvr>
  <p:transition spd="slow" advClick="0" advTm="2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37558"/>
      </p:ext>
    </p:extLst>
  </p:cSld>
  <p:clrMapOvr>
    <a:masterClrMapping/>
  </p:clrMapOvr>
  <p:transition spd="slow" advClick="0" advTm="2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209200"/>
      </p:ext>
    </p:extLst>
  </p:cSld>
  <p:clrMapOvr>
    <a:masterClrMapping/>
  </p:clrMapOvr>
  <p:transition spd="slow" advClick="0" advTm="2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85149"/>
      </p:ext>
    </p:extLst>
  </p:cSld>
  <p:clrMapOvr>
    <a:masterClrMapping/>
  </p:clrMapOvr>
  <p:transition spd="slow" advClick="0" advTm="2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9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848369"/>
      </p:ext>
    </p:extLst>
  </p:cSld>
  <p:clrMapOvr>
    <a:masterClrMapping/>
  </p:clrMapOvr>
  <p:transition spd="slow" advClick="0" advTm="2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0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023001"/>
      </p:ext>
    </p:extLst>
  </p:cSld>
  <p:clrMapOvr>
    <a:masterClrMapping/>
  </p:clrMapOvr>
  <p:transition spd="slow" advClick="0" advTm="2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077051" cy="2220912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4516" y="3446258"/>
            <a:ext cx="6077050" cy="181154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16" y="5794882"/>
            <a:ext cx="1530874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304991"/>
      </p:ext>
    </p:extLst>
  </p:cSld>
  <p:clrMapOvr>
    <a:masterClrMapping/>
  </p:clrMapOvr>
  <p:transition spd="slow" advClick="0" advTm="2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2130" y="6241695"/>
            <a:ext cx="944217" cy="479780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5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61" r:id="rId10"/>
    <p:sldLayoutId id="2147483682" r:id="rId11"/>
    <p:sldLayoutId id="2147483662" r:id="rId12"/>
    <p:sldLayoutId id="2147483650" r:id="rId13"/>
    <p:sldLayoutId id="2147483678" r:id="rId14"/>
    <p:sldLayoutId id="2147483664" r:id="rId15"/>
    <p:sldLayoutId id="2147483663" r:id="rId16"/>
    <p:sldLayoutId id="2147483665" r:id="rId17"/>
    <p:sldLayoutId id="2147483681" r:id="rId18"/>
    <p:sldLayoutId id="2147483683" r:id="rId19"/>
    <p:sldLayoutId id="2147483651" r:id="rId20"/>
    <p:sldLayoutId id="2147483680" r:id="rId21"/>
    <p:sldLayoutId id="2147483652" r:id="rId22"/>
    <p:sldLayoutId id="2147483653" r:id="rId23"/>
    <p:sldLayoutId id="2147483654" r:id="rId24"/>
    <p:sldLayoutId id="2147483656" r:id="rId25"/>
    <p:sldLayoutId id="2147483684" r:id="rId26"/>
    <p:sldLayoutId id="2147483655" r:id="rId27"/>
    <p:sldLayoutId id="2147483685" r:id="rId28"/>
    <p:sldLayoutId id="2147483686" r:id="rId29"/>
    <p:sldLayoutId id="2147483667" r:id="rId30"/>
    <p:sldLayoutId id="2147483687" r:id="rId31"/>
  </p:sldLayoutIdLst>
  <p:transition spd="slow" advClick="0" advTm="2000">
    <p:fade/>
  </p:transition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7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slideLayout" Target="../slideLayouts/slideLayout23.xml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audio" Target="../media/media17.mp3"/><Relationship Id="rId16" Type="http://schemas.openxmlformats.org/officeDocument/2006/relationships/image" Target="../media/image31.png"/><Relationship Id="rId1" Type="http://schemas.microsoft.com/office/2007/relationships/media" Target="../media/media17.mp3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5" Type="http://schemas.openxmlformats.org/officeDocument/2006/relationships/image" Target="../media/image34.gif"/><Relationship Id="rId10" Type="http://schemas.openxmlformats.org/officeDocument/2006/relationships/diagramData" Target="../diagrams/data2.xml"/><Relationship Id="rId4" Type="http://schemas.openxmlformats.org/officeDocument/2006/relationships/notesSlide" Target="../notesSlides/notesSlide16.xml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31.png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31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13" Type="http://schemas.openxmlformats.org/officeDocument/2006/relationships/diagramColors" Target="../diagrams/colors4.xml"/><Relationship Id="rId18" Type="http://schemas.openxmlformats.org/officeDocument/2006/relationships/diagramColors" Target="../diagrams/colors5.xml"/><Relationship Id="rId3" Type="http://schemas.openxmlformats.org/officeDocument/2006/relationships/slideLayout" Target="../slideLayouts/slideLayout23.xml"/><Relationship Id="rId21" Type="http://schemas.openxmlformats.org/officeDocument/2006/relationships/image" Target="../media/image31.png"/><Relationship Id="rId7" Type="http://schemas.openxmlformats.org/officeDocument/2006/relationships/diagramQuickStyle" Target="../diagrams/quickStyle3.xml"/><Relationship Id="rId12" Type="http://schemas.openxmlformats.org/officeDocument/2006/relationships/diagramQuickStyle" Target="../diagrams/quickStyle4.xml"/><Relationship Id="rId17" Type="http://schemas.openxmlformats.org/officeDocument/2006/relationships/diagramQuickStyle" Target="../diagrams/quickStyle5.xml"/><Relationship Id="rId2" Type="http://schemas.openxmlformats.org/officeDocument/2006/relationships/audio" Target="../media/media20.wav"/><Relationship Id="rId16" Type="http://schemas.openxmlformats.org/officeDocument/2006/relationships/diagramLayout" Target="../diagrams/layout5.xml"/><Relationship Id="rId20" Type="http://schemas.openxmlformats.org/officeDocument/2006/relationships/image" Target="../media/image34.gif"/><Relationship Id="rId1" Type="http://schemas.microsoft.com/office/2007/relationships/media" Target="../media/media20.wav"/><Relationship Id="rId6" Type="http://schemas.openxmlformats.org/officeDocument/2006/relationships/diagramLayout" Target="../diagrams/layout3.xml"/><Relationship Id="rId11" Type="http://schemas.openxmlformats.org/officeDocument/2006/relationships/diagramLayout" Target="../diagrams/layout4.xml"/><Relationship Id="rId5" Type="http://schemas.openxmlformats.org/officeDocument/2006/relationships/diagramData" Target="../diagrams/data3.xml"/><Relationship Id="rId15" Type="http://schemas.openxmlformats.org/officeDocument/2006/relationships/diagramData" Target="../diagrams/data5.xml"/><Relationship Id="rId10" Type="http://schemas.openxmlformats.org/officeDocument/2006/relationships/diagramData" Target="../diagrams/data4.xml"/><Relationship Id="rId19" Type="http://schemas.microsoft.com/office/2007/relationships/diagramDrawing" Target="../diagrams/drawing5.xml"/><Relationship Id="rId4" Type="http://schemas.openxmlformats.org/officeDocument/2006/relationships/notesSlide" Target="../notesSlides/notesSlide18.xml"/><Relationship Id="rId9" Type="http://schemas.microsoft.com/office/2007/relationships/diagramDrawing" Target="../diagrams/drawing3.xml"/><Relationship Id="rId14" Type="http://schemas.microsoft.com/office/2007/relationships/diagramDrawing" Target="../diagrams/drawing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41.sv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40.svg"/><Relationship Id="rId5" Type="http://schemas.openxmlformats.org/officeDocument/2006/relationships/image" Target="../media/image39.svg"/><Relationship Id="rId4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31.png"/><Relationship Id="rId5" Type="http://schemas.openxmlformats.org/officeDocument/2006/relationships/hyperlink" Target="https://www.yourpharmacist.org/students/" TargetMode="External"/><Relationship Id="rId4" Type="http://schemas.openxmlformats.org/officeDocument/2006/relationships/notesSlide" Target="../notesSlides/notesSlide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1.png"/><Relationship Id="rId5" Type="http://schemas.openxmlformats.org/officeDocument/2006/relationships/image" Target="../media/image32.jpe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9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1.png"/><Relationship Id="rId5" Type="http://schemas.openxmlformats.org/officeDocument/2006/relationships/image" Target="../media/image34.gif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684A2-6FDA-B5F5-9F40-A90D72D70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515" y="950913"/>
            <a:ext cx="6787411" cy="3055603"/>
          </a:xfrm>
        </p:spPr>
        <p:txBody>
          <a:bodyPr>
            <a:normAutofit fontScale="90000"/>
          </a:bodyPr>
          <a:lstStyle/>
          <a:p>
            <a:r>
              <a:rPr lang="en-US" sz="6000" dirty="0"/>
              <a:t>The Pharmacy Files</a:t>
            </a:r>
            <a:br>
              <a:rPr lang="en-US" dirty="0"/>
            </a:br>
            <a:r>
              <a:rPr lang="en-US" sz="3600" dirty="0"/>
              <a:t> </a:t>
            </a:r>
            <a:br>
              <a:rPr lang="en-US" dirty="0"/>
            </a:br>
            <a:r>
              <a:rPr lang="en-US" sz="4400" b="0" dirty="0">
                <a:solidFill>
                  <a:schemeClr val="accent5"/>
                </a:solidFill>
              </a:rPr>
              <a:t>Explore the unexpected </a:t>
            </a:r>
            <a:br>
              <a:rPr lang="en-US" sz="4400" b="0" dirty="0">
                <a:solidFill>
                  <a:schemeClr val="accent5"/>
                </a:solidFill>
              </a:rPr>
            </a:br>
            <a:r>
              <a:rPr lang="en-US" sz="4400" b="0" dirty="0">
                <a:solidFill>
                  <a:schemeClr val="accent5"/>
                </a:solidFill>
              </a:rPr>
              <a:t>places a pharmacy career </a:t>
            </a:r>
            <a:br>
              <a:rPr lang="en-US" sz="4400" b="0" dirty="0">
                <a:solidFill>
                  <a:schemeClr val="accent5"/>
                </a:solidFill>
              </a:rPr>
            </a:br>
            <a:r>
              <a:rPr lang="en-US" sz="4400" b="0" dirty="0">
                <a:solidFill>
                  <a:schemeClr val="accent5"/>
                </a:solidFill>
              </a:rPr>
              <a:t>can take you!</a:t>
            </a:r>
            <a:endParaRPr lang="en-US" dirty="0"/>
          </a:p>
        </p:txBody>
      </p:sp>
      <p:pic>
        <p:nvPicPr>
          <p:cNvPr id="4" name="Slide1_v2">
            <a:hlinkClick r:id="" action="ppaction://media"/>
            <a:extLst>
              <a:ext uri="{FF2B5EF4-FFF2-40B4-BE49-F238E27FC236}">
                <a16:creationId xmlns:a16="http://schemas.microsoft.com/office/drawing/2014/main" id="{4AF4C8F7-1617-DAF6-1EF6-0D927D5D27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508000" y="568930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02878"/>
      </p:ext>
    </p:extLst>
  </p:cSld>
  <p:clrMapOvr>
    <a:masterClrMapping/>
  </p:clrMapOvr>
  <p:transition spd="slow" advClick="0" advTm="3263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7C2C5-6D11-BF10-04A9-A4183CC4A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D24C2-EFAF-E4A3-8909-43561FAB3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65125"/>
            <a:ext cx="10153650" cy="1325563"/>
          </a:xfrm>
        </p:spPr>
        <p:txBody>
          <a:bodyPr/>
          <a:lstStyle/>
          <a:p>
            <a:r>
              <a:rPr lang="en-US" dirty="0"/>
              <a:t>Ambulatory Clinic Pharmacists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FA08A-37B8-A742-B736-D36254D78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53325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WHERE THEY WORK: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Pediatric clinics, primary care clinics, cardiology clinics, diabetes centers, oncology infusion centers, geriatric ambulatory care clinics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WHAT THEY DO: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🤝 Partner with providers to fine-tune medication treatment plans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📊 Review labs and health data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📋 Adjusts medications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🧑‍🤝‍🧑 Counsels patients one-on-one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COMPARE TO HOSPITAL: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Ambulatory = long-term management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Hospital = short-term critical care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751F63B-20C8-D63A-8113-B606DBE7DF60}"/>
              </a:ext>
            </a:extLst>
          </p:cNvPr>
          <p:cNvGrpSpPr/>
          <p:nvPr/>
        </p:nvGrpSpPr>
        <p:grpSpPr>
          <a:xfrm>
            <a:off x="428625" y="637450"/>
            <a:ext cx="685800" cy="733356"/>
            <a:chOff x="428625" y="637450"/>
            <a:chExt cx="685800" cy="73335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33E8E79-832A-78FE-2514-68C72BD78C84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53926F1-6675-EA3B-9434-BB34CCC251C6}"/>
                </a:ext>
              </a:extLst>
            </p:cNvPr>
            <p:cNvSpPr txBox="1"/>
            <p:nvPr/>
          </p:nvSpPr>
          <p:spPr>
            <a:xfrm>
              <a:off x="447675" y="637450"/>
              <a:ext cx="647700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3600" dirty="0"/>
                <a:t>🥼</a:t>
              </a:r>
              <a:endParaRPr lang="en-US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47446AF-9890-01B9-34BD-2577D521FB37}"/>
              </a:ext>
            </a:extLst>
          </p:cNvPr>
          <p:cNvSpPr txBox="1"/>
          <p:nvPr/>
        </p:nvSpPr>
        <p:spPr>
          <a:xfrm>
            <a:off x="9126855" y="1825625"/>
            <a:ext cx="1607820" cy="914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🤝</a:t>
            </a:r>
          </a:p>
          <a:p>
            <a:pPr algn="ctr"/>
            <a:r>
              <a:rPr lang="en-US" sz="1200" b="1" dirty="0"/>
              <a:t>Team</a:t>
            </a:r>
            <a:endParaRPr lang="en-US" sz="16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11C7AC-79B2-883E-D5F9-7560AB2A374D}"/>
              </a:ext>
            </a:extLst>
          </p:cNvPr>
          <p:cNvSpPr txBox="1"/>
          <p:nvPr/>
        </p:nvSpPr>
        <p:spPr>
          <a:xfrm>
            <a:off x="9126855" y="3016368"/>
            <a:ext cx="1607820" cy="914400"/>
          </a:xfrm>
          <a:prstGeom prst="roundRect">
            <a:avLst/>
          </a:prstGeom>
          <a:solidFill>
            <a:schemeClr val="accent5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dirty="0"/>
              <a:t>📆</a:t>
            </a:r>
          </a:p>
          <a:p>
            <a:pPr algn="ctr"/>
            <a:r>
              <a:rPr lang="en-US" sz="1100" b="1" dirty="0"/>
              <a:t>Schedule</a:t>
            </a:r>
            <a:endParaRPr lang="en-US" sz="1100" b="1" dirty="0"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14730D-FFCA-2168-CF20-8DC4CBD710C6}"/>
              </a:ext>
            </a:extLst>
          </p:cNvPr>
          <p:cNvSpPr txBox="1"/>
          <p:nvPr/>
        </p:nvSpPr>
        <p:spPr>
          <a:xfrm>
            <a:off x="9126855" y="4207111"/>
            <a:ext cx="1607820" cy="85129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🌟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Personality Traits</a:t>
            </a:r>
          </a:p>
        </p:txBody>
      </p:sp>
      <p:pic>
        <p:nvPicPr>
          <p:cNvPr id="4" name="HOSA PPT, Slide10 audio">
            <a:hlinkClick r:id="" action="ppaction://media"/>
            <a:extLst>
              <a:ext uri="{FF2B5EF4-FFF2-40B4-BE49-F238E27FC236}">
                <a16:creationId xmlns:a16="http://schemas.microsoft.com/office/drawing/2014/main" id="{C72F6624-D320-651E-91B1-EEC3103BF9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08000" y="6176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224237"/>
      </p:ext>
    </p:extLst>
  </p:cSld>
  <p:clrMapOvr>
    <a:masterClrMapping/>
  </p:clrMapOvr>
  <p:transition spd="slow" advClick="0" advTm="12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8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A73CD-07A4-EEFC-3E69-B9EA10966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1E8BA-6D37-7E18-6692-3868AD9B5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474" y="365125"/>
            <a:ext cx="10220325" cy="1325563"/>
          </a:xfrm>
        </p:spPr>
        <p:txBody>
          <a:bodyPr>
            <a:normAutofit/>
          </a:bodyPr>
          <a:lstStyle/>
          <a:p>
            <a:r>
              <a:rPr lang="en-US" dirty="0"/>
              <a:t>Public Health/Government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86D37-196B-7BD0-42E3-7A14034FD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7980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WHERE THEY WORK: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Health departments, CDC, FDA, VA health system, community health programs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WHAT THEY DO: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Improve vaccination access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Manage disease outbreaks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Ensure medication quality and safety nationwide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Compare to Community/Hospital: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Population-level impact instead of individual patient care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00768D-DF91-6D34-2814-6EADF0A0A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85E880E-2C33-CC5F-D246-6DA747C19F96}"/>
              </a:ext>
            </a:extLst>
          </p:cNvPr>
          <p:cNvGrpSpPr/>
          <p:nvPr/>
        </p:nvGrpSpPr>
        <p:grpSpPr>
          <a:xfrm>
            <a:off x="428625" y="685006"/>
            <a:ext cx="685800" cy="685800"/>
            <a:chOff x="428625" y="685006"/>
            <a:chExt cx="685800" cy="6858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3E51659-79FA-313F-203C-DC416391B9F6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A199BD4-4137-216A-39CF-AB04AA0CA174}"/>
                </a:ext>
              </a:extLst>
            </p:cNvPr>
            <p:cNvSpPr txBox="1"/>
            <p:nvPr/>
          </p:nvSpPr>
          <p:spPr>
            <a:xfrm>
              <a:off x="447675" y="704740"/>
              <a:ext cx="647700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3600" dirty="0"/>
                <a:t>🌏</a:t>
              </a:r>
              <a:endParaRPr lang="en-US" dirty="0"/>
            </a:p>
          </p:txBody>
        </p:sp>
      </p:grpSp>
      <p:pic>
        <p:nvPicPr>
          <p:cNvPr id="8" name="HOSA PPT - Slide11 audio">
            <a:hlinkClick r:id="" action="ppaction://media"/>
            <a:extLst>
              <a:ext uri="{FF2B5EF4-FFF2-40B4-BE49-F238E27FC236}">
                <a16:creationId xmlns:a16="http://schemas.microsoft.com/office/drawing/2014/main" id="{F15A9035-A6F0-DB23-44F4-6D1665344B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35000" y="61325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090998"/>
      </p:ext>
    </p:extLst>
  </p:cSld>
  <p:clrMapOvr>
    <a:masterClrMapping/>
  </p:clrMapOvr>
  <p:transition spd="slow" advClick="0" advTm="3685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6AB2B-D879-1711-56DB-52334DA98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65125"/>
            <a:ext cx="10153650" cy="1325563"/>
          </a:xfrm>
        </p:spPr>
        <p:txBody>
          <a:bodyPr/>
          <a:lstStyle/>
          <a:p>
            <a:r>
              <a:rPr lang="en-US" dirty="0"/>
              <a:t>National Defense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33CDC8-6E72-90F2-3B75-6CCBD6AB1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WHERE THEY WORK: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Army, Navy, and Air Force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WHAT THEY DO: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500" dirty="0"/>
              <a:t>Field Operations: pharmacy operations in field hospitals during deployments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Research: aimed at improving healthcare and medical outcomes of soldiers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500" dirty="0"/>
          </a:p>
          <a:p>
            <a:pPr lvl="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500" dirty="0"/>
              <a:t>Sea Duty: serving aboard aircraft carriers or hospital ships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Humanitarian Missions: participating in global public health initiatives and humanitarian relief operations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500" dirty="0"/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Aeromedical Evacuation: prepare medications for patients undergoing air transport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Technical Innovation: Managing high-tech pharmacies that use advanced automation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CEDC95-0355-746C-2A99-43B47D8BB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D82ECF8-3E54-AD9D-0FE0-46539CE8950B}"/>
              </a:ext>
            </a:extLst>
          </p:cNvPr>
          <p:cNvGrpSpPr/>
          <p:nvPr/>
        </p:nvGrpSpPr>
        <p:grpSpPr>
          <a:xfrm>
            <a:off x="428625" y="685006"/>
            <a:ext cx="685800" cy="685800"/>
            <a:chOff x="428625" y="685006"/>
            <a:chExt cx="685800" cy="6858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FFBC705-64C7-7894-7834-2AC3C49B34AC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AE6554-F613-6D8A-A530-A2F7BB8D5E38}"/>
                </a:ext>
              </a:extLst>
            </p:cNvPr>
            <p:cNvSpPr txBox="1"/>
            <p:nvPr/>
          </p:nvSpPr>
          <p:spPr>
            <a:xfrm>
              <a:off x="447675" y="704740"/>
              <a:ext cx="647700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3600" dirty="0"/>
                <a:t>🎖️</a:t>
              </a:r>
              <a:endParaRPr lang="en-US" dirty="0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64277A82-CA49-3E8E-AA77-98C14DCEDF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20" y="3028950"/>
            <a:ext cx="621185" cy="8292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18EEDAB-A885-04AC-AB7D-85C2255B1E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25" y="4034886"/>
            <a:ext cx="724924" cy="7249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29FEB41-C9B9-E28C-23CD-8DE5826AD0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50" y="4936464"/>
            <a:ext cx="724924" cy="663228"/>
          </a:xfrm>
          <a:prstGeom prst="rect">
            <a:avLst/>
          </a:prstGeom>
        </p:spPr>
      </p:pic>
      <p:pic>
        <p:nvPicPr>
          <p:cNvPr id="5" name="HOSA PPT - Slide12 audio">
            <a:hlinkClick r:id="" action="ppaction://media"/>
            <a:extLst>
              <a:ext uri="{FF2B5EF4-FFF2-40B4-BE49-F238E27FC236}">
                <a16:creationId xmlns:a16="http://schemas.microsoft.com/office/drawing/2014/main" id="{1974C7FE-C4DE-575A-440E-9F4BC1B333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47700" y="5949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1719"/>
      </p:ext>
    </p:extLst>
  </p:cSld>
  <p:clrMapOvr>
    <a:masterClrMapping/>
  </p:clrMapOvr>
  <p:transition spd="slow" advClick="0" advTm="4796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601DD-E1C7-2BCA-AA1A-66D938718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40466-9A7D-4431-0203-303B8D6A0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65125"/>
            <a:ext cx="10153650" cy="1325563"/>
          </a:xfrm>
        </p:spPr>
        <p:txBody>
          <a:bodyPr>
            <a:normAutofit/>
          </a:bodyPr>
          <a:lstStyle/>
          <a:p>
            <a:r>
              <a:rPr lang="en-US" dirty="0"/>
              <a:t>Colleges/Universities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55299-3F8D-15A6-B535-3D63119E1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WHERE THEY WORK: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Schools of pharmacy, healthcare training programs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WHAT THEY DO: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Teach future pharmacists and technicians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Conduct research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Mentor the next generation of healthcare providers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Some teach and work in a health-system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COMPARE TO ALL OTHERS: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Focus on training and knowledge growth rather than daily patient encounters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925D12-CB03-5069-D0CE-BDC6FAAC6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7A31A95-CF9C-84D5-1467-02D31F1227B7}"/>
              </a:ext>
            </a:extLst>
          </p:cNvPr>
          <p:cNvGrpSpPr/>
          <p:nvPr/>
        </p:nvGrpSpPr>
        <p:grpSpPr>
          <a:xfrm>
            <a:off x="428625" y="666640"/>
            <a:ext cx="685800" cy="704166"/>
            <a:chOff x="428625" y="666640"/>
            <a:chExt cx="685800" cy="70416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4D1EE32-4301-5BDF-1373-0B3C0FBDEFBA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9773BAD-976C-1863-76CB-293A1BF25434}"/>
                </a:ext>
              </a:extLst>
            </p:cNvPr>
            <p:cNvSpPr txBox="1"/>
            <p:nvPr/>
          </p:nvSpPr>
          <p:spPr>
            <a:xfrm>
              <a:off x="447675" y="666640"/>
              <a:ext cx="647700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3600" dirty="0"/>
                <a:t>🏫</a:t>
              </a:r>
              <a:endParaRPr lang="en-US" dirty="0"/>
            </a:p>
          </p:txBody>
        </p:sp>
      </p:grpSp>
      <p:pic>
        <p:nvPicPr>
          <p:cNvPr id="5" name="HOSA PPT, Slide13">
            <a:hlinkClick r:id="" action="ppaction://media"/>
            <a:extLst>
              <a:ext uri="{FF2B5EF4-FFF2-40B4-BE49-F238E27FC236}">
                <a16:creationId xmlns:a16="http://schemas.microsoft.com/office/drawing/2014/main" id="{8CCCFEA1-41BC-CD80-AC77-EC146D4B64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22300" y="5949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831995"/>
      </p:ext>
    </p:extLst>
  </p:cSld>
  <p:clrMapOvr>
    <a:masterClrMapping/>
  </p:clrMapOvr>
  <p:transition spd="slow" advClick="0" advTm="3143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72816-F060-8BBB-E0D4-B21299AF9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65125"/>
            <a:ext cx="1015365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Poison Control &amp; Toxicology Pharmacist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F005B-A673-5356-9840-FFC0D4A65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48450" cy="368564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WHERE THEY WORK: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poison control centers, hospitals, emergency response systems, public health agencies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WHAT THEY DO: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Answer emergency calls about poisonings/overdoses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Guide doctors and nurses on treatment during emergencies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Experts in toxicology (the study of poisons and their effects on the body)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WHY IT’S IMPORTANT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Poison control pharmacists stay calm under pressure and help save lives with expert advice – often over the 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CE0018-2FD8-0995-52A1-E2BADCBD6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77209A1-438F-03AE-21DA-7EF8C7FAFDFF}"/>
              </a:ext>
            </a:extLst>
          </p:cNvPr>
          <p:cNvGrpSpPr/>
          <p:nvPr/>
        </p:nvGrpSpPr>
        <p:grpSpPr>
          <a:xfrm>
            <a:off x="428625" y="666640"/>
            <a:ext cx="685800" cy="704166"/>
            <a:chOff x="428625" y="666640"/>
            <a:chExt cx="685800" cy="704166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567D1DC-F2D5-9A86-42D5-6C2EE14C1CED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3A9B452-20BF-5A23-0EF4-EB586C9D14FB}"/>
                </a:ext>
              </a:extLst>
            </p:cNvPr>
            <p:cNvSpPr txBox="1"/>
            <p:nvPr/>
          </p:nvSpPr>
          <p:spPr>
            <a:xfrm>
              <a:off x="447675" y="666640"/>
              <a:ext cx="647700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3600" dirty="0"/>
                <a:t>☎️</a:t>
              </a:r>
              <a:endParaRPr lang="en-US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105B70E-8A0C-4DBB-BFB2-AF0E4DBE448C}"/>
              </a:ext>
            </a:extLst>
          </p:cNvPr>
          <p:cNvSpPr txBox="1"/>
          <p:nvPr/>
        </p:nvSpPr>
        <p:spPr>
          <a:xfrm>
            <a:off x="8372475" y="2334141"/>
            <a:ext cx="3227672" cy="1554480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Caller/Family 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Poison Control Pharmacist 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Physician/ER Team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EMS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D9FEEA-CC62-74B2-9F20-9B1EE45DDB7F}"/>
              </a:ext>
            </a:extLst>
          </p:cNvPr>
          <p:cNvSpPr txBox="1"/>
          <p:nvPr/>
        </p:nvSpPr>
        <p:spPr>
          <a:xfrm>
            <a:off x="8786161" y="2151261"/>
            <a:ext cx="240030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TEAM SNAPSHOT</a:t>
            </a:r>
          </a:p>
        </p:txBody>
      </p:sp>
      <p:pic>
        <p:nvPicPr>
          <p:cNvPr id="5" name="HOSA PPT, Slide14 audio">
            <a:hlinkClick r:id="" action="ppaction://media"/>
            <a:extLst>
              <a:ext uri="{FF2B5EF4-FFF2-40B4-BE49-F238E27FC236}">
                <a16:creationId xmlns:a16="http://schemas.microsoft.com/office/drawing/2014/main" id="{D25C0E10-C76B-2A3B-57E1-65F9B6AEE4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46100" y="61325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040041"/>
      </p:ext>
    </p:extLst>
  </p:cSld>
  <p:clrMapOvr>
    <a:masterClrMapping/>
  </p:clrMapOvr>
  <p:transition spd="slow" advClick="0" advTm="3047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78FCF-0185-36A6-4FA6-9935CEE31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2596E-D866-96B5-82C1-03D71A34E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3474" y="365125"/>
            <a:ext cx="10220325" cy="1325563"/>
          </a:xfrm>
        </p:spPr>
        <p:txBody>
          <a:bodyPr>
            <a:normAutofit/>
          </a:bodyPr>
          <a:lstStyle/>
          <a:p>
            <a:r>
              <a:rPr lang="en-US" dirty="0"/>
              <a:t>Research/Pharmaceutical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2499D-21D7-1817-F2B9-5EE9AE6A8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WHERE THEY WORK: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Pharmaceutical companies, clinical trials, drug development labs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WHAT THEY DO: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Help discover and test new medications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Work on medical affairs, drug safety, regulatory science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Analyze clinical data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COMPARE TO CLINICAL ROLES: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More science/technology focused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Less direct patient care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A48BDA-E725-4CE5-AA7B-C4DF8D233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4F36923-7659-F13C-8E4E-8F2493EAB757}"/>
              </a:ext>
            </a:extLst>
          </p:cNvPr>
          <p:cNvGrpSpPr/>
          <p:nvPr/>
        </p:nvGrpSpPr>
        <p:grpSpPr>
          <a:xfrm>
            <a:off x="428625" y="666640"/>
            <a:ext cx="685800" cy="704166"/>
            <a:chOff x="428625" y="666640"/>
            <a:chExt cx="685800" cy="704166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A55EC6E-BDB2-CA1A-F630-FAE101A4A8C0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057721-9577-0D2A-B175-E4238C87C908}"/>
                </a:ext>
              </a:extLst>
            </p:cNvPr>
            <p:cNvSpPr txBox="1"/>
            <p:nvPr/>
          </p:nvSpPr>
          <p:spPr>
            <a:xfrm>
              <a:off x="447675" y="666640"/>
              <a:ext cx="647700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3600" dirty="0"/>
                <a:t>🏢</a:t>
              </a:r>
              <a:endParaRPr lang="en-US" dirty="0"/>
            </a:p>
          </p:txBody>
        </p:sp>
      </p:grpSp>
      <p:pic>
        <p:nvPicPr>
          <p:cNvPr id="8" name="HOSA PPT, Slide15 audio">
            <a:hlinkClick r:id="" action="ppaction://media"/>
            <a:extLst>
              <a:ext uri="{FF2B5EF4-FFF2-40B4-BE49-F238E27FC236}">
                <a16:creationId xmlns:a16="http://schemas.microsoft.com/office/drawing/2014/main" id="{3C1A3542-8596-A9C6-BC1A-B70D9CD43E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09600" y="5770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2859"/>
      </p:ext>
    </p:extLst>
  </p:cSld>
  <p:clrMapOvr>
    <a:masterClrMapping/>
  </p:clrMapOvr>
  <p:transition spd="slow" advClick="0" advTm="3035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52000">
              <a:schemeClr val="accent2"/>
            </a:gs>
            <a:gs pos="83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EA0D6-1609-0187-119A-337DB26DA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Healthcare Careers: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Schooling, Teamwork &amp; Pay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50F3E1-5089-65A2-D4C7-7A932CA93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/>
          <a:lstStyle/>
          <a:p>
            <a:r>
              <a:rPr lang="en-US"/>
              <a:t>*Schooling length varies by state and program</a:t>
            </a:r>
          </a:p>
          <a:p>
            <a:r>
              <a:rPr lang="en-US"/>
              <a:t>**Data from the US Bureau of Labor Statistics Occupational Employment and Wage Statistics, May 2023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D934B-EE14-8FF3-1234-2BBA458B147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199" y="1933910"/>
            <a:ext cx="10515599" cy="686435"/>
          </a:xfrm>
        </p:spPr>
        <p:txBody>
          <a:bodyPr/>
          <a:lstStyle/>
          <a:p>
            <a:pPr marL="0" indent="0">
              <a:buNone/>
            </a:pPr>
            <a:r>
              <a:rPr lang="en-US" i="1" dirty="0">
                <a:solidFill>
                  <a:schemeClr val="bg1"/>
                </a:solidFill>
              </a:rPr>
              <a:t>Different paths. Same healthcare team.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A9BFA08-B469-1B1B-7537-C164D8FA9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220164"/>
              </p:ext>
            </p:extLst>
          </p:nvPr>
        </p:nvGraphicFramePr>
        <p:xfrm>
          <a:off x="838200" y="2800823"/>
          <a:ext cx="10515600" cy="29743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180347">
                  <a:extLst>
                    <a:ext uri="{9D8B030D-6E8A-4147-A177-3AD203B41FA5}">
                      <a16:colId xmlns:a16="http://schemas.microsoft.com/office/drawing/2014/main" val="1616746095"/>
                    </a:ext>
                  </a:extLst>
                </a:gridCol>
                <a:gridCol w="4138864">
                  <a:extLst>
                    <a:ext uri="{9D8B030D-6E8A-4147-A177-3AD203B41FA5}">
                      <a16:colId xmlns:a16="http://schemas.microsoft.com/office/drawing/2014/main" val="2006888004"/>
                    </a:ext>
                  </a:extLst>
                </a:gridCol>
                <a:gridCol w="3196389">
                  <a:extLst>
                    <a:ext uri="{9D8B030D-6E8A-4147-A177-3AD203B41FA5}">
                      <a16:colId xmlns:a16="http://schemas.microsoft.com/office/drawing/2014/main" val="2498325921"/>
                    </a:ext>
                  </a:extLst>
                </a:gridCol>
              </a:tblGrid>
              <a:tr h="389328">
                <a:tc>
                  <a:txBody>
                    <a:bodyPr/>
                    <a:lstStyle/>
                    <a:p>
                      <a:r>
                        <a:rPr lang="en-US" dirty="0"/>
                        <a:t>Career</a:t>
                      </a:r>
                    </a:p>
                  </a:txBody>
                  <a:tcPr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Typical School Length*</a:t>
                      </a:r>
                    </a:p>
                  </a:txBody>
                  <a:tcPr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General Salary Range**</a:t>
                      </a:r>
                    </a:p>
                  </a:txBody>
                  <a:tcPr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4586461"/>
                  </a:ext>
                </a:extLst>
              </a:tr>
              <a:tr h="646253">
                <a:tc>
                  <a:txBody>
                    <a:bodyPr/>
                    <a:lstStyle/>
                    <a:p>
                      <a:r>
                        <a:rPr lang="en-US" sz="1600" dirty="0"/>
                        <a:t>Pharmacy Technician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 months – 1 year (training + certification)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$32,000 – 57,000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7506253"/>
                  </a:ext>
                </a:extLst>
              </a:tr>
              <a:tr h="646253">
                <a:tc>
                  <a:txBody>
                    <a:bodyPr/>
                    <a:lstStyle/>
                    <a:p>
                      <a:r>
                        <a:rPr lang="en-US" sz="1600"/>
                        <a:t>Registered Nurse (RN)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2-4 years (ADN or BSN)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$65,000 – 132,000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879454"/>
                  </a:ext>
                </a:extLst>
              </a:tr>
              <a:tr h="646253">
                <a:tc>
                  <a:txBody>
                    <a:bodyPr/>
                    <a:lstStyle/>
                    <a:p>
                      <a:r>
                        <a:rPr lang="en-US" sz="1600"/>
                        <a:t>Pharmacist (PharmD)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6-8 years total (pre-pharmacy + PharmD)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$90,000 – $168,000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900299"/>
                  </a:ext>
                </a:extLst>
              </a:tr>
              <a:tr h="646253">
                <a:tc>
                  <a:txBody>
                    <a:bodyPr/>
                    <a:lstStyle/>
                    <a:p>
                      <a:r>
                        <a:rPr lang="en-US" sz="1600" dirty="0"/>
                        <a:t>Family Medicine Physician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10-11 years total (college + med school + residency)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$69,000 – $250,000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728067"/>
                  </a:ext>
                </a:extLst>
              </a:tr>
            </a:tbl>
          </a:graphicData>
        </a:graphic>
      </p:graphicFrame>
      <p:pic>
        <p:nvPicPr>
          <p:cNvPr id="6" name="HOSA PPT, Slide16 audio">
            <a:hlinkClick r:id="" action="ppaction://media"/>
            <a:extLst>
              <a:ext uri="{FF2B5EF4-FFF2-40B4-BE49-F238E27FC236}">
                <a16:creationId xmlns:a16="http://schemas.microsoft.com/office/drawing/2014/main" id="{3BBF5FEF-89AD-8E9F-EBF6-EBB5C5F7E8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0100" y="61325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653042"/>
      </p:ext>
    </p:extLst>
  </p:cSld>
  <p:clrMapOvr>
    <a:masterClrMapping/>
  </p:clrMapOvr>
  <p:transition spd="slow" advClick="0" advTm="5036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B84E5-95C4-E1AB-5A2F-346AD93FE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Path to Becoming a Pharmacy Technician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D4AD94-6921-8E00-6CA8-EB13594B5A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438881"/>
            <a:ext cx="4960511" cy="738187"/>
          </a:xfrm>
        </p:spPr>
        <p:txBody>
          <a:bodyPr anchor="ctr">
            <a:normAutofit lnSpcReduction="10000"/>
          </a:bodyPr>
          <a:lstStyle/>
          <a:p>
            <a:r>
              <a:rPr lang="en-US" dirty="0"/>
              <a:t>Starting Right After High School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C54FDDCF-CABD-551B-E6F8-BD9D111EC06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44208540"/>
              </p:ext>
            </p:extLst>
          </p:nvPr>
        </p:nvGraphicFramePr>
        <p:xfrm>
          <a:off x="836612" y="2309207"/>
          <a:ext cx="4960937" cy="300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737441-A969-B8A5-2019-58B3AE295D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8527" y="1438881"/>
            <a:ext cx="4984940" cy="738187"/>
          </a:xfrm>
        </p:spPr>
        <p:txBody>
          <a:bodyPr anchor="ctr">
            <a:normAutofit lnSpcReduction="10000"/>
          </a:bodyPr>
          <a:lstStyle/>
          <a:p>
            <a:r>
              <a:rPr lang="en-US" dirty="0"/>
              <a:t>Starting After You’ve Begun Another Career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A391E5C4-EAA8-AED9-18A8-3559BB0544C4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07302223"/>
              </p:ext>
            </p:extLst>
          </p:nvPr>
        </p:nvGraphicFramePr>
        <p:xfrm>
          <a:off x="6388099" y="2309207"/>
          <a:ext cx="4984750" cy="3006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AC46BA7-8AE1-A67E-3D17-225A251D4AC1}"/>
              </a:ext>
            </a:extLst>
          </p:cNvPr>
          <p:cNvSpPr txBox="1"/>
          <p:nvPr/>
        </p:nvSpPr>
        <p:spPr>
          <a:xfrm>
            <a:off x="1687046" y="5820753"/>
            <a:ext cx="8563862" cy="731520"/>
          </a:xfrm>
          <a:prstGeom prst="rect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1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</a:rPr>
              <a:t>FUN FACT: </a:t>
            </a:r>
            <a:endParaRPr lang="en-US" sz="1200" b="1" dirty="0">
              <a:latin typeface="Arial Black" panose="020B0A040201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A572B13-EA73-010E-8173-CA76F3DD192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9268" r="8859" b="5134"/>
          <a:stretch>
            <a:fillRect/>
          </a:stretch>
        </p:blipFill>
        <p:spPr>
          <a:xfrm>
            <a:off x="1385678" y="5551930"/>
            <a:ext cx="846144" cy="86148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EDBD450-9869-1EF7-62FF-060DD7B1B7DD}"/>
              </a:ext>
            </a:extLst>
          </p:cNvPr>
          <p:cNvSpPr txBox="1"/>
          <p:nvPr/>
        </p:nvSpPr>
        <p:spPr>
          <a:xfrm>
            <a:off x="4033590" y="5865653"/>
            <a:ext cx="5459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dirty="0"/>
              <a:t>If you want to get exposure ASAP, you can work as a pharmacy clerk during high school!</a:t>
            </a:r>
          </a:p>
        </p:txBody>
      </p:sp>
      <p:pic>
        <p:nvPicPr>
          <p:cNvPr id="3" name="HOSA PPT, Slide17 audio">
            <a:hlinkClick r:id="" action="ppaction://media"/>
            <a:extLst>
              <a:ext uri="{FF2B5EF4-FFF2-40B4-BE49-F238E27FC236}">
                <a16:creationId xmlns:a16="http://schemas.microsoft.com/office/drawing/2014/main" id="{6DE593F7-D534-0268-E595-9752D8C65C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619290" y="600701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38231"/>
      </p:ext>
    </p:extLst>
  </p:cSld>
  <p:clrMapOvr>
    <a:masterClrMapping/>
  </p:clrMapOvr>
  <p:transition spd="slow" advClick="0" advTm="5298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A28C2-0B23-D7A7-AA46-D5F6C147E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225550"/>
          </a:xfrm>
        </p:spPr>
        <p:txBody>
          <a:bodyPr>
            <a:normAutofit/>
          </a:bodyPr>
          <a:lstStyle/>
          <a:p>
            <a:r>
              <a:rPr lang="en-US" dirty="0"/>
              <a:t>Pharmacy Technician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E6EBE3-2370-D1E8-3C55-3D77C7C59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58587"/>
            <a:ext cx="4960511" cy="73818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Study Materials for Pharmacy Technicians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A8E92-F8C2-D65B-A538-33A074230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28913"/>
            <a:ext cx="4960937" cy="153193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500" dirty="0"/>
              <a:t>Each state has a different requirement</a:t>
            </a:r>
          </a:p>
          <a:p>
            <a:pPr>
              <a:lnSpc>
                <a:spcPct val="120000"/>
              </a:lnSpc>
            </a:pPr>
            <a:r>
              <a:rPr lang="en-US" sz="1500" dirty="0"/>
              <a:t>Check your state’s Board of Pharmacy website for more information</a:t>
            </a:r>
          </a:p>
          <a:p>
            <a:pPr>
              <a:lnSpc>
                <a:spcPct val="120000"/>
              </a:lnSpc>
            </a:pPr>
            <a:r>
              <a:rPr lang="en-US" sz="1500" dirty="0"/>
              <a:t>Scan to find your state’s Board of Pharmacy website here: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5E92C8-E623-32B0-D3D6-E55BB60246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1703" y="1858587"/>
            <a:ext cx="4984940" cy="73818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Example Requirements for California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90D299-F7A0-419B-00C8-60FBD00718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1703" y="2729551"/>
            <a:ext cx="4984940" cy="34601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1600" dirty="0"/>
              <a:t>Must be at least 18 years old and have a high school diploma or GED</a:t>
            </a:r>
          </a:p>
          <a:p>
            <a:pPr>
              <a:lnSpc>
                <a:spcPct val="120000"/>
              </a:lnSpc>
            </a:pPr>
            <a:r>
              <a:rPr lang="en-US" sz="1600" dirty="0"/>
              <a:t>Must complete one of the following training or certification: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Complete a pharmacy technician training program accredited by ASHP or approved by the Board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Obtain a national certification from the Pharmacy Technician Certification Board (PTCB) or National </a:t>
            </a:r>
            <a:r>
              <a:rPr lang="en-US" sz="1600" dirty="0" err="1"/>
              <a:t>Healthcareer</a:t>
            </a:r>
            <a:r>
              <a:rPr lang="en-US" sz="1600" dirty="0"/>
              <a:t> Association (</a:t>
            </a:r>
            <a:r>
              <a:rPr lang="en-US" sz="1600" dirty="0" err="1"/>
              <a:t>ExCPT</a:t>
            </a:r>
            <a:r>
              <a:rPr lang="en-US" sz="1600" dirty="0"/>
              <a:t>)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Complete training provided by a federal armed services branch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F5E898A-CD72-43B5-E063-C266C4101686}"/>
              </a:ext>
            </a:extLst>
          </p:cNvPr>
          <p:cNvGrpSpPr/>
          <p:nvPr/>
        </p:nvGrpSpPr>
        <p:grpSpPr>
          <a:xfrm>
            <a:off x="2286000" y="4392614"/>
            <a:ext cx="1737360" cy="1737360"/>
            <a:chOff x="1118937" y="4487779"/>
            <a:chExt cx="1737360" cy="173736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2CF7978-C94A-6AE9-F0EE-3595891D22FA}"/>
                </a:ext>
              </a:extLst>
            </p:cNvPr>
            <p:cNvSpPr/>
            <p:nvPr/>
          </p:nvSpPr>
          <p:spPr>
            <a:xfrm>
              <a:off x="1118937" y="4487779"/>
              <a:ext cx="1737360" cy="173736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07942BD-D034-BC4C-BB6C-0840442C8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93124" y="4656850"/>
              <a:ext cx="1388985" cy="139921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/>
          </p:spPr>
        </p:pic>
      </p:grpSp>
      <p:pic>
        <p:nvPicPr>
          <p:cNvPr id="8" name="HOSA PPT, Slide18 audio cut1">
            <a:hlinkClick r:id="" action="ppaction://media"/>
            <a:extLst>
              <a:ext uri="{FF2B5EF4-FFF2-40B4-BE49-F238E27FC236}">
                <a16:creationId xmlns:a16="http://schemas.microsoft.com/office/drawing/2014/main" id="{07B3E061-51E1-1B3D-6DCF-3B387F938B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22300" y="5986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60837"/>
      </p:ext>
    </p:extLst>
  </p:cSld>
  <p:clrMapOvr>
    <a:masterClrMapping/>
  </p:clrMapOvr>
  <p:transition spd="slow" advClick="0" advTm="2022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7BE19-82E3-49E5-AB73-435478A11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34604-4939-484F-2E84-44A298608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Additional Pharmacy Technician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85413-74A6-2497-A1E4-4645F0ED0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Study Materials for Pharmacy Technicians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299D8B-09FB-96B3-0A29-F531AC2A22D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1500" dirty="0"/>
              <a:t>Each state has a different requirement</a:t>
            </a:r>
          </a:p>
          <a:p>
            <a:r>
              <a:rPr lang="en-US" sz="1500" dirty="0"/>
              <a:t>Check your state’s Board of Pharmacy website for more information</a:t>
            </a:r>
          </a:p>
          <a:p>
            <a:r>
              <a:rPr lang="en-US" sz="1500" dirty="0"/>
              <a:t>Scan to find your state’s Board of Pharmacy website here: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01F1D1-D5E0-C6C4-607D-59F2785CA4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Example Requirements for Indiana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79F591-DDBE-5475-1FF2-AF42A3B04C8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1500" dirty="0"/>
              <a:t>Must be a high school graduate/have a GED</a:t>
            </a:r>
          </a:p>
          <a:p>
            <a:r>
              <a:rPr lang="en-US" sz="1500" dirty="0"/>
              <a:t>Must complete one of the following board-approved programs:</a:t>
            </a:r>
          </a:p>
          <a:p>
            <a:pPr lvl="1"/>
            <a:r>
              <a:rPr lang="en-US" sz="1500" dirty="0"/>
              <a:t>A comprehensive curricular-based education and training program conducted by a pharmacy or educational organization</a:t>
            </a:r>
          </a:p>
          <a:p>
            <a:pPr lvl="1"/>
            <a:r>
              <a:rPr lang="en-US" sz="1500" dirty="0"/>
              <a:t>A technician training program from the  employer</a:t>
            </a:r>
          </a:p>
          <a:p>
            <a:pPr lvl="1"/>
            <a:r>
              <a:rPr lang="en-US" sz="1500" dirty="0"/>
              <a:t>Board-approved certification exam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CC00298-A014-F13A-CDAA-80F61C44C477}"/>
              </a:ext>
            </a:extLst>
          </p:cNvPr>
          <p:cNvGrpSpPr/>
          <p:nvPr/>
        </p:nvGrpSpPr>
        <p:grpSpPr>
          <a:xfrm>
            <a:off x="2343079" y="4574095"/>
            <a:ext cx="1737360" cy="1737360"/>
            <a:chOff x="4477310" y="4151982"/>
            <a:chExt cx="1737360" cy="173736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9016320-C705-8C0B-C4FB-A64AE589006A}"/>
                </a:ext>
              </a:extLst>
            </p:cNvPr>
            <p:cNvSpPr/>
            <p:nvPr/>
          </p:nvSpPr>
          <p:spPr>
            <a:xfrm>
              <a:off x="4477310" y="4151982"/>
              <a:ext cx="1737360" cy="173736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B95BA5F-56F9-85AD-B872-79E2E75237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51497" y="4324339"/>
              <a:ext cx="1388986" cy="1399218"/>
            </a:xfrm>
            <a:prstGeom prst="rect">
              <a:avLst/>
            </a:prstGeom>
          </p:spPr>
        </p:pic>
      </p:grpSp>
      <p:pic>
        <p:nvPicPr>
          <p:cNvPr id="8" name="HOSA PPT, Slide18 audio cut2">
            <a:hlinkClick r:id="" action="ppaction://media"/>
            <a:extLst>
              <a:ext uri="{FF2B5EF4-FFF2-40B4-BE49-F238E27FC236}">
                <a16:creationId xmlns:a16="http://schemas.microsoft.com/office/drawing/2014/main" id="{D033A5CF-5B6D-ADD6-06F4-45700AB718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2244" y="598646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318571"/>
      </p:ext>
    </p:extLst>
  </p:cSld>
  <p:clrMapOvr>
    <a:masterClrMapping/>
  </p:clrMapOvr>
  <p:transition spd="slow" advClick="0" advTm="887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7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B5319-373C-8D7B-E137-3DC38CFE8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553463"/>
            <a:ext cx="5895975" cy="2641558"/>
          </a:xfrm>
        </p:spPr>
        <p:txBody>
          <a:bodyPr>
            <a:normAutofit fontScale="90000"/>
          </a:bodyPr>
          <a:lstStyle/>
          <a:p>
            <a:r>
              <a:rPr lang="en-US" sz="6000" dirty="0"/>
              <a:t>What Pharmacy Career is right for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CD705-9D88-2602-405F-86755B105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49" y="3662980"/>
            <a:ext cx="3902113" cy="236985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Take the Pharmacy Career Quiz.</a:t>
            </a:r>
            <a:endParaRPr lang="en-US" dirty="0"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38A4E2-8083-398A-D613-ADF1D96AEB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5262" y="2810356"/>
            <a:ext cx="1904310" cy="18973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9CE5FF6-2078-1148-3298-F8CC384278D1}"/>
              </a:ext>
            </a:extLst>
          </p:cNvPr>
          <p:cNvSpPr txBox="1"/>
          <p:nvPr/>
        </p:nvSpPr>
        <p:spPr>
          <a:xfrm>
            <a:off x="8586087" y="1430391"/>
            <a:ext cx="3222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accent5"/>
                </a:solidFill>
              </a:rPr>
              <a:t>SCAN THE </a:t>
            </a:r>
            <a:br>
              <a:rPr lang="en-US" sz="2400" b="1" dirty="0">
                <a:solidFill>
                  <a:schemeClr val="accent5"/>
                </a:solidFill>
              </a:rPr>
            </a:br>
            <a:r>
              <a:rPr lang="en-US" sz="2400" b="1" dirty="0">
                <a:solidFill>
                  <a:schemeClr val="accent5"/>
                </a:solidFill>
              </a:rPr>
              <a:t>QR CODE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2D4FDBA-7DC9-AE75-6BAE-744AC9D01819}"/>
              </a:ext>
            </a:extLst>
          </p:cNvPr>
          <p:cNvSpPr/>
          <p:nvPr/>
        </p:nvSpPr>
        <p:spPr>
          <a:xfrm>
            <a:off x="8586087" y="4747138"/>
            <a:ext cx="3178156" cy="527124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EBCEC0-6480-4F0B-04FA-DBB89AD074AC}"/>
              </a:ext>
            </a:extLst>
          </p:cNvPr>
          <p:cNvSpPr txBox="1"/>
          <p:nvPr/>
        </p:nvSpPr>
        <p:spPr>
          <a:xfrm>
            <a:off x="8734377" y="4826034"/>
            <a:ext cx="2926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1"/>
                </a:solidFill>
              </a:rPr>
              <a:t>yourpharmacist.org/quiz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D3468553-BE1D-3AD1-50EB-44CC55DE8BCD}"/>
              </a:ext>
            </a:extLst>
          </p:cNvPr>
          <p:cNvSpPr/>
          <p:nvPr/>
        </p:nvSpPr>
        <p:spPr>
          <a:xfrm>
            <a:off x="3964192" y="3872753"/>
            <a:ext cx="828340" cy="571740"/>
          </a:xfrm>
          <a:prstGeom prst="rightArrow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HOSA PPT, Slide2 audio (combined)">
            <a:hlinkClick r:id="" action="ppaction://media"/>
            <a:extLst>
              <a:ext uri="{FF2B5EF4-FFF2-40B4-BE49-F238E27FC236}">
                <a16:creationId xmlns:a16="http://schemas.microsoft.com/office/drawing/2014/main" id="{C9BF2C2F-3076-A0C1-6AE6-B8E6BE7200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969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899970"/>
      </p:ext>
    </p:extLst>
  </p:cSld>
  <p:clrMapOvr>
    <a:masterClrMapping/>
  </p:clrMapOvr>
  <p:transition spd="slow" advClick="0" advTm="3723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2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4A000E8-8633-34A8-3FEE-7A5135F1353E}"/>
              </a:ext>
            </a:extLst>
          </p:cNvPr>
          <p:cNvSpPr txBox="1"/>
          <p:nvPr/>
        </p:nvSpPr>
        <p:spPr>
          <a:xfrm>
            <a:off x="1687046" y="5820753"/>
            <a:ext cx="8563862" cy="731520"/>
          </a:xfrm>
          <a:prstGeom prst="rect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1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</a:rPr>
              <a:t>FUN FACT: </a:t>
            </a:r>
            <a:endParaRPr lang="en-US" sz="1200" b="1" dirty="0">
              <a:latin typeface="Arial Black" panose="020B0A040201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4885B-3795-EE4E-A104-9F895C41C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Paths to Becoming a Pharmacist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17E80A-9AEC-9FDE-AF3C-31FF2228C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9277" y="1260108"/>
            <a:ext cx="3218369" cy="73818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Path 1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B1372BD8-FD82-54BC-5533-B3F12E415DC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17098880"/>
              </p:ext>
            </p:extLst>
          </p:nvPr>
        </p:nvGraphicFramePr>
        <p:xfrm>
          <a:off x="849277" y="2130435"/>
          <a:ext cx="3218645" cy="2494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326EDF-6A6D-B4FF-78DA-B1E6382333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96594" y="1260108"/>
            <a:ext cx="3218768" cy="738187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Path 2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4E1EDA56-463F-8F8C-99F9-7FB3DD1B1AB8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148653340"/>
              </p:ext>
            </p:extLst>
          </p:nvPr>
        </p:nvGraphicFramePr>
        <p:xfrm>
          <a:off x="4496166" y="2130434"/>
          <a:ext cx="3218646" cy="3460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613348D-8835-91E6-3C4B-9CA4A75485C4}"/>
              </a:ext>
            </a:extLst>
          </p:cNvPr>
          <p:cNvSpPr txBox="1">
            <a:spLocks/>
          </p:cNvSpPr>
          <p:nvPr/>
        </p:nvSpPr>
        <p:spPr>
          <a:xfrm>
            <a:off x="8142933" y="1260108"/>
            <a:ext cx="3218768" cy="738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2400" b="1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accent4"/>
                </a:solidFill>
              </a:rPr>
              <a:t>Path 3</a:t>
            </a:r>
          </a:p>
        </p:txBody>
      </p:sp>
      <p:graphicFrame>
        <p:nvGraphicFramePr>
          <p:cNvPr id="6" name="Content Placeholder 9">
            <a:extLst>
              <a:ext uri="{FF2B5EF4-FFF2-40B4-BE49-F238E27FC236}">
                <a16:creationId xmlns:a16="http://schemas.microsoft.com/office/drawing/2014/main" id="{04FC12B6-1DD2-8F47-B115-CCEDD63409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0943259"/>
              </p:ext>
            </p:extLst>
          </p:nvPr>
        </p:nvGraphicFramePr>
        <p:xfrm>
          <a:off x="8142505" y="2130434"/>
          <a:ext cx="3218646" cy="3460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9574400D-A1D4-E868-AB5B-DEE334CB635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9268" r="8859" b="5134"/>
          <a:stretch>
            <a:fillRect/>
          </a:stretch>
        </p:blipFill>
        <p:spPr>
          <a:xfrm>
            <a:off x="1385678" y="5551930"/>
            <a:ext cx="846144" cy="86148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075ADE4-E585-E7BD-16FF-E9CBB088C4D6}"/>
              </a:ext>
            </a:extLst>
          </p:cNvPr>
          <p:cNvSpPr txBox="1"/>
          <p:nvPr/>
        </p:nvSpPr>
        <p:spPr>
          <a:xfrm>
            <a:off x="4033590" y="5865653"/>
            <a:ext cx="5459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dirty="0"/>
              <a:t>Many schools offer dual degree options </a:t>
            </a:r>
          </a:p>
          <a:p>
            <a:pPr lvl="1"/>
            <a:r>
              <a:rPr lang="en-US" dirty="0"/>
              <a:t>(PharmD plus a graduate/professional degree)</a:t>
            </a:r>
          </a:p>
        </p:txBody>
      </p:sp>
      <p:pic>
        <p:nvPicPr>
          <p:cNvPr id="11" name="HOSA PPT, Slide20-new audio">
            <a:hlinkClick r:id="" action="ppaction://media"/>
            <a:extLst>
              <a:ext uri="{FF2B5EF4-FFF2-40B4-BE49-F238E27FC236}">
                <a16:creationId xmlns:a16="http://schemas.microsoft.com/office/drawing/2014/main" id="{0964496D-66E1-C545-D3DD-9575CE04DB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701638" y="613362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655496"/>
      </p:ext>
    </p:extLst>
  </p:cSld>
  <p:clrMapOvr>
    <a:masterClrMapping/>
  </p:clrMapOvr>
  <p:transition spd="slow" advClick="0" advTm="8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7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8C3CB-73B7-A8D6-37B1-601B5A3F1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Advanced Training after PharmD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A6EABE-0C25-C9D5-107D-06056F306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42017"/>
            <a:ext cx="4960511" cy="738187"/>
          </a:xfrm>
          <a:solidFill>
            <a:schemeClr val="accent1"/>
          </a:solidFill>
        </p:spPr>
        <p:txBody>
          <a:bodyPr anchor="ctr"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400" dirty="0">
                <a:solidFill>
                  <a:schemeClr val="bg1"/>
                </a:solidFill>
              </a:rPr>
              <a:t>Pharmacy Residency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300" b="0" i="1" dirty="0">
                <a:solidFill>
                  <a:schemeClr val="bg1"/>
                </a:solidFill>
              </a:rPr>
              <a:t>Advanced patient care training</a:t>
            </a:r>
            <a:endParaRPr lang="en-US" sz="2300" b="0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34BC43-8885-3124-738F-5A4D4FF122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2603" y="2512980"/>
            <a:ext cx="4754880" cy="2961387"/>
          </a:xfrm>
        </p:spPr>
        <p:txBody>
          <a:bodyPr/>
          <a:lstStyle/>
          <a:p>
            <a:pPr>
              <a:buClr>
                <a:schemeClr val="accent1"/>
              </a:buClr>
            </a:pPr>
            <a:r>
              <a:rPr lang="en-US" dirty="0"/>
              <a:t>1-2 years</a:t>
            </a:r>
          </a:p>
          <a:p>
            <a:pPr>
              <a:buClr>
                <a:schemeClr val="accent1"/>
              </a:buClr>
            </a:pPr>
            <a:r>
              <a:rPr lang="en-US" dirty="0"/>
              <a:t>Hands-on clinical experience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Spend 1-2 months in different areas (internal medicine, emergency medicine, ICU, pediatrics, med-surg, etc.) of the hospital to develop experience</a:t>
            </a:r>
          </a:p>
          <a:p>
            <a:pPr>
              <a:buClr>
                <a:schemeClr val="accent1"/>
              </a:buClr>
            </a:pPr>
            <a:r>
              <a:rPr lang="en-US" dirty="0"/>
              <a:t>Works directly with patients and healthcare teams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377372-2A0C-135C-AC6D-ED80C7AF2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1703" y="1642017"/>
            <a:ext cx="4984940" cy="738187"/>
          </a:xfrm>
          <a:solidFill>
            <a:schemeClr val="accent4"/>
          </a:solidFill>
        </p:spPr>
        <p:txBody>
          <a:bodyPr anchor="ctr"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3400" dirty="0">
                <a:solidFill>
                  <a:schemeClr val="bg1"/>
                </a:solidFill>
              </a:rPr>
              <a:t>Pharmacy Fellowship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300" b="0" i="1" dirty="0">
                <a:solidFill>
                  <a:schemeClr val="bg1"/>
                </a:solidFill>
              </a:rPr>
              <a:t>Specialized leadership &amp; research training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691D34-C0F7-9689-514D-32E00FE184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6732" y="2512980"/>
            <a:ext cx="4754880" cy="2961387"/>
          </a:xfrm>
        </p:spPr>
        <p:txBody>
          <a:bodyPr/>
          <a:lstStyle/>
          <a:p>
            <a:r>
              <a:rPr lang="en-US" dirty="0"/>
              <a:t>1-2 years</a:t>
            </a:r>
          </a:p>
          <a:p>
            <a:r>
              <a:rPr lang="en-US" dirty="0"/>
              <a:t>Focus on research, industry, policy, or academia</a:t>
            </a:r>
          </a:p>
          <a:p>
            <a:pPr lvl="1"/>
            <a:r>
              <a:rPr lang="en-US" dirty="0"/>
              <a:t>Different functional areas: medical affairs, regulatory affairs, clinical development, pharmacovigilance, etc.</a:t>
            </a:r>
          </a:p>
          <a:p>
            <a:r>
              <a:rPr lang="en-US" dirty="0"/>
              <a:t>Less direct patient care, more systems-level impact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1DCDA9-785A-BDCF-8092-E5035D78700E}"/>
              </a:ext>
            </a:extLst>
          </p:cNvPr>
          <p:cNvSpPr/>
          <p:nvPr/>
        </p:nvSpPr>
        <p:spPr>
          <a:xfrm>
            <a:off x="839788" y="1642017"/>
            <a:ext cx="4960511" cy="383235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2294E2-797D-5DD4-D1EA-41E776B0360D}"/>
              </a:ext>
            </a:extLst>
          </p:cNvPr>
          <p:cNvSpPr/>
          <p:nvPr/>
        </p:nvSpPr>
        <p:spPr>
          <a:xfrm>
            <a:off x="6403917" y="1642017"/>
            <a:ext cx="4960511" cy="383235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C66330-938C-4C26-0B6E-4FEE879C1EFB}"/>
              </a:ext>
            </a:extLst>
          </p:cNvPr>
          <p:cNvSpPr txBox="1"/>
          <p:nvPr/>
        </p:nvSpPr>
        <p:spPr>
          <a:xfrm>
            <a:off x="885087" y="5703396"/>
            <a:ext cx="104218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Both paths build leadership, expertise, and career opportunities – </a:t>
            </a:r>
            <a:r>
              <a:rPr lang="en-US" b="1" i="1" dirty="0"/>
              <a:t>just in different ways!</a:t>
            </a:r>
          </a:p>
        </p:txBody>
      </p:sp>
      <p:pic>
        <p:nvPicPr>
          <p:cNvPr id="7" name="HOSA PPT, Slide20 audio">
            <a:hlinkClick r:id="" action="ppaction://media"/>
            <a:extLst>
              <a:ext uri="{FF2B5EF4-FFF2-40B4-BE49-F238E27FC236}">
                <a16:creationId xmlns:a16="http://schemas.microsoft.com/office/drawing/2014/main" id="{C5C89026-41EA-05A1-5E07-C17FAE700D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60400" y="5981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997607"/>
      </p:ext>
    </p:extLst>
  </p:cSld>
  <p:clrMapOvr>
    <a:masterClrMapping/>
  </p:clrMapOvr>
  <p:transition spd="slow" advClick="0" advTm="68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D788D-AB03-4D80-7902-5151C8AB1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Getting Ready for a Career in Pharmacy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0ECF4CD-47D8-2006-F4F3-9D7AA07721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pPr indent="-228600">
              <a:spcAft>
                <a:spcPts val="600"/>
              </a:spcAft>
            </a:pPr>
            <a:r>
              <a:rPr lang="en-US" dirty="0">
                <a:solidFill>
                  <a:schemeClr val="accent2"/>
                </a:solidFill>
                <a:latin typeface="Arial Black" panose="020B0A04020102020204" pitchFamily="34" charset="0"/>
              </a:rPr>
              <a:t>BUILD A STRONG </a:t>
            </a:r>
            <a:br>
              <a:rPr lang="en-US" dirty="0">
                <a:solidFill>
                  <a:schemeClr val="accent2"/>
                </a:solidFill>
                <a:latin typeface="Arial Black" panose="020B0A04020102020204" pitchFamily="34" charset="0"/>
              </a:rPr>
            </a:br>
            <a:r>
              <a:rPr lang="en-US" dirty="0">
                <a:solidFill>
                  <a:schemeClr val="accent2"/>
                </a:solidFill>
                <a:latin typeface="Arial Black" panose="020B0A04020102020204" pitchFamily="34" charset="0"/>
              </a:rPr>
              <a:t>ACADEMIC FOUNDATION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dirty="0"/>
              <a:t>Take science classes (biology, chemistry, AP if available)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dirty="0"/>
              <a:t>Develop strong stud y habits and time management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dirty="0"/>
              <a:t>Maintain a solid GPA</a:t>
            </a:r>
          </a:p>
          <a:p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70D8BED-1BFF-E707-166E-678CEBC487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1"/>
                </a:solidFill>
                <a:latin typeface="Arial Black" panose="020B0A04020102020204" pitchFamily="34" charset="0"/>
              </a:rPr>
              <a:t>DEVELOP KEY SKILLS – MATTER JUST AS MUCH AS GRADES!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dirty="0"/>
              <a:t>Communication &amp; teamwork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dirty="0"/>
              <a:t>Relationship-building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dirty="0"/>
              <a:t>Problem-solving</a:t>
            </a:r>
          </a:p>
          <a:p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C8F5FDF8-1165-6FEB-51F2-75B375E3D6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3"/>
                </a:solidFill>
                <a:latin typeface="Arial Black" panose="020B0A04020102020204" pitchFamily="34" charset="0"/>
              </a:rPr>
              <a:t>PLAN YOUR PATH</a:t>
            </a:r>
          </a:p>
          <a:p>
            <a:pPr marL="285750" indent="-285750" algn="l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dirty="0"/>
              <a:t>Consider pre-pharmacy or pre-health organizations in college</a:t>
            </a:r>
          </a:p>
          <a:p>
            <a:pPr marL="285750" indent="-285750" algn="l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dirty="0"/>
              <a:t>Research pharmacy schools and program options</a:t>
            </a:r>
          </a:p>
          <a:p>
            <a:pPr marL="285750" indent="-285750" algn="l">
              <a:buClr>
                <a:schemeClr val="accent3"/>
              </a:buClr>
              <a:buFont typeface="Wingdings" panose="05000000000000000000" pitchFamily="2" charset="2"/>
              <a:buChar char="§"/>
            </a:pPr>
            <a:r>
              <a:rPr lang="en-US" dirty="0"/>
              <a:t>Look into scholarships and financial planning</a:t>
            </a:r>
          </a:p>
          <a:p>
            <a:endParaRPr lang="en-US" dirty="0"/>
          </a:p>
        </p:txBody>
      </p:sp>
      <p:pic>
        <p:nvPicPr>
          <p:cNvPr id="26" name="Picture Placeholder 25" descr="Graduation cap with solid fill">
            <a:extLst>
              <a:ext uri="{FF2B5EF4-FFF2-40B4-BE49-F238E27FC236}">
                <a16:creationId xmlns:a16="http://schemas.microsoft.com/office/drawing/2014/main" id="{0AE79A02-CD45-8B5D-9B95-7DB2B3D90EF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/>
      </p:pic>
      <p:pic>
        <p:nvPicPr>
          <p:cNvPr id="28" name="Picture Placeholder 27" descr="Left Brain with solid fill">
            <a:extLst>
              <a:ext uri="{FF2B5EF4-FFF2-40B4-BE49-F238E27FC236}">
                <a16:creationId xmlns:a16="http://schemas.microsoft.com/office/drawing/2014/main" id="{BC9FF439-0C1C-59EA-19BE-8C9EFE01CA1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/>
      </p:pic>
      <p:pic>
        <p:nvPicPr>
          <p:cNvPr id="30" name="Picture Placeholder 29" descr="Route (Two Pins With A Path) with solid fill">
            <a:extLst>
              <a:ext uri="{FF2B5EF4-FFF2-40B4-BE49-F238E27FC236}">
                <a16:creationId xmlns:a16="http://schemas.microsoft.com/office/drawing/2014/main" id="{E91A8D42-C5F6-C42F-C4B7-BAE0EC28700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/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EF8D5EF5-480F-4D94-1725-483B06CF631B}"/>
              </a:ext>
            </a:extLst>
          </p:cNvPr>
          <p:cNvSpPr txBox="1"/>
          <p:nvPr/>
        </p:nvSpPr>
        <p:spPr>
          <a:xfrm>
            <a:off x="838200" y="6035959"/>
            <a:ext cx="9220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i="1" dirty="0"/>
              <a:t>There is no “perfect” path, many routes can lead to pharmacy.</a:t>
            </a:r>
            <a:endParaRPr lang="en-US" i="1" dirty="0"/>
          </a:p>
        </p:txBody>
      </p:sp>
      <p:pic>
        <p:nvPicPr>
          <p:cNvPr id="3" name="HOSA PPT, Slide21 audio">
            <a:hlinkClick r:id="" action="ppaction://media"/>
            <a:extLst>
              <a:ext uri="{FF2B5EF4-FFF2-40B4-BE49-F238E27FC236}">
                <a16:creationId xmlns:a16="http://schemas.microsoft.com/office/drawing/2014/main" id="{60571C41-71C5-A490-A22C-17B54B40F8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85800" y="6017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593258"/>
      </p:ext>
    </p:extLst>
  </p:cSld>
  <p:clrMapOvr>
    <a:masterClrMapping/>
  </p:clrMapOvr>
  <p:transition spd="slow" advClick="0" advTm="68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6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42499C7-6C8E-48BD-1FBF-DED189689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100" dirty="0"/>
              <a:t>How You Can Explore Pharmacy Now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F0F760-3206-E628-2EC7-601D76FB5F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Pharmacy Programs and Camps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ASHP Student Website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dirty="0">
                <a:hlinkClick r:id="rId5"/>
              </a:rPr>
              <a:t>yourpharmacist.org/students</a:t>
            </a:r>
            <a:r>
              <a:rPr lang="en-US" sz="2800" dirty="0"/>
              <a:t>	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HOSA Pharmacy Science Competition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Pharmacy Technician certification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/>
              <a:t>Talk to your local pharmacist or pharmacy technician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i="1" dirty="0"/>
              <a:t>Ask to shadow</a:t>
            </a:r>
          </a:p>
        </p:txBody>
      </p:sp>
      <p:pic>
        <p:nvPicPr>
          <p:cNvPr id="2" name="HOSA PPT, Slide22 audio">
            <a:hlinkClick r:id="" action="ppaction://media"/>
            <a:extLst>
              <a:ext uri="{FF2B5EF4-FFF2-40B4-BE49-F238E27FC236}">
                <a16:creationId xmlns:a16="http://schemas.microsoft.com/office/drawing/2014/main" id="{E69FAAB4-05A3-EAEA-E8C7-C3BE413BBF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0400" y="6121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150588"/>
      </p:ext>
    </p:extLst>
  </p:cSld>
  <p:clrMapOvr>
    <a:masterClrMapping/>
  </p:clrMapOvr>
  <p:transition spd="slow" advClick="0" advTm="8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7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25824-9BEC-E015-8E6D-FC384FBDF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71816A6D-80EE-7DB4-80B8-1E8C43784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29000"/>
            <a:ext cx="10515600" cy="1647825"/>
          </a:xfrm>
        </p:spPr>
        <p:txBody>
          <a:bodyPr>
            <a:normAutofit fontScale="90000"/>
          </a:bodyPr>
          <a:lstStyle/>
          <a:p>
            <a:r>
              <a:rPr lang="en-US" dirty="0"/>
              <a:t>The Pharmacy Files:</a:t>
            </a:r>
            <a:br>
              <a:rPr lang="en-US" dirty="0"/>
            </a:br>
            <a:r>
              <a:rPr lang="en-US" sz="2200" dirty="0"/>
              <a:t> </a:t>
            </a:r>
            <a:br>
              <a:rPr lang="en-US" sz="2200" dirty="0"/>
            </a:br>
            <a:r>
              <a:rPr lang="en-US" dirty="0">
                <a:solidFill>
                  <a:schemeClr val="accent5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999161586"/>
      </p:ext>
    </p:extLst>
  </p:cSld>
  <p:clrMapOvr>
    <a:masterClrMapping/>
  </p:clrMapOvr>
  <p:transition spd="slow" advClick="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4F4CC-2A68-906E-3DCB-BA58D8CCA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424170"/>
            <a:ext cx="7535973" cy="1325563"/>
          </a:xfrm>
        </p:spPr>
        <p:txBody>
          <a:bodyPr anchor="ctr">
            <a:normAutofit fontScale="90000"/>
          </a:bodyPr>
          <a:lstStyle/>
          <a:p>
            <a:r>
              <a:rPr lang="en-US"/>
              <a:t>Pharmacy Careers exist everywhere healthcare exists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A666A-D07B-BED0-BD0F-8E2A7B31B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617" y="1987828"/>
            <a:ext cx="7406769" cy="3521477"/>
          </a:xfrm>
        </p:spPr>
        <p:txBody>
          <a:bodyPr numCol="2" spcCol="365760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💊 </a:t>
            </a:r>
            <a:r>
              <a:rPr lang="en-US" sz="2000" b="1" dirty="0"/>
              <a:t>Community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i="1" dirty="0"/>
              <a:t>CVS, Walgreens, Independents, etc.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🏥 </a:t>
            </a:r>
            <a:r>
              <a:rPr lang="en-US" sz="2000" b="1" dirty="0"/>
              <a:t>Health-System/Hospital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i="1" dirty="0"/>
              <a:t>Intensive Care Unit (ICU), Emergency Room, etc.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🥼 </a:t>
            </a:r>
            <a:r>
              <a:rPr lang="en-US" sz="2000" b="1" dirty="0"/>
              <a:t>Ambulatory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i="1" dirty="0"/>
              <a:t>Cardiology (heart) clinics, Pulmonary (lung) clinics, etc.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🌏 </a:t>
            </a:r>
            <a:r>
              <a:rPr lang="en-US" sz="2000" b="1" dirty="0"/>
              <a:t>Public Health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i="1" dirty="0"/>
              <a:t>Government, Indian Health Service, etc.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🏫 </a:t>
            </a:r>
            <a:r>
              <a:rPr lang="en-US" sz="2000" b="1" dirty="0"/>
              <a:t>Education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i="1" dirty="0"/>
              <a:t>Colleges of Pharmacy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🏢 </a:t>
            </a:r>
            <a:r>
              <a:rPr lang="en-US" sz="2000" b="1" dirty="0"/>
              <a:t>Industry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i="1" dirty="0"/>
              <a:t>Pfizer, Johnson &amp; Johnson, Moderna, etc</a:t>
            </a:r>
            <a:r>
              <a:rPr lang="en-US" sz="1400" dirty="0"/>
              <a:t>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dirty="0"/>
              <a:t>🎖️ </a:t>
            </a:r>
            <a:r>
              <a:rPr lang="en-US" sz="2000" b="1" dirty="0"/>
              <a:t>National Defense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i="1" dirty="0"/>
              <a:t>Army, Navy, Air Force, National Guard, etc.</a:t>
            </a:r>
          </a:p>
        </p:txBody>
      </p:sp>
      <p:pic>
        <p:nvPicPr>
          <p:cNvPr id="6" name="Picture Placeholder 5" descr="A group of people standing in front of computers&#10;&#10;AI-generated content may be incorrect.">
            <a:extLst>
              <a:ext uri="{FF2B5EF4-FFF2-40B4-BE49-F238E27FC236}">
                <a16:creationId xmlns:a16="http://schemas.microsoft.com/office/drawing/2014/main" id="{9838C74E-C2D9-578F-D57F-58A383AF3C0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3" r="22223"/>
          <a:stretch/>
        </p:blipFill>
        <p:spPr>
          <a:xfrm>
            <a:off x="8368290" y="1348695"/>
            <a:ext cx="3465794" cy="41606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HOSA PPT, Slide3 audio">
            <a:hlinkClick r:id="" action="ppaction://media"/>
            <a:extLst>
              <a:ext uri="{FF2B5EF4-FFF2-40B4-BE49-F238E27FC236}">
                <a16:creationId xmlns:a16="http://schemas.microsoft.com/office/drawing/2014/main" id="{E209726E-F6FD-C8C2-C94B-64454912F9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58800" y="6197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70421"/>
      </p:ext>
    </p:extLst>
  </p:cSld>
  <p:clrMapOvr>
    <a:masterClrMapping/>
  </p:clrMapOvr>
  <p:transition spd="slow" advClick="0" advTm="249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09660DC-B94A-F2A9-4283-76F4652FAF10}"/>
              </a:ext>
            </a:extLst>
          </p:cNvPr>
          <p:cNvSpPr/>
          <p:nvPr/>
        </p:nvSpPr>
        <p:spPr>
          <a:xfrm>
            <a:off x="6391275" y="1557753"/>
            <a:ext cx="4960937" cy="277163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39F4FB-3542-59BC-22F0-F59E67B8EFD3}"/>
              </a:ext>
            </a:extLst>
          </p:cNvPr>
          <p:cNvSpPr/>
          <p:nvPr/>
        </p:nvSpPr>
        <p:spPr>
          <a:xfrm>
            <a:off x="839788" y="1557753"/>
            <a:ext cx="4960937" cy="277163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5A72BF-69EF-498D-C026-BC7090107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22555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Meet the Pharmacy Team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CDE12E-BC8D-90C4-9874-843A20439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57752"/>
            <a:ext cx="4960937" cy="841203"/>
          </a:xfrm>
          <a:solidFill>
            <a:schemeClr val="accent4"/>
          </a:solidFill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Pharmacist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b="0" i="1" dirty="0">
                <a:solidFill>
                  <a:schemeClr val="bg1"/>
                </a:solidFill>
              </a:rPr>
              <a:t>Medication expert &amp; healthcare leader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1CC9A-45AB-8314-30E7-05A339E088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2723"/>
            <a:ext cx="4960937" cy="2206978"/>
          </a:xfrm>
        </p:spPr>
        <p:txBody>
          <a:bodyPr>
            <a:normAutofit/>
          </a:bodyPr>
          <a:lstStyle/>
          <a:p>
            <a:r>
              <a:rPr lang="en-US" sz="1600" dirty="0"/>
              <a:t>What they focus on:</a:t>
            </a:r>
          </a:p>
          <a:p>
            <a:r>
              <a:rPr lang="en-US" sz="1600" dirty="0"/>
              <a:t>Makes clinical decisions about medications</a:t>
            </a:r>
          </a:p>
          <a:p>
            <a:r>
              <a:rPr lang="en-US" sz="1600" dirty="0"/>
              <a:t>Checks for safety, allergies, and drug interactions </a:t>
            </a:r>
          </a:p>
          <a:p>
            <a:r>
              <a:rPr lang="en-US" sz="1600" dirty="0"/>
              <a:t>Communicates with doctors, nurses, patients, and families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428EFD-209E-33ED-172A-73D587B5B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91275" y="1557752"/>
            <a:ext cx="4960937" cy="841202"/>
          </a:xfrm>
          <a:solidFill>
            <a:schemeClr val="accent3"/>
          </a:solidFill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solidFill>
                  <a:schemeClr val="bg1"/>
                </a:solidFill>
              </a:rPr>
              <a:t>Pharmacy Technician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600" b="0" i="1" dirty="0">
                <a:solidFill>
                  <a:schemeClr val="bg1"/>
                </a:solidFill>
              </a:rPr>
              <a:t>Keeps the pharmacy running safely and efficiently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6A98230-0C9F-6779-EC6D-DF60C547FF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91275" y="2502723"/>
            <a:ext cx="4960937" cy="2206977"/>
          </a:xfrm>
        </p:spPr>
        <p:txBody>
          <a:bodyPr>
            <a:normAutofit/>
          </a:bodyPr>
          <a:lstStyle/>
          <a:p>
            <a:pPr>
              <a:buClr>
                <a:schemeClr val="accent3"/>
              </a:buClr>
            </a:pPr>
            <a:r>
              <a:rPr lang="en-US" sz="1600" dirty="0"/>
              <a:t>What they focus on:</a:t>
            </a:r>
          </a:p>
          <a:p>
            <a:pPr>
              <a:buClr>
                <a:schemeClr val="accent3"/>
              </a:buClr>
            </a:pPr>
            <a:r>
              <a:rPr lang="en-US" sz="1600" dirty="0"/>
              <a:t>Prepares prescriptions and medications</a:t>
            </a:r>
          </a:p>
          <a:p>
            <a:pPr>
              <a:buClr>
                <a:schemeClr val="accent3"/>
              </a:buClr>
            </a:pPr>
            <a:r>
              <a:rPr lang="en-US" sz="1600" dirty="0"/>
              <a:t>Helps with insurance and access</a:t>
            </a:r>
          </a:p>
          <a:p>
            <a:pPr>
              <a:buClr>
                <a:schemeClr val="accent3"/>
              </a:buClr>
            </a:pPr>
            <a:r>
              <a:rPr lang="en-US" sz="1600" dirty="0"/>
              <a:t>Manages workflow and inventory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923EAC-9964-6D8F-4FDC-5E16C513E471}"/>
              </a:ext>
            </a:extLst>
          </p:cNvPr>
          <p:cNvSpPr txBox="1"/>
          <p:nvPr/>
        </p:nvSpPr>
        <p:spPr>
          <a:xfrm>
            <a:off x="3706417" y="4948249"/>
            <a:ext cx="4779169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Pharmacists and technicians </a:t>
            </a:r>
            <a:r>
              <a:rPr lang="en-US" sz="1600" b="1" dirty="0">
                <a:solidFill>
                  <a:schemeClr val="accent5"/>
                </a:solidFill>
              </a:rPr>
              <a:t>WORK TOGETHER </a:t>
            </a:r>
            <a:br>
              <a:rPr lang="en-US" sz="1600" b="1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to keep patients safe </a:t>
            </a: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A92F870F-0E4C-9E0B-42CE-1D9372AA7D8A}"/>
              </a:ext>
            </a:extLst>
          </p:cNvPr>
          <p:cNvCxnSpPr>
            <a:cxnSpLocks/>
            <a:stCxn id="17" idx="2"/>
            <a:endCxn id="10" idx="1"/>
          </p:cNvCxnSpPr>
          <p:nvPr/>
        </p:nvCxnSpPr>
        <p:spPr>
          <a:xfrm rot="16200000" flipH="1">
            <a:off x="3057714" y="4591934"/>
            <a:ext cx="911246" cy="386160"/>
          </a:xfrm>
          <a:prstGeom prst="bentConnector2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96FC9440-CFDF-A102-29A6-5FBB7F377A84}"/>
              </a:ext>
            </a:extLst>
          </p:cNvPr>
          <p:cNvCxnSpPr>
            <a:cxnSpLocks/>
            <a:stCxn id="19" idx="2"/>
            <a:endCxn id="10" idx="3"/>
          </p:cNvCxnSpPr>
          <p:nvPr/>
        </p:nvCxnSpPr>
        <p:spPr>
          <a:xfrm rot="5400000">
            <a:off x="8223042" y="4591935"/>
            <a:ext cx="911246" cy="386158"/>
          </a:xfrm>
          <a:prstGeom prst="bentConnector2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>
            <a:extLst>
              <a:ext uri="{FF2B5EF4-FFF2-40B4-BE49-F238E27FC236}">
                <a16:creationId xmlns:a16="http://schemas.microsoft.com/office/drawing/2014/main" id="{40665D84-3A9B-6C8A-6203-0AD70C5A64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049" y="6183962"/>
            <a:ext cx="961607" cy="594749"/>
          </a:xfrm>
          <a:prstGeom prst="rect">
            <a:avLst/>
          </a:prstGeom>
        </p:spPr>
      </p:pic>
      <p:pic>
        <p:nvPicPr>
          <p:cNvPr id="8" name="HOSA PPT, Slide4v2 audio">
            <a:hlinkClick r:id="" action="ppaction://media"/>
            <a:extLst>
              <a:ext uri="{FF2B5EF4-FFF2-40B4-BE49-F238E27FC236}">
                <a16:creationId xmlns:a16="http://schemas.microsoft.com/office/drawing/2014/main" id="{0800CC5F-3836-074A-EF2E-4987A7ECA6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94061" y="543111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516832"/>
      </p:ext>
    </p:extLst>
  </p:cSld>
  <p:clrMapOvr>
    <a:masterClrMapping/>
  </p:clrMapOvr>
  <p:transition spd="slow" advClick="0" advTm="4186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3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3E11-6C36-CDF2-A8CE-B20A82390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65125"/>
            <a:ext cx="10153650" cy="1325563"/>
          </a:xfrm>
        </p:spPr>
        <p:txBody>
          <a:bodyPr/>
          <a:lstStyle/>
          <a:p>
            <a:r>
              <a:rPr lang="en-US" dirty="0"/>
              <a:t>Community Pharmacist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4DED1-BF00-5312-84F7-5D069DAC7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629400" cy="3892952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800" b="1" dirty="0">
                <a:solidFill>
                  <a:schemeClr val="accent1"/>
                </a:solidFill>
                <a:latin typeface="+mj-lt"/>
              </a:rPr>
              <a:t>WHERE THEY WORK</a:t>
            </a:r>
            <a:r>
              <a:rPr lang="en-US" sz="3800" dirty="0">
                <a:latin typeface="+mj-lt"/>
              </a:rPr>
              <a:t>: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/>
              <a:t>CVS, Walgreens, grocery store pharmacies, independent hometown pharmacies, etc.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3800" b="1" dirty="0">
                <a:solidFill>
                  <a:schemeClr val="accent1"/>
                </a:solidFill>
                <a:latin typeface="+mj-lt"/>
              </a:rPr>
              <a:t>WHAT THEY DO: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dirty="0"/>
              <a:t>✅ Check for medication safety issues and interactions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dirty="0"/>
              <a:t>🔍 Solve insurance/medication access issues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dirty="0"/>
              <a:t>💬 Educate patients on prescriptions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dirty="0"/>
              <a:t>📋 Help manage diabetes, blood pressure, and other chronic diseases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3800" b="1" dirty="0">
                <a:solidFill>
                  <a:schemeClr val="accent1"/>
                </a:solidFill>
              </a:rPr>
              <a:t>WHY IT’S IMPORTANT: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/>
              <a:t>Community pharmacists are often the first healthcare professional someone sees – making them </a:t>
            </a:r>
            <a:r>
              <a:rPr lang="en-US" sz="3200" i="1" dirty="0"/>
              <a:t>key</a:t>
            </a:r>
            <a:r>
              <a:rPr lang="en-US" sz="3200" dirty="0"/>
              <a:t> in early detection, prevention, and education!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646BA7-49C5-6B8C-8760-DB41686DC377}"/>
              </a:ext>
            </a:extLst>
          </p:cNvPr>
          <p:cNvSpPr txBox="1"/>
          <p:nvPr/>
        </p:nvSpPr>
        <p:spPr>
          <a:xfrm>
            <a:off x="8372475" y="2334141"/>
            <a:ext cx="3227672" cy="1737360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chemeClr val="accent4"/>
                </a:solidFill>
              </a:rPr>
              <a:t>Pharmacist: </a:t>
            </a:r>
            <a:r>
              <a:rPr lang="en-US" sz="1400" dirty="0"/>
              <a:t>Clinical decisions, counseling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chemeClr val="accent4"/>
                </a:solidFill>
              </a:rPr>
              <a:t>Technician:</a:t>
            </a:r>
            <a:r>
              <a:rPr lang="en-US" sz="1400" dirty="0"/>
              <a:t> Prescription preparation, insurance support, patient flow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0873CBB-AA92-8888-C7CF-3D5F9EC1FC44}"/>
              </a:ext>
            </a:extLst>
          </p:cNvPr>
          <p:cNvSpPr/>
          <p:nvPr/>
        </p:nvSpPr>
        <p:spPr>
          <a:xfrm>
            <a:off x="428625" y="685006"/>
            <a:ext cx="685800" cy="6858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818461-8067-32A8-3AB0-855CF995D069}"/>
              </a:ext>
            </a:extLst>
          </p:cNvPr>
          <p:cNvSpPr txBox="1"/>
          <p:nvPr/>
        </p:nvSpPr>
        <p:spPr>
          <a:xfrm>
            <a:off x="428625" y="766296"/>
            <a:ext cx="5619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💊</a:t>
            </a:r>
            <a:r>
              <a:rPr lang="en-US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E6232F-86C7-B53F-B2B8-EE009F9EDDF6}"/>
              </a:ext>
            </a:extLst>
          </p:cNvPr>
          <p:cNvSpPr txBox="1"/>
          <p:nvPr/>
        </p:nvSpPr>
        <p:spPr>
          <a:xfrm>
            <a:off x="8786161" y="2151261"/>
            <a:ext cx="240030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TEAM SNAPSHOT</a:t>
            </a:r>
          </a:p>
        </p:txBody>
      </p:sp>
      <p:pic>
        <p:nvPicPr>
          <p:cNvPr id="4" name="HOSA PPT, Slide5 audio">
            <a:hlinkClick r:id="" action="ppaction://media"/>
            <a:extLst>
              <a:ext uri="{FF2B5EF4-FFF2-40B4-BE49-F238E27FC236}">
                <a16:creationId xmlns:a16="http://schemas.microsoft.com/office/drawing/2014/main" id="{884166A9-A8D1-A63F-0261-3E3D228801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96900" y="626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430344"/>
      </p:ext>
    </p:extLst>
  </p:cSld>
  <p:clrMapOvr>
    <a:masterClrMapping/>
  </p:clrMapOvr>
  <p:transition spd="slow" advClick="0" advTm="429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D3A68-F724-956E-BD45-C2F119F22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49B02-401E-4394-02C0-6071D51CA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625" y="365125"/>
            <a:ext cx="10163175" cy="1325563"/>
          </a:xfrm>
        </p:spPr>
        <p:txBody>
          <a:bodyPr/>
          <a:lstStyle/>
          <a:p>
            <a:r>
              <a:rPr lang="en-US" dirty="0"/>
              <a:t>Community Pharmacy Technician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BF11B-5179-3CBE-3152-389710AAC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6599" cy="389295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  <a:latin typeface="+mj-lt"/>
              </a:rPr>
              <a:t>WHAT THEY DO: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🖥️ Enter and prepare prescriptions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💊 Handle insurance payments and prior authorizations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📦 Manage inventory, audits, returns, and over-the-counter medications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💉 Administer vaccines (with proper training and depending on state law)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WHY IT’S IMPORTANT: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500" dirty="0"/>
              <a:t>Technicians provide support to pharmacists so that pharmacists can focus on clinical decision making.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785258F-04E8-BF58-77E8-32D2F26D7BDF}"/>
              </a:ext>
            </a:extLst>
          </p:cNvPr>
          <p:cNvGrpSpPr/>
          <p:nvPr/>
        </p:nvGrpSpPr>
        <p:grpSpPr>
          <a:xfrm>
            <a:off x="428625" y="685006"/>
            <a:ext cx="685800" cy="685800"/>
            <a:chOff x="428625" y="685006"/>
            <a:chExt cx="685800" cy="6858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AD08426-06E9-4078-1A1B-87C6A636EA23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77EB390-11BF-CB42-1E56-6FA1DF3BEED8}"/>
                </a:ext>
              </a:extLst>
            </p:cNvPr>
            <p:cNvSpPr txBox="1"/>
            <p:nvPr/>
          </p:nvSpPr>
          <p:spPr>
            <a:xfrm>
              <a:off x="428625" y="766296"/>
              <a:ext cx="5619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/>
                <a:t>💊</a:t>
              </a:r>
              <a:r>
                <a:rPr lang="en-US" dirty="0"/>
                <a:t>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7612E69-6790-B958-92AB-858613B1B175}"/>
              </a:ext>
            </a:extLst>
          </p:cNvPr>
          <p:cNvSpPr txBox="1"/>
          <p:nvPr/>
        </p:nvSpPr>
        <p:spPr>
          <a:xfrm>
            <a:off x="9126855" y="1825625"/>
            <a:ext cx="1607820" cy="914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🤝</a:t>
            </a:r>
          </a:p>
          <a:p>
            <a:pPr algn="ctr"/>
            <a:r>
              <a:rPr lang="en-US" sz="1200" b="1" dirty="0"/>
              <a:t>Team</a:t>
            </a:r>
            <a:endParaRPr lang="en-US" sz="16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59BB33-0399-43F8-FAAE-63E565B295F0}"/>
              </a:ext>
            </a:extLst>
          </p:cNvPr>
          <p:cNvSpPr txBox="1"/>
          <p:nvPr/>
        </p:nvSpPr>
        <p:spPr>
          <a:xfrm>
            <a:off x="9126855" y="3016368"/>
            <a:ext cx="1607820" cy="914400"/>
          </a:xfrm>
          <a:prstGeom prst="roundRect">
            <a:avLst/>
          </a:prstGeom>
          <a:solidFill>
            <a:schemeClr val="accent5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dirty="0"/>
              <a:t>📆</a:t>
            </a:r>
          </a:p>
          <a:p>
            <a:pPr algn="ctr"/>
            <a:r>
              <a:rPr lang="en-US" sz="1100" b="1" dirty="0"/>
              <a:t>Schedule</a:t>
            </a:r>
            <a:endParaRPr lang="en-US" sz="1100" b="1" dirty="0"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58442E-6CE0-0446-5898-9BB516E525C4}"/>
              </a:ext>
            </a:extLst>
          </p:cNvPr>
          <p:cNvSpPr txBox="1"/>
          <p:nvPr/>
        </p:nvSpPr>
        <p:spPr>
          <a:xfrm>
            <a:off x="9126855" y="4207111"/>
            <a:ext cx="1607820" cy="85129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🌟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Personality Traits</a:t>
            </a:r>
          </a:p>
        </p:txBody>
      </p:sp>
      <p:pic>
        <p:nvPicPr>
          <p:cNvPr id="5" name="HOSA PPT, Slide6 (combined)v2 audio">
            <a:hlinkClick r:id="" action="ppaction://media"/>
            <a:extLst>
              <a:ext uri="{FF2B5EF4-FFF2-40B4-BE49-F238E27FC236}">
                <a16:creationId xmlns:a16="http://schemas.microsoft.com/office/drawing/2014/main" id="{79B05FAE-4798-63C3-12BB-2189E5DB9B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67056" y="551537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27292"/>
      </p:ext>
    </p:extLst>
  </p:cSld>
  <p:clrMapOvr>
    <a:masterClrMapping/>
  </p:clrMapOvr>
  <p:transition spd="slow" advClick="0" advTm="881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0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1B542-1F79-62D5-64AA-3C0A1DBE0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3CC38-FBF2-AE85-3516-73F713F60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65125"/>
            <a:ext cx="10153650" cy="1325563"/>
          </a:xfrm>
        </p:spPr>
        <p:txBody>
          <a:bodyPr/>
          <a:lstStyle/>
          <a:p>
            <a:r>
              <a:rPr lang="en-US" dirty="0"/>
              <a:t>Health-System/Hospital Pharmacist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1F281-49AC-CB41-4FD5-D2BAB9F21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3892952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WHERE THEY WORK</a:t>
            </a:r>
            <a:r>
              <a:rPr lang="en-US" sz="1800" dirty="0"/>
              <a:t>: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Local hospitals, large medical centers, children’s hospitals, trauma centers, etc.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WHAT THEY DO: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🤝 Round with doctors and nurses in the ICU, ER, and surgery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🧠 Manage complex patient cases and dosing medications based on lab values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🛡️ Design protocols, educate staff, and ensure medication safety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📣 Communicate medication plans across the care team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WHY IT’S IMPORTANT: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Hospital pharmacists are medication experts who work with a clinical team, ensuring every drug decision in the hospital is safe, accurate, and personalized.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433A4A7-4D01-9957-656E-DDEDD73841E2}"/>
              </a:ext>
            </a:extLst>
          </p:cNvPr>
          <p:cNvGrpSpPr/>
          <p:nvPr/>
        </p:nvGrpSpPr>
        <p:grpSpPr>
          <a:xfrm>
            <a:off x="428625" y="685006"/>
            <a:ext cx="685800" cy="685800"/>
            <a:chOff x="428625" y="685006"/>
            <a:chExt cx="685800" cy="6858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06647E7-9A93-3840-A2EF-C0035EE2709C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43F9D2-C075-A0F1-D8A7-7C4798345E9E}"/>
                </a:ext>
              </a:extLst>
            </p:cNvPr>
            <p:cNvSpPr txBox="1"/>
            <p:nvPr/>
          </p:nvSpPr>
          <p:spPr>
            <a:xfrm>
              <a:off x="428625" y="766296"/>
              <a:ext cx="5619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/>
                <a:t>🏥</a:t>
              </a:r>
              <a:r>
                <a:rPr lang="en-US" dirty="0"/>
                <a:t>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D391CF4-CF6B-944B-575F-43D62E477D47}"/>
              </a:ext>
            </a:extLst>
          </p:cNvPr>
          <p:cNvSpPr txBox="1"/>
          <p:nvPr/>
        </p:nvSpPr>
        <p:spPr>
          <a:xfrm>
            <a:off x="8372475" y="2334140"/>
            <a:ext cx="3227672" cy="2743200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chemeClr val="accent4"/>
                </a:solidFill>
              </a:rPr>
              <a:t>Physician: </a:t>
            </a:r>
            <a:r>
              <a:rPr lang="en-US" sz="1400" dirty="0"/>
              <a:t>Diagnoses illness, orders medication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chemeClr val="accent4"/>
                </a:solidFill>
              </a:rPr>
              <a:t>Pharmacist:</a:t>
            </a:r>
            <a:r>
              <a:rPr lang="en-US" sz="1400" dirty="0"/>
              <a:t> Helps select most appropriate medications, ensures medication safety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chemeClr val="accent4"/>
                </a:solidFill>
              </a:rPr>
              <a:t>Technician:</a:t>
            </a:r>
            <a:r>
              <a:rPr lang="en-US" sz="1400" dirty="0">
                <a:solidFill>
                  <a:schemeClr val="accent4"/>
                </a:solidFill>
              </a:rPr>
              <a:t> </a:t>
            </a:r>
            <a:r>
              <a:rPr lang="en-US" sz="1400" dirty="0"/>
              <a:t>Prepares IV medications, manages medication distribution</a:t>
            </a:r>
          </a:p>
          <a:p>
            <a:pPr marL="285750" indent="-285750">
              <a:buClr>
                <a:schemeClr val="accent4"/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chemeClr val="accent4"/>
                </a:solidFill>
              </a:rPr>
              <a:t>Nurse:</a:t>
            </a:r>
            <a:r>
              <a:rPr lang="en-US" sz="1400" dirty="0"/>
              <a:t> Administers medication &amp; monitors patients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AE601F-0DEC-F54F-F52B-AF85EFE5D1CB}"/>
              </a:ext>
            </a:extLst>
          </p:cNvPr>
          <p:cNvSpPr txBox="1"/>
          <p:nvPr/>
        </p:nvSpPr>
        <p:spPr>
          <a:xfrm>
            <a:off x="8786161" y="2151261"/>
            <a:ext cx="2400300" cy="3657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TEAM SNAPSHOT</a:t>
            </a:r>
          </a:p>
        </p:txBody>
      </p:sp>
      <p:pic>
        <p:nvPicPr>
          <p:cNvPr id="5" name="HOSA PPT, Slide7 audio">
            <a:hlinkClick r:id="" action="ppaction://media"/>
            <a:extLst>
              <a:ext uri="{FF2B5EF4-FFF2-40B4-BE49-F238E27FC236}">
                <a16:creationId xmlns:a16="http://schemas.microsoft.com/office/drawing/2014/main" id="{B79852B5-C057-DCEF-FBAD-054C753556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96900" y="5892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096890"/>
      </p:ext>
    </p:extLst>
  </p:cSld>
  <p:clrMapOvr>
    <a:masterClrMapping/>
  </p:clrMapOvr>
  <p:transition spd="slow" advClick="0" advTm="5111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C6E7F-C759-2D2B-2DBE-A73914ACD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21AC1-F8BB-97C4-A9B7-5809E873D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624" y="365125"/>
            <a:ext cx="10163175" cy="1325563"/>
          </a:xfrm>
        </p:spPr>
        <p:txBody>
          <a:bodyPr>
            <a:normAutofit/>
          </a:bodyPr>
          <a:lstStyle/>
          <a:p>
            <a:r>
              <a:rPr lang="en-US" sz="3400" dirty="0"/>
              <a:t>Health- System/Hospital Pharmacy Technician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B5917-0734-3F4D-823F-E6A57B531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96125" cy="3648900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900" b="1" dirty="0">
                <a:solidFill>
                  <a:schemeClr val="accent1"/>
                </a:solidFill>
              </a:rPr>
              <a:t>WHAT THEY DO: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🧪 Compound IV medications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📦 Stock and deliver medications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📋 Manage medication inventory, medication shortages, removal of expired/recalled medications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500" dirty="0"/>
              <a:t>🌎 Perform medication history assessments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800" b="1" dirty="0">
                <a:solidFill>
                  <a:schemeClr val="accent1"/>
                </a:solidFill>
              </a:rPr>
              <a:t>WHY IT’S IMPORTANT: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Hospital pharmacy technicians are essential to safe medication delivery and teamwork, helping pharmacists spend more time on direct patient care.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6D4B535-8AD5-D9DC-B784-D3B9EA85C218}"/>
              </a:ext>
            </a:extLst>
          </p:cNvPr>
          <p:cNvGrpSpPr/>
          <p:nvPr/>
        </p:nvGrpSpPr>
        <p:grpSpPr>
          <a:xfrm>
            <a:off x="428625" y="685006"/>
            <a:ext cx="685800" cy="685800"/>
            <a:chOff x="428625" y="685006"/>
            <a:chExt cx="685800" cy="6858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8BBAC4A-D8AB-BDCA-7909-8F646509749A}"/>
                </a:ext>
              </a:extLst>
            </p:cNvPr>
            <p:cNvSpPr/>
            <p:nvPr/>
          </p:nvSpPr>
          <p:spPr>
            <a:xfrm>
              <a:off x="428625" y="685006"/>
              <a:ext cx="685800" cy="6858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E50928F-D9D7-8732-CFB1-4D15E8094EDA}"/>
                </a:ext>
              </a:extLst>
            </p:cNvPr>
            <p:cNvSpPr txBox="1"/>
            <p:nvPr/>
          </p:nvSpPr>
          <p:spPr>
            <a:xfrm>
              <a:off x="428625" y="766296"/>
              <a:ext cx="5619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/>
                <a:t>🏥</a:t>
              </a:r>
              <a:r>
                <a:rPr lang="en-US" dirty="0"/>
                <a:t>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BB87436-1D1D-4D4C-F7D6-6EE32F3C51F0}"/>
              </a:ext>
            </a:extLst>
          </p:cNvPr>
          <p:cNvSpPr txBox="1"/>
          <p:nvPr/>
        </p:nvSpPr>
        <p:spPr>
          <a:xfrm>
            <a:off x="9126855" y="1825625"/>
            <a:ext cx="1607820" cy="9144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🤝</a:t>
            </a:r>
          </a:p>
          <a:p>
            <a:pPr algn="ctr"/>
            <a:r>
              <a:rPr lang="en-US" sz="1200" b="1" dirty="0"/>
              <a:t>Team</a:t>
            </a:r>
            <a:endParaRPr lang="en-US" sz="16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3ECB68-2FA1-40D6-8B12-DBA3A7A1BF32}"/>
              </a:ext>
            </a:extLst>
          </p:cNvPr>
          <p:cNvSpPr txBox="1"/>
          <p:nvPr/>
        </p:nvSpPr>
        <p:spPr>
          <a:xfrm>
            <a:off x="9126855" y="3016368"/>
            <a:ext cx="1607820" cy="914400"/>
          </a:xfrm>
          <a:prstGeom prst="roundRect">
            <a:avLst/>
          </a:prstGeom>
          <a:solidFill>
            <a:schemeClr val="accent5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 dirty="0"/>
              <a:t>📆</a:t>
            </a:r>
          </a:p>
          <a:p>
            <a:pPr algn="ctr"/>
            <a:r>
              <a:rPr lang="en-US" sz="1100" b="1" dirty="0"/>
              <a:t>Schedule</a:t>
            </a:r>
            <a:endParaRPr lang="en-US" sz="1100" b="1" dirty="0">
              <a:cs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CB3454-2527-902D-B76D-6BB8F38432A3}"/>
              </a:ext>
            </a:extLst>
          </p:cNvPr>
          <p:cNvSpPr txBox="1"/>
          <p:nvPr/>
        </p:nvSpPr>
        <p:spPr>
          <a:xfrm>
            <a:off x="9126855" y="4207111"/>
            <a:ext cx="1607820" cy="85129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🌟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Personality Traits</a:t>
            </a:r>
          </a:p>
        </p:txBody>
      </p:sp>
      <p:pic>
        <p:nvPicPr>
          <p:cNvPr id="7" name="HOSA PPT, Slide8 audio (combined)">
            <a:hlinkClick r:id="" action="ppaction://media"/>
            <a:extLst>
              <a:ext uri="{FF2B5EF4-FFF2-40B4-BE49-F238E27FC236}">
                <a16:creationId xmlns:a16="http://schemas.microsoft.com/office/drawing/2014/main" id="{67967166-6FCB-3FED-FE2C-BE3A7618A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13485" y="587098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95951"/>
      </p:ext>
    </p:extLst>
  </p:cSld>
  <p:clrMapOvr>
    <a:masterClrMapping/>
  </p:clrMapOvr>
  <p:transition spd="slow" advClick="0" advTm="12678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7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7D760-ED94-D4DE-ABC0-30D380735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05209-9040-8C6F-4C7E-0337F6ADC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3403"/>
            <a:ext cx="7924800" cy="1057821"/>
          </a:xfrm>
        </p:spPr>
        <p:txBody>
          <a:bodyPr anchor="ctr">
            <a:normAutofit fontScale="90000"/>
          </a:bodyPr>
          <a:lstStyle/>
          <a:p>
            <a:r>
              <a:rPr lang="en-US" dirty="0"/>
              <a:t>Pharmacists Specialize Too – Just like Physicians!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EC924-38A9-EA2B-DF24-E0F04569AFF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1" y="2590800"/>
            <a:ext cx="6991349" cy="2295525"/>
          </a:xfrm>
        </p:spPr>
        <p:txBody>
          <a:bodyPr numCol="2" spcCol="457200"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Cardiology ❤️</a:t>
            </a:r>
          </a:p>
          <a:p>
            <a:pPr marL="0" indent="0">
              <a:buNone/>
            </a:pPr>
            <a:r>
              <a:rPr lang="en-US" sz="2000" dirty="0"/>
              <a:t>Critical Care 🏥</a:t>
            </a:r>
          </a:p>
          <a:p>
            <a:pPr marL="0" indent="0">
              <a:buNone/>
            </a:pPr>
            <a:r>
              <a:rPr lang="en-US" sz="2000" dirty="0"/>
              <a:t>Emergency Medicine 🚑</a:t>
            </a:r>
          </a:p>
          <a:p>
            <a:pPr marL="0" indent="0">
              <a:buNone/>
            </a:pPr>
            <a:r>
              <a:rPr lang="en-US" sz="2000" dirty="0"/>
              <a:t>Oncology 🎗️</a:t>
            </a:r>
          </a:p>
          <a:p>
            <a:pPr marL="0" indent="0">
              <a:buNone/>
            </a:pPr>
            <a:r>
              <a:rPr lang="en-US" sz="2000" dirty="0"/>
              <a:t>Infectious Diseases 🦠</a:t>
            </a:r>
          </a:p>
          <a:p>
            <a:pPr marL="0" indent="0">
              <a:buNone/>
            </a:pPr>
            <a:r>
              <a:rPr lang="en-US" sz="2000" dirty="0"/>
              <a:t>Informatics 💻</a:t>
            </a:r>
          </a:p>
          <a:p>
            <a:pPr marL="0" indent="0">
              <a:buNone/>
            </a:pPr>
            <a:r>
              <a:rPr lang="en-US" sz="2000" dirty="0"/>
              <a:t>Pediatrics 👩‍👦</a:t>
            </a:r>
          </a:p>
          <a:p>
            <a:pPr marL="0" indent="0">
              <a:buNone/>
            </a:pPr>
            <a:r>
              <a:rPr lang="en-US" sz="2000" dirty="0"/>
              <a:t>Psychiatry 🧠</a:t>
            </a:r>
          </a:p>
          <a:p>
            <a:pPr marL="0" indent="0">
              <a:buNone/>
            </a:pPr>
            <a:r>
              <a:rPr lang="en-US" sz="2000" dirty="0"/>
              <a:t>Transplant 🚨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03CCE1-4C72-E0D1-208F-9B9C9F6034CF}"/>
              </a:ext>
            </a:extLst>
          </p:cNvPr>
          <p:cNvSpPr txBox="1"/>
          <p:nvPr/>
        </p:nvSpPr>
        <p:spPr>
          <a:xfrm>
            <a:off x="8075812" y="2659557"/>
            <a:ext cx="3339548" cy="1828800"/>
          </a:xfrm>
          <a:prstGeom prst="rect">
            <a:avLst/>
          </a:prstGeom>
          <a:ln w="28575"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lvl="1"/>
            <a:r>
              <a:rPr lang="en-US" sz="2800" b="1" dirty="0">
                <a:solidFill>
                  <a:schemeClr val="accent4"/>
                </a:solidFill>
                <a:latin typeface="Arial Black" panose="020B0A04020102020204" pitchFamily="34" charset="0"/>
              </a:rPr>
              <a:t>FUN FACT</a:t>
            </a:r>
          </a:p>
          <a:p>
            <a:pPr lvl="1"/>
            <a:endParaRPr lang="en-US" sz="1200" b="1" dirty="0">
              <a:latin typeface="Arial Black" panose="020B0A04020102020204" pitchFamily="34" charset="0"/>
            </a:endParaRPr>
          </a:p>
          <a:p>
            <a:pPr lvl="1"/>
            <a:r>
              <a:rPr lang="en-US" dirty="0"/>
              <a:t>Qualified pharmacists are also able to get Board Certified!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9CE56F-E967-15C6-3515-E1A6AEA34E65}"/>
              </a:ext>
            </a:extLst>
          </p:cNvPr>
          <p:cNvSpPr txBox="1"/>
          <p:nvPr/>
        </p:nvSpPr>
        <p:spPr>
          <a:xfrm>
            <a:off x="0" y="361494"/>
            <a:ext cx="3219450" cy="461665"/>
          </a:xfrm>
          <a:custGeom>
            <a:avLst/>
            <a:gdLst>
              <a:gd name="csX0" fmla="*/ 0 w 3038475"/>
              <a:gd name="csY0" fmla="*/ 477500 h 477500"/>
              <a:gd name="csX1" fmla="*/ 0 w 3038475"/>
              <a:gd name="csY1" fmla="*/ 0 h 477500"/>
              <a:gd name="csX2" fmla="*/ 3038475 w 3038475"/>
              <a:gd name="csY2" fmla="*/ 0 h 477500"/>
              <a:gd name="csX3" fmla="*/ 3038475 w 3038475"/>
              <a:gd name="csY3" fmla="*/ 477500 h 477500"/>
              <a:gd name="csX4" fmla="*/ 0 w 3038475"/>
              <a:gd name="csY4" fmla="*/ 477500 h 477500"/>
              <a:gd name="csX0" fmla="*/ 0 w 3038475"/>
              <a:gd name="csY0" fmla="*/ 477500 h 487025"/>
              <a:gd name="csX1" fmla="*/ 0 w 3038475"/>
              <a:gd name="csY1" fmla="*/ 0 h 487025"/>
              <a:gd name="csX2" fmla="*/ 3038475 w 3038475"/>
              <a:gd name="csY2" fmla="*/ 0 h 487025"/>
              <a:gd name="csX3" fmla="*/ 2895600 w 3038475"/>
              <a:gd name="csY3" fmla="*/ 487025 h 487025"/>
              <a:gd name="csX4" fmla="*/ 0 w 3038475"/>
              <a:gd name="csY4" fmla="*/ 477500 h 4870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038475" h="487025">
                <a:moveTo>
                  <a:pt x="0" y="477500"/>
                </a:moveTo>
                <a:lnTo>
                  <a:pt x="0" y="0"/>
                </a:lnTo>
                <a:lnTo>
                  <a:pt x="3038475" y="0"/>
                </a:lnTo>
                <a:lnTo>
                  <a:pt x="2895600" y="487025"/>
                </a:lnTo>
                <a:lnTo>
                  <a:pt x="0" y="477500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  DID YOU KNOW?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A6F484-5784-1EA2-EAF3-BFF32BE0E4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6" t="9268" r="8859" b="5134"/>
          <a:stretch>
            <a:fillRect/>
          </a:stretch>
        </p:blipFill>
        <p:spPr>
          <a:xfrm>
            <a:off x="7599562" y="2944114"/>
            <a:ext cx="952500" cy="969771"/>
          </a:xfrm>
          <a:prstGeom prst="rect">
            <a:avLst/>
          </a:prstGeom>
        </p:spPr>
      </p:pic>
      <p:pic>
        <p:nvPicPr>
          <p:cNvPr id="5" name="HOSA PPT, Slide9 audio">
            <a:hlinkClick r:id="" action="ppaction://media"/>
            <a:extLst>
              <a:ext uri="{FF2B5EF4-FFF2-40B4-BE49-F238E27FC236}">
                <a16:creationId xmlns:a16="http://schemas.microsoft.com/office/drawing/2014/main" id="{4195F25C-505E-4189-D4A3-C7EE1C4EE0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09600" y="6007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990260"/>
      </p:ext>
    </p:extLst>
  </p:cSld>
  <p:clrMapOvr>
    <a:masterClrMapping/>
  </p:clrMapOvr>
  <p:transition spd="slow" advClick="0" advTm="4864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9.0.7022"/>
  <p:tag name="SLIDO_EVENT_SECTION_UUID" val="938e4225-1fb2-4fe7-a45e-755ed6a983df"/>
  <p:tag name="SLIDO_EVENT_UUID" val="457e53dd-7ea2-487d-b108-01538e3feedf"/>
  <p:tag name="SLIDO_PRESENTATION_ID" val="34f78f06-4f8a-45fa-9802-b989ac85c442"/>
</p:tagLst>
</file>

<file path=ppt/theme/theme1.xml><?xml version="1.0" encoding="utf-8"?>
<a:theme xmlns:a="http://schemas.openxmlformats.org/drawingml/2006/main" name="Office Theme">
  <a:themeElements>
    <a:clrScheme name="ASHP PPT">
      <a:dk1>
        <a:srgbClr val="44546A"/>
      </a:dk1>
      <a:lt1>
        <a:sysClr val="window" lastClr="FFFFFF"/>
      </a:lt1>
      <a:dk2>
        <a:srgbClr val="002852"/>
      </a:dk2>
      <a:lt2>
        <a:srgbClr val="C8E8F3"/>
      </a:lt2>
      <a:accent1>
        <a:srgbClr val="006EB7"/>
      </a:accent1>
      <a:accent2>
        <a:srgbClr val="5DC9E7"/>
      </a:accent2>
      <a:accent3>
        <a:srgbClr val="70AD47"/>
      </a:accent3>
      <a:accent4>
        <a:srgbClr val="F47932"/>
      </a:accent4>
      <a:accent5>
        <a:srgbClr val="FFC000"/>
      </a:accent5>
      <a:accent6>
        <a:srgbClr val="002852"/>
      </a:accent6>
      <a:hlink>
        <a:srgbClr val="006EB7"/>
      </a:hlink>
      <a:folHlink>
        <a:srgbClr val="5DC9E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571A0274-86A7-4883-970C-7C27669842DF}" vid="{B74938E8-E7F9-4A13-818C-465A4429487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61D5257CBCA145858EF4A203173EBE" ma:contentTypeVersion="13" ma:contentTypeDescription="Create a new document." ma:contentTypeScope="" ma:versionID="0a9465457fbaa37f81bda4a822cc5040">
  <xsd:schema xmlns:xsd="http://www.w3.org/2001/XMLSchema" xmlns:xs="http://www.w3.org/2001/XMLSchema" xmlns:p="http://schemas.microsoft.com/office/2006/metadata/properties" xmlns:ns2="963317b7-a70c-4c46-9b05-745cb5fbaeff" xmlns:ns3="1bffd8b1-3d78-42e0-b437-80ef9ff172c8" targetNamespace="http://schemas.microsoft.com/office/2006/metadata/properties" ma:root="true" ma:fieldsID="5ac76e953ce18443412c64ff21cce5ee" ns2:_="" ns3:_="">
    <xsd:import namespace="963317b7-a70c-4c46-9b05-745cb5fbaeff"/>
    <xsd:import namespace="1bffd8b1-3d78-42e0-b437-80ef9ff172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3317b7-a70c-4c46-9b05-745cb5fbae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32d68d1a-ea82-452c-bf2f-d734c326d1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d8b1-3d78-42e0-b437-80ef9ff172c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4ee08bc-2fc8-4b74-930f-7959448b16f7}" ma:internalName="TaxCatchAll" ma:showField="CatchAllData" ma:web="1bffd8b1-3d78-42e0-b437-80ef9ff172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bffd8b1-3d78-42e0-b437-80ef9ff172c8" xsi:nil="true"/>
    <lcf76f155ced4ddcb4097134ff3c332f xmlns="963317b7-a70c-4c46-9b05-745cb5fbaef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E137D0D-2122-4C44-8C11-DD061FEF3F2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1F33C9-8DB6-4DE8-A400-4052C8B787EC}">
  <ds:schemaRefs>
    <ds:schemaRef ds:uri="1bffd8b1-3d78-42e0-b437-80ef9ff172c8"/>
    <ds:schemaRef ds:uri="963317b7-a70c-4c46-9b05-745cb5fbaef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FE2DB36-229F-4058-B8DE-C5721D5F29DC}">
  <ds:schemaRefs>
    <ds:schemaRef ds:uri="1bffd8b1-3d78-42e0-b437-80ef9ff172c8"/>
    <ds:schemaRef ds:uri="http://schemas.microsoft.com/office/2006/metadata/properties"/>
    <ds:schemaRef ds:uri="963317b7-a70c-4c46-9b05-745cb5fbaeff"/>
    <ds:schemaRef ds:uri="http://schemas.openxmlformats.org/package/2006/metadata/core-properties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ASHP Master Template 2025</Template>
  <TotalTime>2909</TotalTime>
  <Words>2272</Words>
  <Application>Microsoft Office PowerPoint</Application>
  <PresentationFormat>Widescreen</PresentationFormat>
  <Paragraphs>352</Paragraphs>
  <Slides>24</Slides>
  <Notes>22</Notes>
  <HiddenSlides>1</HiddenSlides>
  <MMClips>23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Aptos</vt:lpstr>
      <vt:lpstr>Arial</vt:lpstr>
      <vt:lpstr>Arial Black</vt:lpstr>
      <vt:lpstr>Calibri</vt:lpstr>
      <vt:lpstr>Wingdings</vt:lpstr>
      <vt:lpstr>Office Theme</vt:lpstr>
      <vt:lpstr>The Pharmacy Files   Explore the unexpected  places a pharmacy career  can take you!</vt:lpstr>
      <vt:lpstr>What Pharmacy Career is right for you?</vt:lpstr>
      <vt:lpstr>Pharmacy Careers exist everywhere healthcare exists</vt:lpstr>
      <vt:lpstr>Meet the Pharmacy Team</vt:lpstr>
      <vt:lpstr>Community Pharmacist</vt:lpstr>
      <vt:lpstr>Community Pharmacy Technician</vt:lpstr>
      <vt:lpstr>Health-System/Hospital Pharmacist</vt:lpstr>
      <vt:lpstr>Health- System/Hospital Pharmacy Technician</vt:lpstr>
      <vt:lpstr>Pharmacists Specialize Too – Just like Physicians!</vt:lpstr>
      <vt:lpstr>Ambulatory Clinic Pharmacists</vt:lpstr>
      <vt:lpstr>Public Health/Government</vt:lpstr>
      <vt:lpstr>National Defense</vt:lpstr>
      <vt:lpstr>Colleges/Universities</vt:lpstr>
      <vt:lpstr>Poison Control &amp; Toxicology Pharmacist</vt:lpstr>
      <vt:lpstr>Research/Pharmaceutical Industry</vt:lpstr>
      <vt:lpstr>Healthcare Careers:  Schooling, Teamwork &amp; Pay</vt:lpstr>
      <vt:lpstr>Path to Becoming a Pharmacy Technician</vt:lpstr>
      <vt:lpstr>Pharmacy Technician Information</vt:lpstr>
      <vt:lpstr>Additional Pharmacy Technician Information</vt:lpstr>
      <vt:lpstr>Paths to Becoming a Pharmacist</vt:lpstr>
      <vt:lpstr>Advanced Training after PharmD</vt:lpstr>
      <vt:lpstr>Getting Ready for a Career in Pharmacy</vt:lpstr>
      <vt:lpstr>How You Can Explore Pharmacy Now</vt:lpstr>
      <vt:lpstr>The Pharmacy Files:   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 L. Grant</dc:creator>
  <cp:lastModifiedBy>Sam McIlhagga</cp:lastModifiedBy>
  <cp:revision>44</cp:revision>
  <dcterms:created xsi:type="dcterms:W3CDTF">2025-10-18T04:31:37Z</dcterms:created>
  <dcterms:modified xsi:type="dcterms:W3CDTF">2026-07-21T14:40:25Z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0x010100E961D5257CBCA145858EF4A203173EBE</vt:lpwstr>
  </property>
  <property fmtid="{D5CDD505-2E9C-101B-9397-08002B2CF9AE}" pid="3" name="MediaServiceImageTags">
    <vt:lpwstr/>
  </property>
</Properties>
</file>