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352" r:id="rId4"/>
    <p:sldId id="353" r:id="rId5"/>
    <p:sldId id="354" r:id="rId6"/>
    <p:sldId id="355" r:id="rId7"/>
    <p:sldId id="356" r:id="rId8"/>
    <p:sldId id="357" r:id="rId9"/>
    <p:sldId id="359" r:id="rId10"/>
    <p:sldId id="358" r:id="rId11"/>
    <p:sldId id="3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B7"/>
    <a:srgbClr val="7F7F7F"/>
    <a:srgbClr val="F7C024"/>
    <a:srgbClr val="E57137"/>
    <a:srgbClr val="5B9BD5"/>
    <a:srgbClr val="FE83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75698" autoAdjust="0"/>
  </p:normalViewPr>
  <p:slideViewPr>
    <p:cSldViewPr snapToGrid="0">
      <p:cViewPr varScale="1">
        <p:scale>
          <a:sx n="56" d="100"/>
          <a:sy n="56" d="100"/>
        </p:scale>
        <p:origin x="-42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19967-5AEB-4AE4-AA6B-50FBB8B2DD10}"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44736FAA-A3CA-46A4-9ED1-C486FDC9E00E}">
      <dgm:prSet phldrT="[Text]" custT="1"/>
      <dgm:spPr/>
      <dgm:t>
        <a:bodyPr/>
        <a:lstStyle/>
        <a:p>
          <a:endParaRPr lang="en-US" sz="1800" u="sng" dirty="0">
            <a:latin typeface="Apple Chancery" pitchFamily="66" charset="0"/>
          </a:endParaRPr>
        </a:p>
      </dgm:t>
    </dgm:pt>
    <dgm:pt modelId="{5375727E-A198-4AEE-8249-A799B95A25D3}" type="parTrans" cxnId="{0BB13C81-420B-48AB-8FE5-24E02FCDA5DC}">
      <dgm:prSet/>
      <dgm:spPr/>
      <dgm:t>
        <a:bodyPr/>
        <a:lstStyle/>
        <a:p>
          <a:endParaRPr lang="en-US"/>
        </a:p>
      </dgm:t>
    </dgm:pt>
    <dgm:pt modelId="{E6B03475-864A-41DF-9FBC-108AB3315C65}" type="sibTrans" cxnId="{0BB13C81-420B-48AB-8FE5-24E02FCDA5DC}">
      <dgm:prSet/>
      <dgm:spPr/>
      <dgm:t>
        <a:bodyPr/>
        <a:lstStyle/>
        <a:p>
          <a:endParaRPr lang="en-US" dirty="0"/>
        </a:p>
      </dgm:t>
    </dgm:pt>
    <dgm:pt modelId="{FAEE7B1C-1AEE-4D82-A56B-6E681D6E3865}">
      <dgm:prSet phldrT="[Text]" custT="1"/>
      <dgm:spPr/>
      <dgm:t>
        <a:bodyPr/>
        <a:lstStyle/>
        <a:p>
          <a:endParaRPr lang="en-US" sz="2000" dirty="0"/>
        </a:p>
      </dgm:t>
    </dgm:pt>
    <dgm:pt modelId="{9A5AB99C-FC86-4B97-8A62-2D70BF0D5295}" type="parTrans" cxnId="{967F5EF7-0D0C-483C-8CA5-57399B473CC3}">
      <dgm:prSet/>
      <dgm:spPr/>
      <dgm:t>
        <a:bodyPr/>
        <a:lstStyle/>
        <a:p>
          <a:endParaRPr lang="en-US"/>
        </a:p>
      </dgm:t>
    </dgm:pt>
    <dgm:pt modelId="{32564E47-E770-4096-8EED-7DCD65485BF9}" type="sibTrans" cxnId="{967F5EF7-0D0C-483C-8CA5-57399B473CC3}">
      <dgm:prSet/>
      <dgm:spPr/>
      <dgm:t>
        <a:bodyPr/>
        <a:lstStyle/>
        <a:p>
          <a:endParaRPr lang="en-US" dirty="0"/>
        </a:p>
      </dgm:t>
    </dgm:pt>
    <dgm:pt modelId="{4E2DAF12-BC64-4885-BB88-D15B2F5BED32}">
      <dgm:prSet phldrT="[Text]"/>
      <dgm:spPr/>
      <dgm:t>
        <a:bodyPr/>
        <a:lstStyle/>
        <a:p>
          <a:endParaRPr lang="en-US" u="none" dirty="0" smtClean="0">
            <a:latin typeface="Apple Chancery" pitchFamily="66" charset="0"/>
          </a:endParaRPr>
        </a:p>
      </dgm:t>
    </dgm:pt>
    <dgm:pt modelId="{E4597914-741B-40AA-A87B-68547FDDB094}" type="sibTrans" cxnId="{0C992521-A95C-49D4-9655-2EE69228E5A3}">
      <dgm:prSet/>
      <dgm:spPr/>
      <dgm:t>
        <a:bodyPr/>
        <a:lstStyle/>
        <a:p>
          <a:endParaRPr lang="en-US" dirty="0"/>
        </a:p>
      </dgm:t>
    </dgm:pt>
    <dgm:pt modelId="{3FDE78AE-84D2-42FB-ADB0-305E2A32C20F}" type="parTrans" cxnId="{0C992521-A95C-49D4-9655-2EE69228E5A3}">
      <dgm:prSet/>
      <dgm:spPr/>
      <dgm:t>
        <a:bodyPr/>
        <a:lstStyle/>
        <a:p>
          <a:endParaRPr lang="en-US"/>
        </a:p>
      </dgm:t>
    </dgm:pt>
    <dgm:pt modelId="{85BD0783-08F2-46EA-A911-07F42FA0A081}" type="pres">
      <dgm:prSet presAssocID="{6D719967-5AEB-4AE4-AA6B-50FBB8B2DD10}" presName="Name0" presStyleCnt="0">
        <dgm:presLayoutVars>
          <dgm:chMax/>
          <dgm:chPref/>
          <dgm:dir/>
          <dgm:animLvl val="lvl"/>
        </dgm:presLayoutVars>
      </dgm:prSet>
      <dgm:spPr/>
      <dgm:t>
        <a:bodyPr/>
        <a:lstStyle/>
        <a:p>
          <a:endParaRPr lang="en-US"/>
        </a:p>
      </dgm:t>
    </dgm:pt>
    <dgm:pt modelId="{77CB8E79-1064-45F2-8B28-884E0679DC26}" type="pres">
      <dgm:prSet presAssocID="{4E2DAF12-BC64-4885-BB88-D15B2F5BED32}" presName="composite" presStyleCnt="0"/>
      <dgm:spPr/>
      <dgm:t>
        <a:bodyPr/>
        <a:lstStyle/>
        <a:p>
          <a:endParaRPr lang="en-US"/>
        </a:p>
      </dgm:t>
    </dgm:pt>
    <dgm:pt modelId="{CB28DBDC-EC9A-4C51-9259-C3D5209078DC}" type="pres">
      <dgm:prSet presAssocID="{4E2DAF12-BC64-4885-BB88-D15B2F5BED32}" presName="Parent1" presStyleLbl="node1" presStyleIdx="0" presStyleCnt="6" custScaleX="167567" custScaleY="162722" custLinFactNeighborX="14338" custLinFactNeighborY="21969">
        <dgm:presLayoutVars>
          <dgm:chMax val="1"/>
          <dgm:chPref val="1"/>
          <dgm:bulletEnabled val="1"/>
        </dgm:presLayoutVars>
      </dgm:prSet>
      <dgm:spPr/>
      <dgm:t>
        <a:bodyPr/>
        <a:lstStyle/>
        <a:p>
          <a:endParaRPr lang="en-US"/>
        </a:p>
      </dgm:t>
    </dgm:pt>
    <dgm:pt modelId="{6B3B849C-7AB0-447F-96FC-4A5275119830}" type="pres">
      <dgm:prSet presAssocID="{4E2DAF12-BC64-4885-BB88-D15B2F5BED32}" presName="Childtext1" presStyleLbl="revTx" presStyleIdx="0" presStyleCnt="3">
        <dgm:presLayoutVars>
          <dgm:chMax val="0"/>
          <dgm:chPref val="0"/>
          <dgm:bulletEnabled val="1"/>
        </dgm:presLayoutVars>
      </dgm:prSet>
      <dgm:spPr/>
      <dgm:t>
        <a:bodyPr/>
        <a:lstStyle/>
        <a:p>
          <a:endParaRPr lang="en-US"/>
        </a:p>
      </dgm:t>
    </dgm:pt>
    <dgm:pt modelId="{7956A158-C254-4610-9EE0-71F9D43CF934}" type="pres">
      <dgm:prSet presAssocID="{4E2DAF12-BC64-4885-BB88-D15B2F5BED32}" presName="BalanceSpacing" presStyleCnt="0"/>
      <dgm:spPr/>
      <dgm:t>
        <a:bodyPr/>
        <a:lstStyle/>
        <a:p>
          <a:endParaRPr lang="en-US"/>
        </a:p>
      </dgm:t>
    </dgm:pt>
    <dgm:pt modelId="{682BDE92-3490-4779-A88F-3E47FCDACAB1}" type="pres">
      <dgm:prSet presAssocID="{4E2DAF12-BC64-4885-BB88-D15B2F5BED32}" presName="BalanceSpacing1" presStyleCnt="0"/>
      <dgm:spPr/>
      <dgm:t>
        <a:bodyPr/>
        <a:lstStyle/>
        <a:p>
          <a:endParaRPr lang="en-US"/>
        </a:p>
      </dgm:t>
    </dgm:pt>
    <dgm:pt modelId="{0895AA05-9F73-4201-93F3-6DB1AEC62A16}" type="pres">
      <dgm:prSet presAssocID="{E4597914-741B-40AA-A87B-68547FDDB094}" presName="Accent1Text" presStyleLbl="node1" presStyleIdx="1" presStyleCnt="6" custScaleX="168074" custScaleY="163645" custLinFactNeighborX="-52716" custLinFactNeighborY="20551"/>
      <dgm:spPr/>
      <dgm:t>
        <a:bodyPr/>
        <a:lstStyle/>
        <a:p>
          <a:endParaRPr lang="en-US"/>
        </a:p>
      </dgm:t>
    </dgm:pt>
    <dgm:pt modelId="{72D13BFC-5686-4EC6-9598-2C9F0CF6018D}" type="pres">
      <dgm:prSet presAssocID="{E4597914-741B-40AA-A87B-68547FDDB094}" presName="spaceBetweenRectangles" presStyleCnt="0"/>
      <dgm:spPr/>
      <dgm:t>
        <a:bodyPr/>
        <a:lstStyle/>
        <a:p>
          <a:endParaRPr lang="en-US"/>
        </a:p>
      </dgm:t>
    </dgm:pt>
    <dgm:pt modelId="{376A55C6-7B69-43F1-8E24-DBF11DD0DB49}" type="pres">
      <dgm:prSet presAssocID="{44736FAA-A3CA-46A4-9ED1-C486FDC9E00E}" presName="composite" presStyleCnt="0"/>
      <dgm:spPr/>
      <dgm:t>
        <a:bodyPr/>
        <a:lstStyle/>
        <a:p>
          <a:endParaRPr lang="en-US"/>
        </a:p>
      </dgm:t>
    </dgm:pt>
    <dgm:pt modelId="{40480104-4550-447C-A84F-CC538D54249F}" type="pres">
      <dgm:prSet presAssocID="{44736FAA-A3CA-46A4-9ED1-C486FDC9E00E}" presName="Parent1" presStyleLbl="node1" presStyleIdx="2" presStyleCnt="6" custScaleX="171689" custScaleY="157879" custLinFactNeighborX="-23042" custLinFactNeighborY="6575">
        <dgm:presLayoutVars>
          <dgm:chMax val="1"/>
          <dgm:chPref val="1"/>
          <dgm:bulletEnabled val="1"/>
        </dgm:presLayoutVars>
      </dgm:prSet>
      <dgm:spPr/>
      <dgm:t>
        <a:bodyPr/>
        <a:lstStyle/>
        <a:p>
          <a:endParaRPr lang="en-US"/>
        </a:p>
      </dgm:t>
    </dgm:pt>
    <dgm:pt modelId="{1AA17AF3-2867-408A-8258-DD0B70C898A9}" type="pres">
      <dgm:prSet presAssocID="{44736FAA-A3CA-46A4-9ED1-C486FDC9E00E}" presName="Childtext1" presStyleLbl="revTx" presStyleIdx="1" presStyleCnt="3" custLinFactY="58196" custLinFactNeighborX="-2160" custLinFactNeighborY="100000">
        <dgm:presLayoutVars>
          <dgm:chMax val="0"/>
          <dgm:chPref val="0"/>
          <dgm:bulletEnabled val="1"/>
        </dgm:presLayoutVars>
      </dgm:prSet>
      <dgm:spPr/>
      <dgm:t>
        <a:bodyPr/>
        <a:lstStyle/>
        <a:p>
          <a:endParaRPr lang="en-US"/>
        </a:p>
      </dgm:t>
    </dgm:pt>
    <dgm:pt modelId="{A23A0E68-34B9-4C85-968F-747D25730639}" type="pres">
      <dgm:prSet presAssocID="{44736FAA-A3CA-46A4-9ED1-C486FDC9E00E}" presName="BalanceSpacing" presStyleCnt="0"/>
      <dgm:spPr/>
      <dgm:t>
        <a:bodyPr/>
        <a:lstStyle/>
        <a:p>
          <a:endParaRPr lang="en-US"/>
        </a:p>
      </dgm:t>
    </dgm:pt>
    <dgm:pt modelId="{C3CBFB13-DC54-4DFA-85CB-2BB41CAE5BBE}" type="pres">
      <dgm:prSet presAssocID="{44736FAA-A3CA-46A4-9ED1-C486FDC9E00E}" presName="BalanceSpacing1" presStyleCnt="0"/>
      <dgm:spPr/>
      <dgm:t>
        <a:bodyPr/>
        <a:lstStyle/>
        <a:p>
          <a:endParaRPr lang="en-US"/>
        </a:p>
      </dgm:t>
    </dgm:pt>
    <dgm:pt modelId="{13C3403B-83B7-4D75-BDC6-0C6F7A264EE4}" type="pres">
      <dgm:prSet presAssocID="{E6B03475-864A-41DF-9FBC-108AB3315C65}" presName="Accent1Text" presStyleLbl="node1" presStyleIdx="3" presStyleCnt="6" custScaleX="154915" custScaleY="153056" custLinFactNeighborX="42177" custLinFactNeighborY="6562"/>
      <dgm:spPr/>
      <dgm:t>
        <a:bodyPr/>
        <a:lstStyle/>
        <a:p>
          <a:endParaRPr lang="en-US"/>
        </a:p>
      </dgm:t>
    </dgm:pt>
    <dgm:pt modelId="{C72A5184-E197-4EF9-8882-F60C82221FD8}" type="pres">
      <dgm:prSet presAssocID="{E6B03475-864A-41DF-9FBC-108AB3315C65}" presName="spaceBetweenRectangles" presStyleCnt="0"/>
      <dgm:spPr/>
      <dgm:t>
        <a:bodyPr/>
        <a:lstStyle/>
        <a:p>
          <a:endParaRPr lang="en-US"/>
        </a:p>
      </dgm:t>
    </dgm:pt>
    <dgm:pt modelId="{399BE856-F59E-4C47-86AA-5D2CC62A3A85}" type="pres">
      <dgm:prSet presAssocID="{FAEE7B1C-1AEE-4D82-A56B-6E681D6E3865}" presName="composite" presStyleCnt="0"/>
      <dgm:spPr/>
      <dgm:t>
        <a:bodyPr/>
        <a:lstStyle/>
        <a:p>
          <a:endParaRPr lang="en-US"/>
        </a:p>
      </dgm:t>
    </dgm:pt>
    <dgm:pt modelId="{5471AD96-E6DF-4C8F-96F9-C27D5DA6ED3C}" type="pres">
      <dgm:prSet presAssocID="{FAEE7B1C-1AEE-4D82-A56B-6E681D6E3865}" presName="Parent1" presStyleLbl="node1" presStyleIdx="4" presStyleCnt="6" custScaleX="170584" custScaleY="157287" custLinFactNeighborX="10823" custLinFactNeighborY="-8316">
        <dgm:presLayoutVars>
          <dgm:chMax val="1"/>
          <dgm:chPref val="1"/>
          <dgm:bulletEnabled val="1"/>
        </dgm:presLayoutVars>
      </dgm:prSet>
      <dgm:spPr/>
      <dgm:t>
        <a:bodyPr/>
        <a:lstStyle/>
        <a:p>
          <a:endParaRPr lang="en-US"/>
        </a:p>
      </dgm:t>
    </dgm:pt>
    <dgm:pt modelId="{4B6A0641-246B-4526-A31D-2F3EC87BC720}" type="pres">
      <dgm:prSet presAssocID="{FAEE7B1C-1AEE-4D82-A56B-6E681D6E3865}" presName="Childtext1" presStyleLbl="revTx" presStyleIdx="2" presStyleCnt="3">
        <dgm:presLayoutVars>
          <dgm:chMax val="0"/>
          <dgm:chPref val="0"/>
          <dgm:bulletEnabled val="1"/>
        </dgm:presLayoutVars>
      </dgm:prSet>
      <dgm:spPr/>
      <dgm:t>
        <a:bodyPr/>
        <a:lstStyle/>
        <a:p>
          <a:endParaRPr lang="en-US"/>
        </a:p>
      </dgm:t>
    </dgm:pt>
    <dgm:pt modelId="{350B07A3-742F-41BF-89EC-53CD96F59873}" type="pres">
      <dgm:prSet presAssocID="{FAEE7B1C-1AEE-4D82-A56B-6E681D6E3865}" presName="BalanceSpacing" presStyleCnt="0"/>
      <dgm:spPr/>
      <dgm:t>
        <a:bodyPr/>
        <a:lstStyle/>
        <a:p>
          <a:endParaRPr lang="en-US"/>
        </a:p>
      </dgm:t>
    </dgm:pt>
    <dgm:pt modelId="{F3FB6EB1-DD56-4876-9FF8-A48421BC7A0F}" type="pres">
      <dgm:prSet presAssocID="{FAEE7B1C-1AEE-4D82-A56B-6E681D6E3865}" presName="BalanceSpacing1" presStyleCnt="0"/>
      <dgm:spPr/>
      <dgm:t>
        <a:bodyPr/>
        <a:lstStyle/>
        <a:p>
          <a:endParaRPr lang="en-US"/>
        </a:p>
      </dgm:t>
    </dgm:pt>
    <dgm:pt modelId="{5CBF23D2-B191-4492-B01C-09F00D68EDF8}" type="pres">
      <dgm:prSet presAssocID="{32564E47-E770-4096-8EED-7DCD65485BF9}" presName="Accent1Text" presStyleLbl="node1" presStyleIdx="5" presStyleCnt="6" custScaleX="167624" custScaleY="156235" custLinFactNeighborX="-56975" custLinFactNeighborY="-8842"/>
      <dgm:spPr/>
      <dgm:t>
        <a:bodyPr/>
        <a:lstStyle/>
        <a:p>
          <a:endParaRPr lang="en-US"/>
        </a:p>
      </dgm:t>
    </dgm:pt>
  </dgm:ptLst>
  <dgm:cxnLst>
    <dgm:cxn modelId="{98212D8F-6B3A-491E-BF45-DD3CC0BCAEED}" type="presOf" srcId="{E6B03475-864A-41DF-9FBC-108AB3315C65}" destId="{13C3403B-83B7-4D75-BDC6-0C6F7A264EE4}" srcOrd="0" destOrd="0" presId="urn:microsoft.com/office/officeart/2008/layout/AlternatingHexagons"/>
    <dgm:cxn modelId="{0C992521-A95C-49D4-9655-2EE69228E5A3}" srcId="{6D719967-5AEB-4AE4-AA6B-50FBB8B2DD10}" destId="{4E2DAF12-BC64-4885-BB88-D15B2F5BED32}" srcOrd="0" destOrd="0" parTransId="{3FDE78AE-84D2-42FB-ADB0-305E2A32C20F}" sibTransId="{E4597914-741B-40AA-A87B-68547FDDB094}"/>
    <dgm:cxn modelId="{D44A2135-8C3B-44CF-85FB-0A615ADBB56B}" type="presOf" srcId="{6D719967-5AEB-4AE4-AA6B-50FBB8B2DD10}" destId="{85BD0783-08F2-46EA-A911-07F42FA0A081}" srcOrd="0" destOrd="0" presId="urn:microsoft.com/office/officeart/2008/layout/AlternatingHexagons"/>
    <dgm:cxn modelId="{967F5EF7-0D0C-483C-8CA5-57399B473CC3}" srcId="{6D719967-5AEB-4AE4-AA6B-50FBB8B2DD10}" destId="{FAEE7B1C-1AEE-4D82-A56B-6E681D6E3865}" srcOrd="2" destOrd="0" parTransId="{9A5AB99C-FC86-4B97-8A62-2D70BF0D5295}" sibTransId="{32564E47-E770-4096-8EED-7DCD65485BF9}"/>
    <dgm:cxn modelId="{4A09E325-C43D-4F7A-A400-FA29B9BB6FCC}" type="presOf" srcId="{E4597914-741B-40AA-A87B-68547FDDB094}" destId="{0895AA05-9F73-4201-93F3-6DB1AEC62A16}" srcOrd="0" destOrd="0" presId="urn:microsoft.com/office/officeart/2008/layout/AlternatingHexagons"/>
    <dgm:cxn modelId="{3600FE90-FCAA-4269-9E4C-185D5E997B31}" type="presOf" srcId="{FAEE7B1C-1AEE-4D82-A56B-6E681D6E3865}" destId="{5471AD96-E6DF-4C8F-96F9-C27D5DA6ED3C}" srcOrd="0" destOrd="0" presId="urn:microsoft.com/office/officeart/2008/layout/AlternatingHexagons"/>
    <dgm:cxn modelId="{0BB13C81-420B-48AB-8FE5-24E02FCDA5DC}" srcId="{6D719967-5AEB-4AE4-AA6B-50FBB8B2DD10}" destId="{44736FAA-A3CA-46A4-9ED1-C486FDC9E00E}" srcOrd="1" destOrd="0" parTransId="{5375727E-A198-4AEE-8249-A799B95A25D3}" sibTransId="{E6B03475-864A-41DF-9FBC-108AB3315C65}"/>
    <dgm:cxn modelId="{9EABE82B-4C0B-437B-974B-B99C186A4E90}" type="presOf" srcId="{32564E47-E770-4096-8EED-7DCD65485BF9}" destId="{5CBF23D2-B191-4492-B01C-09F00D68EDF8}" srcOrd="0" destOrd="0" presId="urn:microsoft.com/office/officeart/2008/layout/AlternatingHexagons"/>
    <dgm:cxn modelId="{ED3196EA-21EC-48D0-BF57-ADCD751F123E}" type="presOf" srcId="{4E2DAF12-BC64-4885-BB88-D15B2F5BED32}" destId="{CB28DBDC-EC9A-4C51-9259-C3D5209078DC}" srcOrd="0" destOrd="0" presId="urn:microsoft.com/office/officeart/2008/layout/AlternatingHexagons"/>
    <dgm:cxn modelId="{8D3CA12F-D9DC-45D2-B9B2-5A4744F9087F}" type="presOf" srcId="{44736FAA-A3CA-46A4-9ED1-C486FDC9E00E}" destId="{40480104-4550-447C-A84F-CC538D54249F}" srcOrd="0" destOrd="0" presId="urn:microsoft.com/office/officeart/2008/layout/AlternatingHexagons"/>
    <dgm:cxn modelId="{F2D1D31C-D694-44B2-A2E1-29494452F0A3}" type="presParOf" srcId="{85BD0783-08F2-46EA-A911-07F42FA0A081}" destId="{77CB8E79-1064-45F2-8B28-884E0679DC26}" srcOrd="0" destOrd="0" presId="urn:microsoft.com/office/officeart/2008/layout/AlternatingHexagons"/>
    <dgm:cxn modelId="{8B5FFA95-1E7D-4BF0-8148-183E3E439C0A}" type="presParOf" srcId="{77CB8E79-1064-45F2-8B28-884E0679DC26}" destId="{CB28DBDC-EC9A-4C51-9259-C3D5209078DC}" srcOrd="0" destOrd="0" presId="urn:microsoft.com/office/officeart/2008/layout/AlternatingHexagons"/>
    <dgm:cxn modelId="{F549BD75-F259-43F5-BC5A-F91A78CED1EA}" type="presParOf" srcId="{77CB8E79-1064-45F2-8B28-884E0679DC26}" destId="{6B3B849C-7AB0-447F-96FC-4A5275119830}" srcOrd="1" destOrd="0" presId="urn:microsoft.com/office/officeart/2008/layout/AlternatingHexagons"/>
    <dgm:cxn modelId="{1E46F7BA-E6A6-4B00-8F42-00903C4C83BD}" type="presParOf" srcId="{77CB8E79-1064-45F2-8B28-884E0679DC26}" destId="{7956A158-C254-4610-9EE0-71F9D43CF934}" srcOrd="2" destOrd="0" presId="urn:microsoft.com/office/officeart/2008/layout/AlternatingHexagons"/>
    <dgm:cxn modelId="{620B3DBD-DFB6-4518-8F1C-DEEF16B11503}" type="presParOf" srcId="{77CB8E79-1064-45F2-8B28-884E0679DC26}" destId="{682BDE92-3490-4779-A88F-3E47FCDACAB1}" srcOrd="3" destOrd="0" presId="urn:microsoft.com/office/officeart/2008/layout/AlternatingHexagons"/>
    <dgm:cxn modelId="{E82B34D0-77AE-47CA-B1D2-CCCCE25FC990}" type="presParOf" srcId="{77CB8E79-1064-45F2-8B28-884E0679DC26}" destId="{0895AA05-9F73-4201-93F3-6DB1AEC62A16}" srcOrd="4" destOrd="0" presId="urn:microsoft.com/office/officeart/2008/layout/AlternatingHexagons"/>
    <dgm:cxn modelId="{6C46011A-55A6-4713-B786-0333567D0A54}" type="presParOf" srcId="{85BD0783-08F2-46EA-A911-07F42FA0A081}" destId="{72D13BFC-5686-4EC6-9598-2C9F0CF6018D}" srcOrd="1" destOrd="0" presId="urn:microsoft.com/office/officeart/2008/layout/AlternatingHexagons"/>
    <dgm:cxn modelId="{A0216053-9BAD-426C-AD44-E3D81397BA07}" type="presParOf" srcId="{85BD0783-08F2-46EA-A911-07F42FA0A081}" destId="{376A55C6-7B69-43F1-8E24-DBF11DD0DB49}" srcOrd="2" destOrd="0" presId="urn:microsoft.com/office/officeart/2008/layout/AlternatingHexagons"/>
    <dgm:cxn modelId="{2B0065D3-41B3-41CC-8E8F-A2797D94D3CC}" type="presParOf" srcId="{376A55C6-7B69-43F1-8E24-DBF11DD0DB49}" destId="{40480104-4550-447C-A84F-CC538D54249F}" srcOrd="0" destOrd="0" presId="urn:microsoft.com/office/officeart/2008/layout/AlternatingHexagons"/>
    <dgm:cxn modelId="{79501178-36C9-44DC-AD53-932118A69DD3}" type="presParOf" srcId="{376A55C6-7B69-43F1-8E24-DBF11DD0DB49}" destId="{1AA17AF3-2867-408A-8258-DD0B70C898A9}" srcOrd="1" destOrd="0" presId="urn:microsoft.com/office/officeart/2008/layout/AlternatingHexagons"/>
    <dgm:cxn modelId="{846400BE-F08A-4A6B-9F83-257B5B1D7E3B}" type="presParOf" srcId="{376A55C6-7B69-43F1-8E24-DBF11DD0DB49}" destId="{A23A0E68-34B9-4C85-968F-747D25730639}" srcOrd="2" destOrd="0" presId="urn:microsoft.com/office/officeart/2008/layout/AlternatingHexagons"/>
    <dgm:cxn modelId="{BC935AEE-BFFC-478F-9818-37259C218342}" type="presParOf" srcId="{376A55C6-7B69-43F1-8E24-DBF11DD0DB49}" destId="{C3CBFB13-DC54-4DFA-85CB-2BB41CAE5BBE}" srcOrd="3" destOrd="0" presId="urn:microsoft.com/office/officeart/2008/layout/AlternatingHexagons"/>
    <dgm:cxn modelId="{90FF5F79-2968-4833-BC3C-DB4474331AB3}" type="presParOf" srcId="{376A55C6-7B69-43F1-8E24-DBF11DD0DB49}" destId="{13C3403B-83B7-4D75-BDC6-0C6F7A264EE4}" srcOrd="4" destOrd="0" presId="urn:microsoft.com/office/officeart/2008/layout/AlternatingHexagons"/>
    <dgm:cxn modelId="{892911EF-C366-472A-885F-B7546CC9A9C1}" type="presParOf" srcId="{85BD0783-08F2-46EA-A911-07F42FA0A081}" destId="{C72A5184-E197-4EF9-8882-F60C82221FD8}" srcOrd="3" destOrd="0" presId="urn:microsoft.com/office/officeart/2008/layout/AlternatingHexagons"/>
    <dgm:cxn modelId="{5DF1951A-0E47-47B7-81C2-C42A01181B14}" type="presParOf" srcId="{85BD0783-08F2-46EA-A911-07F42FA0A081}" destId="{399BE856-F59E-4C47-86AA-5D2CC62A3A85}" srcOrd="4" destOrd="0" presId="urn:microsoft.com/office/officeart/2008/layout/AlternatingHexagons"/>
    <dgm:cxn modelId="{5011FB1C-719C-4EBD-8ED1-B0B6C4674504}" type="presParOf" srcId="{399BE856-F59E-4C47-86AA-5D2CC62A3A85}" destId="{5471AD96-E6DF-4C8F-96F9-C27D5DA6ED3C}" srcOrd="0" destOrd="0" presId="urn:microsoft.com/office/officeart/2008/layout/AlternatingHexagons"/>
    <dgm:cxn modelId="{805BEC7C-94B3-4F88-896D-430073A9F863}" type="presParOf" srcId="{399BE856-F59E-4C47-86AA-5D2CC62A3A85}" destId="{4B6A0641-246B-4526-A31D-2F3EC87BC720}" srcOrd="1" destOrd="0" presId="urn:microsoft.com/office/officeart/2008/layout/AlternatingHexagons"/>
    <dgm:cxn modelId="{A6E3D228-5947-413D-A457-C5530F22050B}" type="presParOf" srcId="{399BE856-F59E-4C47-86AA-5D2CC62A3A85}" destId="{350B07A3-742F-41BF-89EC-53CD96F59873}" srcOrd="2" destOrd="0" presId="urn:microsoft.com/office/officeart/2008/layout/AlternatingHexagons"/>
    <dgm:cxn modelId="{6134701C-0299-4265-8935-BBCF7103A0BC}" type="presParOf" srcId="{399BE856-F59E-4C47-86AA-5D2CC62A3A85}" destId="{F3FB6EB1-DD56-4876-9FF8-A48421BC7A0F}" srcOrd="3" destOrd="0" presId="urn:microsoft.com/office/officeart/2008/layout/AlternatingHexagons"/>
    <dgm:cxn modelId="{FE302F4F-F703-4369-AB45-97033B98C050}" type="presParOf" srcId="{399BE856-F59E-4C47-86AA-5D2CC62A3A85}" destId="{5CBF23D2-B191-4492-B01C-09F00D68EDF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8DBDC-EC9A-4C51-9259-C3D5209078DC}">
      <dsp:nvSpPr>
        <dsp:cNvPr id="0" name=""/>
        <dsp:cNvSpPr/>
      </dsp:nvSpPr>
      <dsp:spPr>
        <a:xfrm rot="5400000">
          <a:off x="3988475" y="731532"/>
          <a:ext cx="3829945" cy="343126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u="none" kern="1200" dirty="0" smtClean="0">
            <a:latin typeface="Apple Chancery" pitchFamily="66" charset="0"/>
          </a:endParaRPr>
        </a:p>
      </dsp:txBody>
      <dsp:txXfrm rot="-5400000">
        <a:off x="4729928" y="1137292"/>
        <a:ext cx="2347039" cy="2619743"/>
      </dsp:txXfrm>
    </dsp:sp>
    <dsp:sp modelId="{6B3B849C-7AB0-447F-96FC-4A5275119830}">
      <dsp:nvSpPr>
        <dsp:cNvPr id="0" name=""/>
        <dsp:cNvSpPr/>
      </dsp:nvSpPr>
      <dsp:spPr>
        <a:xfrm>
          <a:off x="6695834" y="1223983"/>
          <a:ext cx="2626699" cy="1412204"/>
        </a:xfrm>
        <a:prstGeom prst="rect">
          <a:avLst/>
        </a:prstGeom>
        <a:noFill/>
        <a:ln>
          <a:noFill/>
        </a:ln>
        <a:effectLst/>
      </dsp:spPr>
      <dsp:style>
        <a:lnRef idx="0">
          <a:scrgbClr r="0" g="0" b="0"/>
        </a:lnRef>
        <a:fillRef idx="0">
          <a:scrgbClr r="0" g="0" b="0"/>
        </a:fillRef>
        <a:effectRef idx="0">
          <a:scrgbClr r="0" g="0" b="0"/>
        </a:effectRef>
        <a:fontRef idx="minor"/>
      </dsp:style>
    </dsp:sp>
    <dsp:sp modelId="{0895AA05-9F73-4201-93F3-6DB1AEC62A16}">
      <dsp:nvSpPr>
        <dsp:cNvPr id="0" name=""/>
        <dsp:cNvSpPr/>
      </dsp:nvSpPr>
      <dsp:spPr>
        <a:xfrm rot="5400000">
          <a:off x="393039" y="692966"/>
          <a:ext cx="3851669" cy="3441644"/>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1141127" y="1095730"/>
        <a:ext cx="2355492" cy="2636117"/>
      </dsp:txXfrm>
    </dsp:sp>
    <dsp:sp modelId="{40480104-4550-447C-A84F-CC538D54249F}">
      <dsp:nvSpPr>
        <dsp:cNvPr id="0" name=""/>
        <dsp:cNvSpPr/>
      </dsp:nvSpPr>
      <dsp:spPr>
        <a:xfrm rot="5400000">
          <a:off x="2170048" y="3754942"/>
          <a:ext cx="3715956" cy="3515669"/>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u="sng" kern="1200" dirty="0">
            <a:latin typeface="Apple Chancery" pitchFamily="66" charset="0"/>
          </a:endParaRPr>
        </a:p>
      </dsp:txBody>
      <dsp:txXfrm rot="-5400000">
        <a:off x="2840345" y="4257434"/>
        <a:ext cx="2375361" cy="2510686"/>
      </dsp:txXfrm>
    </dsp:sp>
    <dsp:sp modelId="{1AA17AF3-2867-408A-8258-DD0B70C898A9}">
      <dsp:nvSpPr>
        <dsp:cNvPr id="0" name=""/>
        <dsp:cNvSpPr/>
      </dsp:nvSpPr>
      <dsp:spPr>
        <a:xfrm>
          <a:off x="794402" y="6885971"/>
          <a:ext cx="2541967" cy="1412204"/>
        </a:xfrm>
        <a:prstGeom prst="rect">
          <a:avLst/>
        </a:prstGeom>
        <a:noFill/>
        <a:ln>
          <a:noFill/>
        </a:ln>
        <a:effectLst/>
      </dsp:spPr>
      <dsp:style>
        <a:lnRef idx="0">
          <a:scrgbClr r="0" g="0" b="0"/>
        </a:lnRef>
        <a:fillRef idx="0">
          <a:scrgbClr r="0" g="0" b="0"/>
        </a:fillRef>
        <a:effectRef idx="0">
          <a:scrgbClr r="0" g="0" b="0"/>
        </a:effectRef>
        <a:fontRef idx="minor"/>
      </dsp:style>
    </dsp:sp>
    <dsp:sp modelId="{13C3403B-83B7-4D75-BDC6-0C6F7A264EE4}">
      <dsp:nvSpPr>
        <dsp:cNvPr id="0" name=""/>
        <dsp:cNvSpPr/>
      </dsp:nvSpPr>
      <dsp:spPr>
        <a:xfrm rot="5400000">
          <a:off x="5773806" y="3926377"/>
          <a:ext cx="3602438" cy="3172188"/>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6486057" y="4275804"/>
        <a:ext cx="2177936" cy="2473334"/>
      </dsp:txXfrm>
    </dsp:sp>
    <dsp:sp modelId="{5471AD96-E6DF-4C8F-96F9-C27D5DA6ED3C}">
      <dsp:nvSpPr>
        <dsp:cNvPr id="0" name=""/>
        <dsp:cNvSpPr/>
      </dsp:nvSpPr>
      <dsp:spPr>
        <a:xfrm rot="5400000">
          <a:off x="3980460" y="6768885"/>
          <a:ext cx="3702022" cy="3493042"/>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4650692" y="7263984"/>
        <a:ext cx="2361558" cy="2502844"/>
      </dsp:txXfrm>
    </dsp:sp>
    <dsp:sp modelId="{4B6A0641-246B-4526-A31D-2F3EC87BC720}">
      <dsp:nvSpPr>
        <dsp:cNvPr id="0" name=""/>
        <dsp:cNvSpPr/>
      </dsp:nvSpPr>
      <dsp:spPr>
        <a:xfrm>
          <a:off x="6695834" y="8005035"/>
          <a:ext cx="2626699" cy="1412204"/>
        </a:xfrm>
        <a:prstGeom prst="rect">
          <a:avLst/>
        </a:prstGeom>
        <a:noFill/>
        <a:ln>
          <a:noFill/>
        </a:ln>
        <a:effectLst/>
      </dsp:spPr>
      <dsp:style>
        <a:lnRef idx="0">
          <a:scrgbClr r="0" g="0" b="0"/>
        </a:lnRef>
        <a:fillRef idx="0">
          <a:scrgbClr r="0" g="0" b="0"/>
        </a:fillRef>
        <a:effectRef idx="0">
          <a:scrgbClr r="0" g="0" b="0"/>
        </a:effectRef>
        <a:fontRef idx="minor"/>
      </dsp:style>
    </dsp:sp>
    <dsp:sp modelId="{5CBF23D2-B191-4492-B01C-09F00D68EDF8}">
      <dsp:nvSpPr>
        <dsp:cNvPr id="0" name=""/>
        <dsp:cNvSpPr/>
      </dsp:nvSpPr>
      <dsp:spPr>
        <a:xfrm rot="5400000">
          <a:off x="393031" y="6786810"/>
          <a:ext cx="3677262" cy="3432430"/>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1068474" y="7256868"/>
        <a:ext cx="2326376" cy="249231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E716F-E7CE-46DE-A941-A770E9A29B00}" type="datetimeFigureOut">
              <a:rPr lang="en-US" smtClean="0"/>
              <a:t>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95FBB-9C94-4B2B-918C-A4C4DF6F1FE9}" type="slidenum">
              <a:rPr lang="en-US" smtClean="0"/>
              <a:t>‹#›</a:t>
            </a:fld>
            <a:endParaRPr lang="en-US"/>
          </a:p>
        </p:txBody>
      </p:sp>
    </p:spTree>
    <p:extLst>
      <p:ext uri="{BB962C8B-B14F-4D97-AF65-F5344CB8AC3E}">
        <p14:creationId xmlns:p14="http://schemas.microsoft.com/office/powerpoint/2010/main" val="287699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PowerPoint template that your </a:t>
            </a:r>
            <a:r>
              <a:rPr lang="en-US" sz="1200" kern="1200" dirty="0" err="1" smtClean="0">
                <a:solidFill>
                  <a:schemeClr val="tx1"/>
                </a:solidFill>
                <a:effectLst/>
                <a:latin typeface="+mn-lt"/>
                <a:ea typeface="+mn-ea"/>
                <a:cs typeface="+mn-cs"/>
              </a:rPr>
              <a:t>SSHP</a:t>
            </a:r>
            <a:r>
              <a:rPr lang="en-US" sz="1200" kern="1200" dirty="0" smtClean="0">
                <a:solidFill>
                  <a:schemeClr val="tx1"/>
                </a:solidFill>
                <a:effectLst/>
                <a:latin typeface="+mn-lt"/>
                <a:ea typeface="+mn-ea"/>
                <a:cs typeface="+mn-cs"/>
              </a:rPr>
              <a:t> may use. This is YOUR </a:t>
            </a:r>
            <a:r>
              <a:rPr lang="en-US" sz="1200" kern="1200" dirty="0" err="1" smtClean="0">
                <a:solidFill>
                  <a:schemeClr val="tx1"/>
                </a:solidFill>
                <a:effectLst/>
                <a:latin typeface="+mn-lt"/>
                <a:ea typeface="+mn-ea"/>
                <a:cs typeface="+mn-cs"/>
              </a:rPr>
              <a:t>SSHP</a:t>
            </a:r>
            <a:r>
              <a:rPr lang="en-US" sz="1200" kern="1200" dirty="0" smtClean="0">
                <a:solidFill>
                  <a:schemeClr val="tx1"/>
                </a:solidFill>
                <a:effectLst/>
                <a:latin typeface="+mn-lt"/>
                <a:ea typeface="+mn-ea"/>
                <a:cs typeface="+mn-cs"/>
              </a:rPr>
              <a:t> and we want you to highlight past achievements and upcoming events for your current members and for the students you are recruiting. Add pictures of officers and the faculty advisor. Insert slides amongst the slides already present. Make the necessary modifications to fit your </a:t>
            </a:r>
            <a:r>
              <a:rPr lang="en-US" sz="1200" kern="1200" dirty="0" err="1" smtClean="0">
                <a:solidFill>
                  <a:schemeClr val="tx1"/>
                </a:solidFill>
                <a:effectLst/>
                <a:latin typeface="+mn-lt"/>
                <a:ea typeface="+mn-ea"/>
                <a:cs typeface="+mn-cs"/>
              </a:rPr>
              <a:t>SSHP’s</a:t>
            </a:r>
            <a:r>
              <a:rPr lang="en-US" sz="1200" kern="1200" dirty="0" smtClean="0">
                <a:solidFill>
                  <a:schemeClr val="tx1"/>
                </a:solidFill>
                <a:effectLst/>
                <a:latin typeface="+mn-lt"/>
                <a:ea typeface="+mn-ea"/>
                <a:cs typeface="+mn-cs"/>
              </a:rPr>
              <a:t> individual needs. </a:t>
            </a:r>
            <a:endParaRPr lang="en-US" dirty="0" smtClean="0"/>
          </a:p>
          <a:p>
            <a:endParaRPr lang="en-US" dirty="0"/>
          </a:p>
        </p:txBody>
      </p:sp>
      <p:sp>
        <p:nvSpPr>
          <p:cNvPr id="4" name="Slide Number Placeholder 3"/>
          <p:cNvSpPr>
            <a:spLocks noGrp="1"/>
          </p:cNvSpPr>
          <p:nvPr>
            <p:ph type="sldNum" sz="quarter" idx="10"/>
          </p:nvPr>
        </p:nvSpPr>
        <p:spPr/>
        <p:txBody>
          <a:bodyPr/>
          <a:lstStyle/>
          <a:p>
            <a:fld id="{AA995FBB-9C94-4B2B-918C-A4C4DF6F1FE9}" type="slidenum">
              <a:rPr lang="en-US" smtClean="0"/>
              <a:t>1</a:t>
            </a:fld>
            <a:endParaRPr lang="en-US"/>
          </a:p>
        </p:txBody>
      </p:sp>
    </p:spTree>
    <p:extLst>
      <p:ext uri="{BB962C8B-B14F-4D97-AF65-F5344CB8AC3E}">
        <p14:creationId xmlns:p14="http://schemas.microsoft.com/office/powerpoint/2010/main" val="864936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A995FBB-9C94-4B2B-918C-A4C4DF6F1FE9}" type="slidenum">
              <a:rPr lang="en-US" smtClean="0"/>
              <a:t>11</a:t>
            </a:fld>
            <a:endParaRPr lang="en-US"/>
          </a:p>
        </p:txBody>
      </p:sp>
    </p:spTree>
    <p:extLst>
      <p:ext uri="{BB962C8B-B14F-4D97-AF65-F5344CB8AC3E}">
        <p14:creationId xmlns:p14="http://schemas.microsoft.com/office/powerpoint/2010/main" val="53563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ASHP Connect is an online community available free of charge to ASHP members. This service allows ASHP members, including students and practitioners, to network and communicate on a professional level. </a:t>
            </a:r>
            <a:endParaRPr lang="en-US" dirty="0" smtClean="0"/>
          </a:p>
          <a:p>
            <a:endParaRPr lang="en-US" dirty="0"/>
          </a:p>
        </p:txBody>
      </p:sp>
      <p:sp>
        <p:nvSpPr>
          <p:cNvPr id="4" name="Slide Number Placeholder 3"/>
          <p:cNvSpPr>
            <a:spLocks noGrp="1"/>
          </p:cNvSpPr>
          <p:nvPr>
            <p:ph type="sldNum" sz="quarter" idx="10"/>
          </p:nvPr>
        </p:nvSpPr>
        <p:spPr/>
        <p:txBody>
          <a:bodyPr/>
          <a:lstStyle/>
          <a:p>
            <a:fld id="{AA995FBB-9C94-4B2B-918C-A4C4DF6F1FE9}" type="slidenum">
              <a:rPr lang="en-US" smtClean="0"/>
              <a:t>3</a:t>
            </a:fld>
            <a:endParaRPr lang="en-US"/>
          </a:p>
        </p:txBody>
      </p:sp>
    </p:spTree>
    <p:extLst>
      <p:ext uri="{BB962C8B-B14F-4D97-AF65-F5344CB8AC3E}">
        <p14:creationId xmlns:p14="http://schemas.microsoft.com/office/powerpoint/2010/main" val="141462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95FBB-9C94-4B2B-918C-A4C4DF6F1FE9}" type="slidenum">
              <a:rPr lang="en-US" smtClean="0"/>
              <a:t>4</a:t>
            </a:fld>
            <a:endParaRPr lang="en-US"/>
          </a:p>
        </p:txBody>
      </p:sp>
    </p:spTree>
    <p:extLst>
      <p:ext uri="{BB962C8B-B14F-4D97-AF65-F5344CB8AC3E}">
        <p14:creationId xmlns:p14="http://schemas.microsoft.com/office/powerpoint/2010/main" val="46684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rPr>
              <a:t>ASHP helps its members achieve this mission by advocating and supporting the professional practice of pharmacists in hospitals, health systems, ambulatory clinics, and other settings spanning the full spectrum of medication use.  ASHP serves its members as their collective voice on issues related to medication use and public health.</a:t>
            </a:r>
            <a:endParaRPr lang="en-US" dirty="0" smtClean="0"/>
          </a:p>
          <a:p>
            <a:endParaRPr lang="en-US" dirty="0"/>
          </a:p>
        </p:txBody>
      </p:sp>
      <p:sp>
        <p:nvSpPr>
          <p:cNvPr id="4" name="Slide Number Placeholder 3"/>
          <p:cNvSpPr>
            <a:spLocks noGrp="1"/>
          </p:cNvSpPr>
          <p:nvPr>
            <p:ph type="sldNum" sz="quarter" idx="10"/>
          </p:nvPr>
        </p:nvSpPr>
        <p:spPr/>
        <p:txBody>
          <a:bodyPr/>
          <a:lstStyle/>
          <a:p>
            <a:fld id="{AA995FBB-9C94-4B2B-918C-A4C4DF6F1FE9}" type="slidenum">
              <a:rPr lang="en-US" smtClean="0"/>
              <a:t>5</a:t>
            </a:fld>
            <a:endParaRPr lang="en-US"/>
          </a:p>
        </p:txBody>
      </p:sp>
    </p:spTree>
    <p:extLst>
      <p:ext uri="{BB962C8B-B14F-4D97-AF65-F5344CB8AC3E}">
        <p14:creationId xmlns:p14="http://schemas.microsoft.com/office/powerpoint/2010/main" val="197658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rPr>
              <a:t>There is a wealth of activity at ASHP Connect. </a:t>
            </a:r>
          </a:p>
          <a:p>
            <a:endParaRPr lang="en-US" dirty="0"/>
          </a:p>
        </p:txBody>
      </p:sp>
      <p:sp>
        <p:nvSpPr>
          <p:cNvPr id="4" name="Slide Number Placeholder 3"/>
          <p:cNvSpPr>
            <a:spLocks noGrp="1"/>
          </p:cNvSpPr>
          <p:nvPr>
            <p:ph type="sldNum" sz="quarter" idx="10"/>
          </p:nvPr>
        </p:nvSpPr>
        <p:spPr/>
        <p:txBody>
          <a:bodyPr/>
          <a:lstStyle/>
          <a:p>
            <a:fld id="{AA995FBB-9C94-4B2B-918C-A4C4DF6F1FE9}" type="slidenum">
              <a:rPr lang="en-US" smtClean="0"/>
              <a:t>6</a:t>
            </a:fld>
            <a:endParaRPr lang="en-US"/>
          </a:p>
        </p:txBody>
      </p:sp>
    </p:spTree>
    <p:extLst>
      <p:ext uri="{BB962C8B-B14F-4D97-AF65-F5344CB8AC3E}">
        <p14:creationId xmlns:p14="http://schemas.microsoft.com/office/powerpoint/2010/main" val="49113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ASHP Connect is the place to get the latest news on developments in various areas of pharmacy from the latest treatment protocols to changes in pharmacy student education. </a:t>
            </a:r>
          </a:p>
          <a:p>
            <a:r>
              <a:rPr lang="en-US" sz="1200" kern="1200" dirty="0" smtClean="0">
                <a:solidFill>
                  <a:schemeClr val="tx1"/>
                </a:solidFill>
                <a:effectLst/>
                <a:latin typeface="+mn-lt"/>
                <a:ea typeface="+mn-ea"/>
                <a:cs typeface="+mn-cs"/>
              </a:rPr>
              <a:t>Learn about </a:t>
            </a:r>
            <a:r>
              <a:rPr lang="en-US" sz="1200" kern="1200" dirty="0" err="1" smtClean="0">
                <a:solidFill>
                  <a:schemeClr val="tx1"/>
                </a:solidFill>
                <a:effectLst/>
                <a:latin typeface="+mn-lt"/>
                <a:ea typeface="+mn-ea"/>
                <a:cs typeface="+mn-cs"/>
              </a:rPr>
              <a:t>PAI</a:t>
            </a:r>
            <a:r>
              <a:rPr lang="en-US" sz="1200" kern="1200" dirty="0" smtClean="0">
                <a:solidFill>
                  <a:schemeClr val="tx1"/>
                </a:solidFill>
                <a:effectLst/>
                <a:latin typeface="+mn-lt"/>
                <a:ea typeface="+mn-ea"/>
                <a:cs typeface="+mn-cs"/>
              </a:rPr>
              <a:t>, one of </a:t>
            </a:r>
            <a:r>
              <a:rPr lang="en-US" sz="1200" kern="1200" dirty="0" err="1" smtClean="0">
                <a:solidFill>
                  <a:schemeClr val="tx1"/>
                </a:solidFill>
                <a:effectLst/>
                <a:latin typeface="+mn-lt"/>
                <a:ea typeface="+mn-ea"/>
                <a:cs typeface="+mn-cs"/>
              </a:rPr>
              <a:t>ASHP’s</a:t>
            </a:r>
            <a:r>
              <a:rPr lang="en-US" sz="1200" kern="1200" dirty="0" smtClean="0">
                <a:solidFill>
                  <a:schemeClr val="tx1"/>
                </a:solidFill>
                <a:effectLst/>
                <a:latin typeface="+mn-lt"/>
                <a:ea typeface="+mn-ea"/>
                <a:cs typeface="+mn-cs"/>
              </a:rPr>
              <a:t> largest initiatives, and how you can get involved in this movement. </a:t>
            </a:r>
          </a:p>
          <a:p>
            <a:endParaRPr lang="en-US" dirty="0" smtClean="0"/>
          </a:p>
          <a:p>
            <a:r>
              <a:rPr lang="en-US" dirty="0" err="1" smtClean="0"/>
              <a:t>PAI</a:t>
            </a:r>
            <a:r>
              <a:rPr lang="en-US" baseline="0" dirty="0" smtClean="0"/>
              <a:t> 2030: https://www.ashp.org/Pharmacy-Practice/PAI </a:t>
            </a:r>
          </a:p>
          <a:p>
            <a:endParaRPr lang="en-US" baseline="0" dirty="0" smtClean="0"/>
          </a:p>
          <a:p>
            <a:r>
              <a:rPr lang="en-US" baseline="0" dirty="0" smtClean="0"/>
              <a:t>Well-Being &amp; You: https://wellbeing.ashp.org/ </a:t>
            </a:r>
            <a:endParaRPr lang="en-US" dirty="0"/>
          </a:p>
        </p:txBody>
      </p:sp>
      <p:sp>
        <p:nvSpPr>
          <p:cNvPr id="4" name="Slide Number Placeholder 3"/>
          <p:cNvSpPr>
            <a:spLocks noGrp="1"/>
          </p:cNvSpPr>
          <p:nvPr>
            <p:ph type="sldNum" sz="quarter" idx="10"/>
          </p:nvPr>
        </p:nvSpPr>
        <p:spPr/>
        <p:txBody>
          <a:bodyPr/>
          <a:lstStyle/>
          <a:p>
            <a:fld id="{AA995FBB-9C94-4B2B-918C-A4C4DF6F1FE9}" type="slidenum">
              <a:rPr lang="en-US" smtClean="0"/>
              <a:t>7</a:t>
            </a:fld>
            <a:endParaRPr lang="en-US"/>
          </a:p>
        </p:txBody>
      </p:sp>
    </p:spTree>
    <p:extLst>
      <p:ext uri="{BB962C8B-B14F-4D97-AF65-F5344CB8AC3E}">
        <p14:creationId xmlns:p14="http://schemas.microsoft.com/office/powerpoint/2010/main" val="395392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ASHP Connect is a highly customizable and evolving tool for members. Member activity is what drives the community and as such there are opportunities to make suggestions for site expansion and changes to make the overall experience more worthwhile and enjoyable. </a:t>
            </a:r>
          </a:p>
          <a:p>
            <a:r>
              <a:rPr lang="en-US" sz="1200" kern="1200" dirty="0" smtClean="0">
                <a:solidFill>
                  <a:schemeClr val="tx1"/>
                </a:solidFill>
                <a:effectLst/>
                <a:latin typeface="+mn-lt"/>
                <a:ea typeface="+mn-ea"/>
                <a:cs typeface="+mn-cs"/>
              </a:rPr>
              <a:t>ASHP Connect is so expansive and diverse that there is a little something for everyone.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995FBB-9C94-4B2B-918C-A4C4DF6F1FE9}" type="slidenum">
              <a:rPr lang="en-US" smtClean="0"/>
              <a:t>8</a:t>
            </a:fld>
            <a:endParaRPr lang="en-US"/>
          </a:p>
        </p:txBody>
      </p:sp>
    </p:spTree>
    <p:extLst>
      <p:ext uri="{BB962C8B-B14F-4D97-AF65-F5344CB8AC3E}">
        <p14:creationId xmlns:p14="http://schemas.microsoft.com/office/powerpoint/2010/main" val="364250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https://connect.ashp.org/help/faqs?ssopc=1 </a:t>
            </a:r>
            <a:endParaRPr lang="en-US" dirty="0"/>
          </a:p>
        </p:txBody>
      </p:sp>
      <p:sp>
        <p:nvSpPr>
          <p:cNvPr id="4" name="Slide Number Placeholder 3"/>
          <p:cNvSpPr>
            <a:spLocks noGrp="1"/>
          </p:cNvSpPr>
          <p:nvPr>
            <p:ph type="sldNum" sz="quarter" idx="10"/>
          </p:nvPr>
        </p:nvSpPr>
        <p:spPr/>
        <p:txBody>
          <a:bodyPr/>
          <a:lstStyle/>
          <a:p>
            <a:fld id="{AA995FBB-9C94-4B2B-918C-A4C4DF6F1FE9}" type="slidenum">
              <a:rPr lang="en-US" smtClean="0"/>
              <a:t>9</a:t>
            </a:fld>
            <a:endParaRPr lang="en-US"/>
          </a:p>
        </p:txBody>
      </p:sp>
    </p:spTree>
    <p:extLst>
      <p:ext uri="{BB962C8B-B14F-4D97-AF65-F5344CB8AC3E}">
        <p14:creationId xmlns:p14="http://schemas.microsoft.com/office/powerpoint/2010/main" val="69513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995FBB-9C94-4B2B-918C-A4C4DF6F1FE9}" type="slidenum">
              <a:rPr lang="en-US" smtClean="0"/>
              <a:t>10</a:t>
            </a:fld>
            <a:endParaRPr lang="en-US"/>
          </a:p>
        </p:txBody>
      </p:sp>
    </p:spTree>
    <p:extLst>
      <p:ext uri="{BB962C8B-B14F-4D97-AF65-F5344CB8AC3E}">
        <p14:creationId xmlns:p14="http://schemas.microsoft.com/office/powerpoint/2010/main" val="1167027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Master" Target="../slideMasters/slideMaster1.xml"/><Relationship Id="rId6" Type="http://schemas.openxmlformats.org/officeDocument/2006/relationships/image" Target="../media/image35.jpg"/><Relationship Id="rId5" Type="http://schemas.openxmlformats.org/officeDocument/2006/relationships/image" Target="../media/image34.jpeg"/><Relationship Id="rId4" Type="http://schemas.openxmlformats.org/officeDocument/2006/relationships/image" Target="../media/image33.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4" Type="http://schemas.openxmlformats.org/officeDocument/2006/relationships/image" Target="../media/image38.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0.jpe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erson standing in front of a computer&#10;&#10;Description automatically generated">
            <a:extLst>
              <a:ext uri="{FF2B5EF4-FFF2-40B4-BE49-F238E27FC236}">
                <a16:creationId xmlns:a16="http://schemas.microsoft.com/office/drawing/2014/main" xmlns="" id="{AC2D267C-7EDD-CA45-9D75-D975B4474B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xmlns=""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11" name="Text Placeholder 19"/>
          <p:cNvSpPr>
            <a:spLocks noGrp="1"/>
          </p:cNvSpPr>
          <p:nvPr>
            <p:ph type="body" sz="quarter" idx="10"/>
          </p:nvPr>
        </p:nvSpPr>
        <p:spPr>
          <a:xfrm>
            <a:off x="6096001" y="3187700"/>
            <a:ext cx="5597264"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dirty="0" smtClean="0"/>
              <a:t>Edit Master text styles</a:t>
            </a:r>
          </a:p>
        </p:txBody>
      </p:sp>
      <p:sp>
        <p:nvSpPr>
          <p:cNvPr id="1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24401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169274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6B445A6-7A81-B747-88E5-C54570A8D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0" name="Text Placeholder 9"/>
          <p:cNvSpPr>
            <a:spLocks noGrp="1"/>
          </p:cNvSpPr>
          <p:nvPr>
            <p:ph type="body" sz="quarter" idx="11"/>
          </p:nvPr>
        </p:nvSpPr>
        <p:spPr>
          <a:xfrm>
            <a:off x="990600" y="1717675"/>
            <a:ext cx="9921875" cy="3871913"/>
          </a:xfrm>
          <a:prstGeom prst="rect">
            <a:avLst/>
          </a:prstGeom>
        </p:spPr>
        <p:txBody>
          <a:bodyPr>
            <a:normAutofit/>
          </a:bodyPr>
          <a:lstStyle>
            <a:lvl1pPr marL="457200" indent="-457200">
              <a:lnSpc>
                <a:spcPct val="100000"/>
              </a:lnSpc>
              <a:spcBef>
                <a:spcPts val="0"/>
              </a:spcBef>
              <a:spcAft>
                <a:spcPts val="1200"/>
              </a:spcAft>
              <a:buClr>
                <a:srgbClr val="F47932"/>
              </a:buClr>
              <a:buFont typeface="Arial" panose="020B0604020202020204" pitchFamily="34" charset="0"/>
              <a:buChar char="•"/>
              <a:defRPr sz="3200">
                <a:latin typeface="Franklin Gothic Book" panose="020B0503020102020204" pitchFamily="34" charset="0"/>
              </a:defRPr>
            </a:lvl1pPr>
          </a:lstStyle>
          <a:p>
            <a:pPr lvl="0"/>
            <a:r>
              <a:rPr lang="en-US" sz="3200" smtClean="0">
                <a:latin typeface="Franklin Gothic Book" panose="020B0503020102020204" pitchFamily="34" charset="0"/>
              </a:rPr>
              <a:t>Edit Master text styles</a:t>
            </a:r>
          </a:p>
          <a:p>
            <a:pPr lvl="1"/>
            <a:r>
              <a:rPr lang="en-US" sz="3200" smtClean="0">
                <a:latin typeface="Franklin Gothic Book" panose="020B0503020102020204" pitchFamily="34" charset="0"/>
              </a:rPr>
              <a:t>Second level</a:t>
            </a:r>
          </a:p>
          <a:p>
            <a:pPr lvl="2"/>
            <a:r>
              <a:rPr lang="en-US" sz="3200" smtClean="0">
                <a:latin typeface="Franklin Gothic Book" panose="020B0503020102020204" pitchFamily="34" charset="0"/>
              </a:rPr>
              <a:t>Third level</a:t>
            </a:r>
          </a:p>
          <a:p>
            <a:pPr lvl="3"/>
            <a:r>
              <a:rPr lang="en-US" sz="3200" smtClean="0">
                <a:latin typeface="Franklin Gothic Book" panose="020B0503020102020204" pitchFamily="34" charset="0"/>
              </a:rPr>
              <a:t>Fourth level</a:t>
            </a:r>
          </a:p>
        </p:txBody>
      </p:sp>
    </p:spTree>
    <p:extLst>
      <p:ext uri="{BB962C8B-B14F-4D97-AF65-F5344CB8AC3E}">
        <p14:creationId xmlns:p14="http://schemas.microsoft.com/office/powerpoint/2010/main" val="3592220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7D5F308-DDD1-CE41-B25B-A8799D663F21}"/>
              </a:ext>
            </a:extLst>
          </p:cNvPr>
          <p:cNvSpPr/>
          <p:nvPr userDrawn="1"/>
        </p:nvSpPr>
        <p:spPr>
          <a:xfrm>
            <a:off x="0" y="0"/>
            <a:ext cx="12191999" cy="6858000"/>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6">
            <a:extLst>
              <a:ext uri="{FF2B5EF4-FFF2-40B4-BE49-F238E27FC236}">
                <a16:creationId xmlns:a16="http://schemas.microsoft.com/office/drawing/2014/main" xmlns="" id="{CA23A07C-881D-4F4C-9E34-3737E109589E}"/>
              </a:ext>
            </a:extLst>
          </p:cNvPr>
          <p:cNvSpPr/>
          <p:nvPr userDrawn="1"/>
        </p:nvSpPr>
        <p:spPr>
          <a:xfrm>
            <a:off x="1961706" y="-70134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a:extLst>
              <a:ext uri="{FF2B5EF4-FFF2-40B4-BE49-F238E27FC236}">
                <a16:creationId xmlns:a16="http://schemas.microsoft.com/office/drawing/2014/main" xmlns="" id="{B636BA61-4C8F-9344-8B8D-6CE2F63147BB}"/>
              </a:ext>
            </a:extLst>
          </p:cNvPr>
          <p:cNvSpPr/>
          <p:nvPr userDrawn="1"/>
        </p:nvSpPr>
        <p:spPr>
          <a:xfrm>
            <a:off x="3324446" y="657447"/>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235477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7AB27983-3CD5-A840-95CE-849BDECDE7C8}"/>
              </a:ext>
            </a:extLst>
          </p:cNvPr>
          <p:cNvSpPr/>
          <p:nvPr userDrawn="1"/>
        </p:nvSpPr>
        <p:spPr>
          <a:xfrm>
            <a:off x="5762850"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E0065F0A-6A3F-724B-8EBA-35C2609C7D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cxnSp>
        <p:nvCxnSpPr>
          <p:cNvPr id="13" name="Straight Connector 12">
            <a:extLst>
              <a:ext uri="{FF2B5EF4-FFF2-40B4-BE49-F238E27FC236}">
                <a16:creationId xmlns:a16="http://schemas.microsoft.com/office/drawing/2014/main" xmlns=""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smtClean="0"/>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smtClean="0"/>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smtClean="0"/>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smtClean="0"/>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smtClean="0"/>
              <a:t>Edit Master text styles</a:t>
            </a:r>
          </a:p>
        </p:txBody>
      </p:sp>
      <p:sp>
        <p:nvSpPr>
          <p:cNvPr id="32" name="Text Placeholder 20"/>
          <p:cNvSpPr>
            <a:spLocks noGrp="1"/>
          </p:cNvSpPr>
          <p:nvPr>
            <p:ph type="body" sz="quarter" idx="21"/>
          </p:nvPr>
        </p:nvSpPr>
        <p:spPr>
          <a:xfrm>
            <a:off x="6800361"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33" name="Text Placeholder 22"/>
          <p:cNvSpPr>
            <a:spLocks noGrp="1"/>
          </p:cNvSpPr>
          <p:nvPr>
            <p:ph type="body" sz="quarter" idx="22"/>
          </p:nvPr>
        </p:nvSpPr>
        <p:spPr>
          <a:xfrm>
            <a:off x="6800361"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smtClean="0"/>
              <a:t>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extLst>
      <p:ext uri="{BB962C8B-B14F-4D97-AF65-F5344CB8AC3E}">
        <p14:creationId xmlns:p14="http://schemas.microsoft.com/office/powerpoint/2010/main" val="23437007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5</a:t>
            </a:r>
            <a:endParaRPr lang="en-US" sz="3600" b="1" dirty="0"/>
          </a:p>
        </p:txBody>
      </p:sp>
      <p:pic>
        <p:nvPicPr>
          <p:cNvPr id="12" name="Picture 11">
            <a:extLst>
              <a:ext uri="{FF2B5EF4-FFF2-40B4-BE49-F238E27FC236}">
                <a16:creationId xmlns:a16="http://schemas.microsoft.com/office/drawing/2014/main" xmlns="" id="{E0065F0A-6A3F-724B-8EBA-35C2609C7D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cxnSp>
        <p:nvCxnSpPr>
          <p:cNvPr id="13" name="Straight Connector 12">
            <a:extLst>
              <a:ext uri="{FF2B5EF4-FFF2-40B4-BE49-F238E27FC236}">
                <a16:creationId xmlns:a16="http://schemas.microsoft.com/office/drawing/2014/main" xmlns=""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dirty="0" smtClean="0"/>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smtClean="0"/>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smtClean="0"/>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smtClean="0"/>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smtClean="0"/>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smtClean="0"/>
              <a:t>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extLst>
      <p:ext uri="{BB962C8B-B14F-4D97-AF65-F5344CB8AC3E}">
        <p14:creationId xmlns:p14="http://schemas.microsoft.com/office/powerpoint/2010/main" val="1007827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7CCB7C23-721E-2B48-AD59-E7D7550D4FBE}"/>
              </a:ext>
            </a:extLst>
          </p:cNvPr>
          <p:cNvSpPr/>
          <p:nvPr userDrawn="1"/>
        </p:nvSpPr>
        <p:spPr>
          <a:xfrm>
            <a:off x="459330" y="186875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6</a:t>
            </a:r>
            <a:endParaRPr lang="en-US" sz="4000" b="1" dirty="0"/>
          </a:p>
        </p:txBody>
      </p:sp>
      <p:pic>
        <p:nvPicPr>
          <p:cNvPr id="12" name="Picture 11">
            <a:extLst>
              <a:ext uri="{FF2B5EF4-FFF2-40B4-BE49-F238E27FC236}">
                <a16:creationId xmlns:a16="http://schemas.microsoft.com/office/drawing/2014/main" xmlns="" id="{E0065F0A-6A3F-724B-8EBA-35C2609C7D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cxnSp>
        <p:nvCxnSpPr>
          <p:cNvPr id="13" name="Straight Connector 12">
            <a:extLst>
              <a:ext uri="{FF2B5EF4-FFF2-40B4-BE49-F238E27FC236}">
                <a16:creationId xmlns:a16="http://schemas.microsoft.com/office/drawing/2014/main" xmlns=""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dirty="0" smtClean="0"/>
              <a:t>Edit Master text styles</a:t>
            </a:r>
          </a:p>
        </p:txBody>
      </p:sp>
      <p:sp>
        <p:nvSpPr>
          <p:cNvPr id="30" name="Text Placeholder 20"/>
          <p:cNvSpPr>
            <a:spLocks noGrp="1"/>
          </p:cNvSpPr>
          <p:nvPr>
            <p:ph type="body" sz="quarter" idx="19"/>
          </p:nvPr>
        </p:nvSpPr>
        <p:spPr>
          <a:xfrm>
            <a:off x="1496841" y="186875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dirty="0" smtClean="0"/>
              <a:t>Edit Master text styles</a:t>
            </a:r>
          </a:p>
        </p:txBody>
      </p:sp>
      <p:sp>
        <p:nvSpPr>
          <p:cNvPr id="31" name="Text Placeholder 22"/>
          <p:cNvSpPr>
            <a:spLocks noGrp="1"/>
          </p:cNvSpPr>
          <p:nvPr>
            <p:ph type="body" sz="quarter" idx="20"/>
          </p:nvPr>
        </p:nvSpPr>
        <p:spPr>
          <a:xfrm>
            <a:off x="1496841" y="221165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dirty="0" smtClean="0"/>
              <a:t>Edit Master text styles</a:t>
            </a:r>
          </a:p>
        </p:txBody>
      </p:sp>
    </p:spTree>
    <p:extLst>
      <p:ext uri="{BB962C8B-B14F-4D97-AF65-F5344CB8AC3E}">
        <p14:creationId xmlns:p14="http://schemas.microsoft.com/office/powerpoint/2010/main" val="18551818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28FBDFB3-53AD-9346-B195-E96FFE43C251}"/>
              </a:ext>
            </a:extLst>
          </p:cNvPr>
          <p:cNvCxnSpPr>
            <a:cxnSpLocks/>
          </p:cNvCxnSpPr>
          <p:nvPr userDrawn="1"/>
        </p:nvCxnSpPr>
        <p:spPr>
          <a:xfrm>
            <a:off x="606057" y="1353855"/>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ardrop 7">
            <a:extLst>
              <a:ext uri="{FF2B5EF4-FFF2-40B4-BE49-F238E27FC236}">
                <a16:creationId xmlns:a16="http://schemas.microsoft.com/office/drawing/2014/main" xmlns=""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smtClean="0"/>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smtClean="0"/>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2471097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ardrop 7">
            <a:extLst>
              <a:ext uri="{FF2B5EF4-FFF2-40B4-BE49-F238E27FC236}">
                <a16:creationId xmlns:a16="http://schemas.microsoft.com/office/drawing/2014/main" xmlns=""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smtClean="0"/>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smtClean="0"/>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4083832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886289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xmlns=""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xmlns=""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a:extLst>
              <a:ext uri="{FF2B5EF4-FFF2-40B4-BE49-F238E27FC236}">
                <a16:creationId xmlns:a16="http://schemas.microsoft.com/office/drawing/2014/main" xmlns="" id="{8B8B8E71-9DC6-3744-8BBF-4D8C8BFE7031}"/>
              </a:ext>
            </a:extLst>
          </p:cNvPr>
          <p:cNvSpPr/>
          <p:nvPr userDrawn="1"/>
        </p:nvSpPr>
        <p:spPr>
          <a:xfrm rot="16200000">
            <a:off x="526674"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xmlns="" id="{FC702E0B-7A37-314A-8923-2E8B99A0B95F}"/>
              </a:ext>
            </a:extLst>
          </p:cNvPr>
          <p:cNvCxnSpPr>
            <a:cxnSpLocks/>
          </p:cNvCxnSpPr>
          <p:nvPr userDrawn="1"/>
        </p:nvCxnSpPr>
        <p:spPr>
          <a:xfrm>
            <a:off x="978067" y="2032994"/>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smtClean="0"/>
              <a:t>Edit Master text styles</a:t>
            </a:r>
          </a:p>
        </p:txBody>
      </p:sp>
      <p:sp>
        <p:nvSpPr>
          <p:cNvPr id="13" name="Text Placeholder 12"/>
          <p:cNvSpPr>
            <a:spLocks noGrp="1"/>
          </p:cNvSpPr>
          <p:nvPr>
            <p:ph type="body" sz="quarter" idx="11"/>
          </p:nvPr>
        </p:nvSpPr>
        <p:spPr>
          <a:xfrm>
            <a:off x="977900" y="2185988"/>
            <a:ext cx="4491083" cy="444500"/>
          </a:xfrm>
          <a:prstGeom prst="rect">
            <a:avLst/>
          </a:prstGeom>
        </p:spPr>
        <p:txBody>
          <a:bodyPr>
            <a:normAutofit/>
          </a:bodyPr>
          <a:lstStyle>
            <a:lvl1pPr marL="0" indent="0">
              <a:buNone/>
              <a:defRPr sz="1800">
                <a:solidFill>
                  <a:schemeClr val="bg1"/>
                </a:solidFill>
                <a:latin typeface="Franklin Gothic Medium" panose="020B0603020102020204" pitchFamily="34" charset="0"/>
              </a:defRPr>
            </a:lvl1pPr>
          </a:lstStyle>
          <a:p>
            <a:pPr lvl="0"/>
            <a:r>
              <a:rPr lang="en-US" smtClean="0"/>
              <a:t>Edit Master text styles</a:t>
            </a:r>
          </a:p>
        </p:txBody>
      </p:sp>
      <p:sp>
        <p:nvSpPr>
          <p:cNvPr id="15" name="Text Placeholder 14"/>
          <p:cNvSpPr>
            <a:spLocks noGrp="1"/>
          </p:cNvSpPr>
          <p:nvPr>
            <p:ph type="body" sz="quarter" idx="12"/>
          </p:nvPr>
        </p:nvSpPr>
        <p:spPr>
          <a:xfrm>
            <a:off x="977900" y="2935288"/>
            <a:ext cx="4805363" cy="1749425"/>
          </a:xfrm>
          <a:prstGeom prst="rect">
            <a:avLst/>
          </a:prstGeom>
        </p:spPr>
        <p:txBody>
          <a:bodyPr>
            <a:normAutofit/>
          </a:bodyPr>
          <a:lstStyle>
            <a:lvl1pPr marL="285750" indent="-285750">
              <a:buClr>
                <a:srgbClr val="E57137"/>
              </a:buClr>
              <a:buFont typeface="Arial" panose="020B0604020202020204" pitchFamily="34" charset="0"/>
              <a:buChar char="•"/>
              <a:defRPr sz="1600">
                <a:solidFill>
                  <a:schemeClr val="bg1"/>
                </a:solidFill>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158631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3D82F62-1499-244F-8301-64276244073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3"/>
          <a:stretch>
            <a:fillRect/>
          </a:stretch>
        </p:blipFill>
        <p:spPr>
          <a:xfrm>
            <a:off x="5345599" y="1651382"/>
            <a:ext cx="6846401" cy="4371211"/>
          </a:xfrm>
          <a:prstGeom prst="rect">
            <a:avLst/>
          </a:prstGeom>
        </p:spPr>
      </p:pic>
      <p:pic>
        <p:nvPicPr>
          <p:cNvPr id="15" name="Picture 14">
            <a:extLst>
              <a:ext uri="{FF2B5EF4-FFF2-40B4-BE49-F238E27FC236}">
                <a16:creationId xmlns:a16="http://schemas.microsoft.com/office/drawing/2014/main" xmlns=""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smtClean="0"/>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212857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xmlns=""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xmlns=""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a:extLst>
              <a:ext uri="{FF2B5EF4-FFF2-40B4-BE49-F238E27FC236}">
                <a16:creationId xmlns:a16="http://schemas.microsoft.com/office/drawing/2014/main" xmlns="" id="{8B8B8E71-9DC6-3744-8BBF-4D8C8BFE7031}"/>
              </a:ext>
            </a:extLst>
          </p:cNvPr>
          <p:cNvSpPr/>
          <p:nvPr userDrawn="1"/>
        </p:nvSpPr>
        <p:spPr>
          <a:xfrm rot="16200000">
            <a:off x="567617"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dirty="0" smtClean="0"/>
              <a:t>Edit Master text styles</a:t>
            </a:r>
          </a:p>
        </p:txBody>
      </p:sp>
    </p:spTree>
    <p:extLst>
      <p:ext uri="{BB962C8B-B14F-4D97-AF65-F5344CB8AC3E}">
        <p14:creationId xmlns:p14="http://schemas.microsoft.com/office/powerpoint/2010/main" val="1015810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 name="Picture 9" descr="Two people standing in a room&#10;&#10;Description automatically generated">
            <a:extLst>
              <a:ext uri="{FF2B5EF4-FFF2-40B4-BE49-F238E27FC236}">
                <a16:creationId xmlns:a16="http://schemas.microsoft.com/office/drawing/2014/main" xmlns="" id="{8508EF1A-74F6-194C-B478-0316FED75E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48760" y="0"/>
            <a:ext cx="4152961" cy="6858000"/>
          </a:xfrm>
          <a:prstGeom prst="rect">
            <a:avLst/>
          </a:prstGeom>
        </p:spPr>
      </p:pic>
      <p:pic>
        <p:nvPicPr>
          <p:cNvPr id="11" name="Picture 10" descr="A picture containing person, indoor, food, wall&#10;&#10;Description automatically generated">
            <a:extLst>
              <a:ext uri="{FF2B5EF4-FFF2-40B4-BE49-F238E27FC236}">
                <a16:creationId xmlns:a16="http://schemas.microsoft.com/office/drawing/2014/main" xmlns="" id="{0358049C-CE78-6040-8379-D0DE56DA00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841" y="0"/>
            <a:ext cx="4074159" cy="6858000"/>
          </a:xfrm>
          <a:prstGeom prst="rect">
            <a:avLst/>
          </a:prstGeom>
        </p:spPr>
      </p:pic>
      <p:pic>
        <p:nvPicPr>
          <p:cNvPr id="12" name="Picture 11" descr="A picture containing indoor, person, kitchen, cabinet&#10;&#10;Description automatically generated">
            <a:extLst>
              <a:ext uri="{FF2B5EF4-FFF2-40B4-BE49-F238E27FC236}">
                <a16:creationId xmlns:a16="http://schemas.microsoft.com/office/drawing/2014/main" xmlns="" id="{F041C017-8E3F-AA4C-8A6F-983D7D63AF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4048760" cy="6858000"/>
          </a:xfrm>
          <a:prstGeom prst="rect">
            <a:avLst/>
          </a:prstGeom>
        </p:spPr>
      </p:pic>
      <p:sp>
        <p:nvSpPr>
          <p:cNvPr id="13" name="Rectangle 12">
            <a:extLst>
              <a:ext uri="{FF2B5EF4-FFF2-40B4-BE49-F238E27FC236}">
                <a16:creationId xmlns:a16="http://schemas.microsoft.com/office/drawing/2014/main" xmlns="" id="{50BCC841-BCD5-8C49-A718-82A963955EB0}"/>
              </a:ext>
            </a:extLst>
          </p:cNvPr>
          <p:cNvSpPr/>
          <p:nvPr userDrawn="1"/>
        </p:nvSpPr>
        <p:spPr>
          <a:xfrm>
            <a:off x="-12699" y="0"/>
            <a:ext cx="12191999" cy="6858000"/>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E4FFC95-5C59-2949-94F1-7B121F290DA6}"/>
              </a:ext>
            </a:extLst>
          </p:cNvPr>
          <p:cNvSpPr/>
          <p:nvPr userDrawn="1"/>
        </p:nvSpPr>
        <p:spPr>
          <a:xfrm>
            <a:off x="406164" y="2458716"/>
            <a:ext cx="11470876" cy="3881120"/>
          </a:xfrm>
          <a:prstGeom prst="rect">
            <a:avLst/>
          </a:prstGeom>
          <a:noFill/>
          <a:ln>
            <a:solidFill>
              <a:srgbClr val="F7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userDrawn="1"/>
        </p:nvGrpSpPr>
        <p:grpSpPr>
          <a:xfrm>
            <a:off x="1450703" y="2020806"/>
            <a:ext cx="1574800" cy="1574800"/>
            <a:chOff x="1236982" y="1864054"/>
            <a:chExt cx="1574800" cy="1574800"/>
          </a:xfrm>
        </p:grpSpPr>
        <p:sp>
          <p:nvSpPr>
            <p:cNvPr id="16" name="Teardrop 15">
              <a:extLst>
                <a:ext uri="{FF2B5EF4-FFF2-40B4-BE49-F238E27FC236}">
                  <a16:creationId xmlns:a16="http://schemas.microsoft.com/office/drawing/2014/main" xmlns="" id="{F6C4C7E0-C45B-5B4E-8D15-FC58EAA5D8C1}"/>
                </a:ext>
              </a:extLst>
            </p:cNvPr>
            <p:cNvSpPr/>
            <p:nvPr/>
          </p:nvSpPr>
          <p:spPr>
            <a:xfrm>
              <a:off x="123698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6936" y="2020178"/>
              <a:ext cx="1242844" cy="1242844"/>
            </a:xfrm>
            <a:prstGeom prst="rect">
              <a:avLst/>
            </a:prstGeom>
          </p:spPr>
        </p:pic>
      </p:grpSp>
      <p:grpSp>
        <p:nvGrpSpPr>
          <p:cNvPr id="18" name="Group 17"/>
          <p:cNvGrpSpPr/>
          <p:nvPr userDrawn="1"/>
        </p:nvGrpSpPr>
        <p:grpSpPr>
          <a:xfrm>
            <a:off x="5293596" y="2020806"/>
            <a:ext cx="1574800" cy="1574800"/>
            <a:chOff x="5285742" y="1864054"/>
            <a:chExt cx="1574800" cy="1574800"/>
          </a:xfrm>
        </p:grpSpPr>
        <p:sp>
          <p:nvSpPr>
            <p:cNvPr id="19" name="Teardrop 18">
              <a:extLst>
                <a:ext uri="{FF2B5EF4-FFF2-40B4-BE49-F238E27FC236}">
                  <a16:creationId xmlns:a16="http://schemas.microsoft.com/office/drawing/2014/main" xmlns="" id="{DE3DEC2C-EEB3-1D4C-9A88-6977D9891D34}"/>
                </a:ext>
              </a:extLst>
            </p:cNvPr>
            <p:cNvSpPr/>
            <p:nvPr/>
          </p:nvSpPr>
          <p:spPr>
            <a:xfrm>
              <a:off x="528574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0080" y="2039895"/>
              <a:ext cx="1243584" cy="1243584"/>
            </a:xfrm>
            <a:prstGeom prst="rect">
              <a:avLst/>
            </a:prstGeom>
          </p:spPr>
        </p:pic>
      </p:grpSp>
      <p:grpSp>
        <p:nvGrpSpPr>
          <p:cNvPr id="21" name="Group 20"/>
          <p:cNvGrpSpPr/>
          <p:nvPr userDrawn="1"/>
        </p:nvGrpSpPr>
        <p:grpSpPr>
          <a:xfrm>
            <a:off x="9202641" y="2020806"/>
            <a:ext cx="1574800" cy="1574800"/>
            <a:chOff x="9357360" y="1864054"/>
            <a:chExt cx="1574800" cy="1574800"/>
          </a:xfrm>
        </p:grpSpPr>
        <p:sp>
          <p:nvSpPr>
            <p:cNvPr id="22" name="Teardrop 21">
              <a:extLst>
                <a:ext uri="{FF2B5EF4-FFF2-40B4-BE49-F238E27FC236}">
                  <a16:creationId xmlns:a16="http://schemas.microsoft.com/office/drawing/2014/main" xmlns="" id="{A973EBF9-C6C4-AF41-B27B-EAA59F134CF1}"/>
                </a:ext>
              </a:extLst>
            </p:cNvPr>
            <p:cNvSpPr/>
            <p:nvPr/>
          </p:nvSpPr>
          <p:spPr>
            <a:xfrm>
              <a:off x="9357360"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2968" y="2025010"/>
              <a:ext cx="1243584" cy="1243584"/>
            </a:xfrm>
            <a:prstGeom prst="rect">
              <a:avLst/>
            </a:prstGeom>
          </p:spPr>
        </p:pic>
      </p:grpSp>
      <p:sp>
        <p:nvSpPr>
          <p:cNvPr id="25" name="Text Placeholder 24"/>
          <p:cNvSpPr>
            <a:spLocks noGrp="1"/>
          </p:cNvSpPr>
          <p:nvPr>
            <p:ph type="body" sz="quarter" idx="10"/>
          </p:nvPr>
        </p:nvSpPr>
        <p:spPr>
          <a:xfrm>
            <a:off x="566057" y="3780969"/>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smtClean="0"/>
              <a:t>Edit Master text styles</a:t>
            </a:r>
          </a:p>
        </p:txBody>
      </p:sp>
      <p:sp>
        <p:nvSpPr>
          <p:cNvPr id="26" name="Text Placeholder 24"/>
          <p:cNvSpPr>
            <a:spLocks noGrp="1"/>
          </p:cNvSpPr>
          <p:nvPr>
            <p:ph type="body" sz="quarter" idx="11"/>
          </p:nvPr>
        </p:nvSpPr>
        <p:spPr>
          <a:xfrm>
            <a:off x="4408950" y="3788952"/>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smtClean="0"/>
              <a:t>Edit Master text styles</a:t>
            </a:r>
          </a:p>
        </p:txBody>
      </p:sp>
      <p:sp>
        <p:nvSpPr>
          <p:cNvPr id="27" name="Text Placeholder 24"/>
          <p:cNvSpPr>
            <a:spLocks noGrp="1"/>
          </p:cNvSpPr>
          <p:nvPr>
            <p:ph type="body" sz="quarter" idx="12"/>
          </p:nvPr>
        </p:nvSpPr>
        <p:spPr>
          <a:xfrm>
            <a:off x="8316689" y="3788952"/>
            <a:ext cx="3346704"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smtClean="0"/>
              <a:t>Edit Master text styles</a:t>
            </a:r>
          </a:p>
        </p:txBody>
      </p:sp>
      <p:sp>
        <p:nvSpPr>
          <p:cNvPr id="31" name="Text Placeholder 30"/>
          <p:cNvSpPr>
            <a:spLocks noGrp="1"/>
          </p:cNvSpPr>
          <p:nvPr>
            <p:ph type="body" sz="quarter" idx="13"/>
          </p:nvPr>
        </p:nvSpPr>
        <p:spPr>
          <a:xfrm>
            <a:off x="566058"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smtClean="0"/>
              <a:t>Edit Master text styles</a:t>
            </a:r>
          </a:p>
        </p:txBody>
      </p:sp>
      <p:sp>
        <p:nvSpPr>
          <p:cNvPr id="33" name="Text Placeholder 30"/>
          <p:cNvSpPr>
            <a:spLocks noGrp="1"/>
          </p:cNvSpPr>
          <p:nvPr>
            <p:ph type="body" sz="quarter" idx="14"/>
          </p:nvPr>
        </p:nvSpPr>
        <p:spPr>
          <a:xfrm>
            <a:off x="4408950"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smtClean="0"/>
              <a:t>Edit Master text styles</a:t>
            </a:r>
          </a:p>
        </p:txBody>
      </p:sp>
      <p:sp>
        <p:nvSpPr>
          <p:cNvPr id="34" name="Text Placeholder 30"/>
          <p:cNvSpPr>
            <a:spLocks noGrp="1"/>
          </p:cNvSpPr>
          <p:nvPr>
            <p:ph type="body" sz="quarter" idx="15"/>
          </p:nvPr>
        </p:nvSpPr>
        <p:spPr>
          <a:xfrm>
            <a:off x="8316689"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smtClean="0"/>
              <a:t>Edit Master text styles</a:t>
            </a:r>
          </a:p>
        </p:txBody>
      </p:sp>
      <p:sp>
        <p:nvSpPr>
          <p:cNvPr id="36" name="Text Placeholder 35"/>
          <p:cNvSpPr>
            <a:spLocks noGrp="1"/>
          </p:cNvSpPr>
          <p:nvPr>
            <p:ph type="body" sz="quarter" idx="16"/>
          </p:nvPr>
        </p:nvSpPr>
        <p:spPr>
          <a:xfrm>
            <a:off x="446163" y="468290"/>
            <a:ext cx="11287125" cy="609600"/>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3359774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xmlns="" id="{0727FAF0-6376-9A46-B523-CC6928B7F924}"/>
              </a:ext>
            </a:extLst>
          </p:cNvPr>
          <p:cNvSpPr/>
          <p:nvPr userDrawn="1"/>
        </p:nvSpPr>
        <p:spPr>
          <a:xfrm>
            <a:off x="3222116" y="657446"/>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DDC1EA1C-3B66-1B44-9143-0A890C619B32}"/>
              </a:ext>
            </a:extLst>
          </p:cNvPr>
          <p:cNvCxnSpPr>
            <a:cxnSpLocks/>
          </p:cNvCxnSpPr>
          <p:nvPr userDrawn="1"/>
        </p:nvCxnSpPr>
        <p:spPr>
          <a:xfrm>
            <a:off x="5928324" y="2108180"/>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3692525" y="2403475"/>
            <a:ext cx="4606925" cy="2343150"/>
          </a:xfrm>
          <a:prstGeom prst="rect">
            <a:avLst/>
          </a:prstGeom>
        </p:spPr>
        <p:txBody>
          <a:bodyPr anchor="ctr">
            <a:normAutofit/>
          </a:bodyPr>
          <a:lstStyle>
            <a:lvl1pPr marL="0" indent="0" algn="ctr">
              <a:buNone/>
              <a:defRPr sz="4000">
                <a:solidFill>
                  <a:schemeClr val="bg1"/>
                </a:solidFill>
                <a:latin typeface="Franklin Gothic Medium" panose="020B06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200699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1" name="Picture 20"/>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grpSp>
        <p:nvGrpSpPr>
          <p:cNvPr id="6" name="Group 5"/>
          <p:cNvGrpSpPr/>
          <p:nvPr userDrawn="1"/>
        </p:nvGrpSpPr>
        <p:grpSpPr>
          <a:xfrm>
            <a:off x="4373696" y="1775856"/>
            <a:ext cx="1106456" cy="4462280"/>
            <a:chOff x="4817834" y="1915194"/>
            <a:chExt cx="1106456" cy="4462280"/>
          </a:xfrm>
        </p:grpSpPr>
        <p:sp>
          <p:nvSpPr>
            <p:cNvPr id="7" name="Rectangle 6">
              <a:extLst>
                <a:ext uri="{FF2B5EF4-FFF2-40B4-BE49-F238E27FC236}">
                  <a16:creationId xmlns:a16="http://schemas.microsoft.com/office/drawing/2014/main" xmlns="" id="{B4362136-2421-A04F-8659-FF90521FA209}"/>
                </a:ext>
              </a:extLst>
            </p:cNvPr>
            <p:cNvSpPr/>
            <p:nvPr/>
          </p:nvSpPr>
          <p:spPr>
            <a:xfrm>
              <a:off x="4835869" y="5292012"/>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63A1"/>
                </a:solidFill>
              </a:endParaRPr>
            </a:p>
          </p:txBody>
        </p:sp>
        <p:grpSp>
          <p:nvGrpSpPr>
            <p:cNvPr id="8" name="Group 7"/>
            <p:cNvGrpSpPr/>
            <p:nvPr/>
          </p:nvGrpSpPr>
          <p:grpSpPr>
            <a:xfrm>
              <a:off x="4817834" y="1915194"/>
              <a:ext cx="1085462" cy="1085462"/>
              <a:chOff x="4817834" y="1915194"/>
              <a:chExt cx="1085462" cy="1085462"/>
            </a:xfrm>
          </p:grpSpPr>
          <p:sp>
            <p:nvSpPr>
              <p:cNvPr id="12" name="Rectangle 11">
                <a:extLst>
                  <a:ext uri="{FF2B5EF4-FFF2-40B4-BE49-F238E27FC236}">
                    <a16:creationId xmlns:a16="http://schemas.microsoft.com/office/drawing/2014/main" xmlns="" id="{B5958D92-6D61-764D-8702-35CCA79EE987}"/>
                  </a:ext>
                </a:extLst>
              </p:cNvPr>
              <p:cNvSpPr/>
              <p:nvPr/>
            </p:nvSpPr>
            <p:spPr>
              <a:xfrm>
                <a:off x="4817834" y="1915194"/>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63A1"/>
                  </a:solidFill>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869" y="1958731"/>
                <a:ext cx="1041925" cy="1041925"/>
              </a:xfrm>
              <a:prstGeom prst="rect">
                <a:avLst/>
              </a:prstGeom>
            </p:spPr>
          </p:pic>
        </p:grpSp>
        <p:sp>
          <p:nvSpPr>
            <p:cNvPr id="9" name="Rectangle 8">
              <a:extLst>
                <a:ext uri="{FF2B5EF4-FFF2-40B4-BE49-F238E27FC236}">
                  <a16:creationId xmlns:a16="http://schemas.microsoft.com/office/drawing/2014/main" xmlns="" id="{77EC8480-EC0F-DF49-A067-607B29CA43B2}"/>
                </a:ext>
              </a:extLst>
            </p:cNvPr>
            <p:cNvSpPr/>
            <p:nvPr/>
          </p:nvSpPr>
          <p:spPr>
            <a:xfrm>
              <a:off x="4838828" y="3537019"/>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63A1"/>
                </a:solidFill>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1371" y="3558787"/>
              <a:ext cx="1041925" cy="1041925"/>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35378" y="5313535"/>
              <a:ext cx="1042416" cy="1042416"/>
            </a:xfrm>
            <a:prstGeom prst="rect">
              <a:avLst/>
            </a:prstGeom>
          </p:spPr>
        </p:pic>
      </p:grpSp>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smtClean="0"/>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smtClean="0"/>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smtClean="0"/>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2241275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1" name="Picture 20"/>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5" name="Text Placeholder 21"/>
          <p:cNvSpPr>
            <a:spLocks noGrp="1"/>
          </p:cNvSpPr>
          <p:nvPr>
            <p:ph type="body" sz="quarter" idx="11"/>
          </p:nvPr>
        </p:nvSpPr>
        <p:spPr>
          <a:xfrm>
            <a:off x="5796102" y="1211141"/>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dirty="0" smtClean="0"/>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206666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xmlns=""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742589"/>
            <a:ext cx="514773" cy="514773"/>
            <a:chOff x="623825" y="1742589"/>
            <a:chExt cx="514773" cy="514773"/>
          </a:xfrm>
        </p:grpSpPr>
        <p:sp>
          <p:nvSpPr>
            <p:cNvPr id="15" name="Teardrop 14">
              <a:extLst>
                <a:ext uri="{FF2B5EF4-FFF2-40B4-BE49-F238E27FC236}">
                  <a16:creationId xmlns:a16="http://schemas.microsoft.com/office/drawing/2014/main" xmlns=""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xmlns=""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xmlns=""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981459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xmlns=""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xmlns=""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xmlns=""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2937742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xmlns=""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239669"/>
            <a:ext cx="514773" cy="514773"/>
            <a:chOff x="623825" y="1742589"/>
            <a:chExt cx="514773" cy="514773"/>
          </a:xfrm>
        </p:grpSpPr>
        <p:sp>
          <p:nvSpPr>
            <p:cNvPr id="15" name="Teardrop 14">
              <a:extLst>
                <a:ext uri="{FF2B5EF4-FFF2-40B4-BE49-F238E27FC236}">
                  <a16:creationId xmlns:a16="http://schemas.microsoft.com/office/drawing/2014/main" xmlns=""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52608" y="2073438"/>
            <a:ext cx="514773" cy="514773"/>
            <a:chOff x="623825" y="3264826"/>
            <a:chExt cx="514773" cy="514773"/>
          </a:xfrm>
        </p:grpSpPr>
        <p:sp>
          <p:nvSpPr>
            <p:cNvPr id="13" name="Teardrop 12">
              <a:extLst>
                <a:ext uri="{FF2B5EF4-FFF2-40B4-BE49-F238E27FC236}">
                  <a16:creationId xmlns:a16="http://schemas.microsoft.com/office/drawing/2014/main" xmlns=""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52608" y="2889606"/>
            <a:ext cx="514773" cy="514773"/>
            <a:chOff x="623825" y="5040433"/>
            <a:chExt cx="514773" cy="514773"/>
          </a:xfrm>
        </p:grpSpPr>
        <p:sp>
          <p:nvSpPr>
            <p:cNvPr id="11" name="Teardrop 10">
              <a:extLst>
                <a:ext uri="{FF2B5EF4-FFF2-40B4-BE49-F238E27FC236}">
                  <a16:creationId xmlns:a16="http://schemas.microsoft.com/office/drawing/2014/main" xmlns=""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20" name="Text Placeholder 19"/>
          <p:cNvSpPr>
            <a:spLocks noGrp="1"/>
          </p:cNvSpPr>
          <p:nvPr>
            <p:ph type="body" sz="quarter" idx="11"/>
          </p:nvPr>
        </p:nvSpPr>
        <p:spPr>
          <a:xfrm>
            <a:off x="1427163" y="124015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dirty="0" smtClean="0"/>
              <a:t>Edit Master text styles</a:t>
            </a:r>
          </a:p>
        </p:txBody>
      </p:sp>
      <p:sp>
        <p:nvSpPr>
          <p:cNvPr id="22" name="Text Placeholder 21"/>
          <p:cNvSpPr>
            <a:spLocks noGrp="1"/>
          </p:cNvSpPr>
          <p:nvPr>
            <p:ph type="body" sz="quarter" idx="12"/>
          </p:nvPr>
        </p:nvSpPr>
        <p:spPr>
          <a:xfrm>
            <a:off x="1427163" y="1592479"/>
            <a:ext cx="4802187" cy="348450"/>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
        <p:nvSpPr>
          <p:cNvPr id="23" name="Text Placeholder 19"/>
          <p:cNvSpPr>
            <a:spLocks noGrp="1"/>
          </p:cNvSpPr>
          <p:nvPr>
            <p:ph type="body" sz="quarter" idx="13"/>
          </p:nvPr>
        </p:nvSpPr>
        <p:spPr>
          <a:xfrm>
            <a:off x="1455946" y="2073438"/>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dirty="0" smtClean="0"/>
              <a:t>Edit Master text styles</a:t>
            </a:r>
          </a:p>
        </p:txBody>
      </p:sp>
      <p:sp>
        <p:nvSpPr>
          <p:cNvPr id="24" name="Text Placeholder 21"/>
          <p:cNvSpPr>
            <a:spLocks noGrp="1"/>
          </p:cNvSpPr>
          <p:nvPr>
            <p:ph type="body" sz="quarter" idx="14"/>
          </p:nvPr>
        </p:nvSpPr>
        <p:spPr>
          <a:xfrm>
            <a:off x="1455946" y="2406814"/>
            <a:ext cx="4802187" cy="348450"/>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
        <p:nvSpPr>
          <p:cNvPr id="25" name="Text Placeholder 19"/>
          <p:cNvSpPr>
            <a:spLocks noGrp="1"/>
          </p:cNvSpPr>
          <p:nvPr>
            <p:ph type="body" sz="quarter" idx="15"/>
          </p:nvPr>
        </p:nvSpPr>
        <p:spPr>
          <a:xfrm>
            <a:off x="1455946" y="2889606"/>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6" name="Text Placeholder 21"/>
          <p:cNvSpPr>
            <a:spLocks noGrp="1"/>
          </p:cNvSpPr>
          <p:nvPr>
            <p:ph type="body" sz="quarter" idx="16"/>
          </p:nvPr>
        </p:nvSpPr>
        <p:spPr>
          <a:xfrm>
            <a:off x="1455946" y="3222982"/>
            <a:ext cx="4802187" cy="348450"/>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dirty="0" smtClean="0"/>
              <a:t>Edit Master text styles</a:t>
            </a:r>
          </a:p>
        </p:txBody>
      </p:sp>
      <p:sp>
        <p:nvSpPr>
          <p:cNvPr id="21" name="Teardrop 20">
            <a:extLst>
              <a:ext uri="{FF2B5EF4-FFF2-40B4-BE49-F238E27FC236}">
                <a16:creationId xmlns:a16="http://schemas.microsoft.com/office/drawing/2014/main" xmlns="" id="{452446C3-2882-7141-9852-6781AB945C9F}"/>
              </a:ext>
            </a:extLst>
          </p:cNvPr>
          <p:cNvSpPr/>
          <p:nvPr/>
        </p:nvSpPr>
        <p:spPr>
          <a:xfrm>
            <a:off x="652608" y="3695217"/>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4</a:t>
            </a:r>
            <a:endParaRPr lang="en-US" sz="2600" b="1" dirty="0"/>
          </a:p>
        </p:txBody>
      </p:sp>
      <p:sp>
        <p:nvSpPr>
          <p:cNvPr id="28" name="Text Placeholder 19"/>
          <p:cNvSpPr>
            <a:spLocks noGrp="1"/>
          </p:cNvSpPr>
          <p:nvPr userDrawn="1">
            <p:ph type="body" sz="quarter" idx="17"/>
          </p:nvPr>
        </p:nvSpPr>
        <p:spPr>
          <a:xfrm>
            <a:off x="1455946" y="3695217"/>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dirty="0" smtClean="0"/>
              <a:t>Edit Master text styles</a:t>
            </a:r>
          </a:p>
        </p:txBody>
      </p:sp>
      <p:sp>
        <p:nvSpPr>
          <p:cNvPr id="29" name="Text Placeholder 21"/>
          <p:cNvSpPr>
            <a:spLocks noGrp="1"/>
          </p:cNvSpPr>
          <p:nvPr userDrawn="1">
            <p:ph type="body" sz="quarter" idx="18"/>
          </p:nvPr>
        </p:nvSpPr>
        <p:spPr>
          <a:xfrm>
            <a:off x="1455943" y="4026946"/>
            <a:ext cx="4802187" cy="348450"/>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dirty="0" smtClean="0"/>
              <a:t>Edit Master text styles</a:t>
            </a:r>
          </a:p>
        </p:txBody>
      </p:sp>
      <p:sp>
        <p:nvSpPr>
          <p:cNvPr id="33" name="Text Placeholder 19"/>
          <p:cNvSpPr>
            <a:spLocks noGrp="1"/>
          </p:cNvSpPr>
          <p:nvPr userDrawn="1">
            <p:ph type="body" sz="quarter" idx="19"/>
          </p:nvPr>
        </p:nvSpPr>
        <p:spPr>
          <a:xfrm>
            <a:off x="1455948" y="4566249"/>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34" name="Text Placeholder 21"/>
          <p:cNvSpPr>
            <a:spLocks noGrp="1"/>
          </p:cNvSpPr>
          <p:nvPr userDrawn="1">
            <p:ph type="body" sz="quarter" idx="20"/>
          </p:nvPr>
        </p:nvSpPr>
        <p:spPr>
          <a:xfrm>
            <a:off x="1455947" y="4896526"/>
            <a:ext cx="4802187" cy="348450"/>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
        <p:nvSpPr>
          <p:cNvPr id="38" name="Text Placeholder 19"/>
          <p:cNvSpPr>
            <a:spLocks noGrp="1"/>
          </p:cNvSpPr>
          <p:nvPr userDrawn="1">
            <p:ph type="body" sz="quarter" idx="21"/>
          </p:nvPr>
        </p:nvSpPr>
        <p:spPr>
          <a:xfrm>
            <a:off x="1427160" y="538110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dirty="0" smtClean="0"/>
              <a:t>Edit Master text styles</a:t>
            </a:r>
          </a:p>
        </p:txBody>
      </p:sp>
      <p:sp>
        <p:nvSpPr>
          <p:cNvPr id="39" name="Text Placeholder 21"/>
          <p:cNvSpPr>
            <a:spLocks noGrp="1"/>
          </p:cNvSpPr>
          <p:nvPr userDrawn="1">
            <p:ph type="body" sz="quarter" idx="22"/>
          </p:nvPr>
        </p:nvSpPr>
        <p:spPr>
          <a:xfrm>
            <a:off x="1427160" y="5721439"/>
            <a:ext cx="4802187" cy="348450"/>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dirty="0" smtClean="0"/>
              <a:t>Edit Master text styles</a:t>
            </a:r>
          </a:p>
        </p:txBody>
      </p:sp>
      <p:sp>
        <p:nvSpPr>
          <p:cNvPr id="40" name="Teardrop 39">
            <a:extLst>
              <a:ext uri="{FF2B5EF4-FFF2-40B4-BE49-F238E27FC236}">
                <a16:creationId xmlns:a16="http://schemas.microsoft.com/office/drawing/2014/main" xmlns="" id="{452446C3-2882-7141-9852-6781AB945C9F}"/>
              </a:ext>
            </a:extLst>
          </p:cNvPr>
          <p:cNvSpPr/>
          <p:nvPr userDrawn="1"/>
        </p:nvSpPr>
        <p:spPr>
          <a:xfrm>
            <a:off x="681394" y="448991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5</a:t>
            </a:r>
            <a:endParaRPr lang="en-US" sz="2600" b="1" dirty="0"/>
          </a:p>
        </p:txBody>
      </p:sp>
      <p:sp>
        <p:nvSpPr>
          <p:cNvPr id="41" name="Teardrop 40">
            <a:extLst>
              <a:ext uri="{FF2B5EF4-FFF2-40B4-BE49-F238E27FC236}">
                <a16:creationId xmlns:a16="http://schemas.microsoft.com/office/drawing/2014/main" xmlns="" id="{452446C3-2882-7141-9852-6781AB945C9F}"/>
              </a:ext>
            </a:extLst>
          </p:cNvPr>
          <p:cNvSpPr/>
          <p:nvPr userDrawn="1"/>
        </p:nvSpPr>
        <p:spPr>
          <a:xfrm>
            <a:off x="652605" y="5380891"/>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6</a:t>
            </a:r>
            <a:endParaRPr lang="en-US" sz="2600" b="1" dirty="0"/>
          </a:p>
        </p:txBody>
      </p:sp>
    </p:spTree>
    <p:extLst>
      <p:ext uri="{BB962C8B-B14F-4D97-AF65-F5344CB8AC3E}">
        <p14:creationId xmlns:p14="http://schemas.microsoft.com/office/powerpoint/2010/main" val="141628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20" name="Text Placeholder 19"/>
          <p:cNvSpPr>
            <a:spLocks noGrp="1"/>
          </p:cNvSpPr>
          <p:nvPr>
            <p:ph type="body" sz="quarter" idx="11"/>
          </p:nvPr>
        </p:nvSpPr>
        <p:spPr>
          <a:xfrm>
            <a:off x="1097283" y="1331595"/>
            <a:ext cx="5132067" cy="539637"/>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dirty="0" smtClean="0"/>
              <a:t>Edit Master text styles</a:t>
            </a:r>
          </a:p>
        </p:txBody>
      </p:sp>
      <p:sp>
        <p:nvSpPr>
          <p:cNvPr id="23" name="Text Placeholder 19"/>
          <p:cNvSpPr>
            <a:spLocks noGrp="1"/>
          </p:cNvSpPr>
          <p:nvPr>
            <p:ph type="body" sz="quarter" idx="13"/>
          </p:nvPr>
        </p:nvSpPr>
        <p:spPr>
          <a:xfrm>
            <a:off x="1126066" y="2164878"/>
            <a:ext cx="5132067" cy="539637"/>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dirty="0" smtClean="0"/>
              <a:t>Edit Master text styles</a:t>
            </a:r>
          </a:p>
        </p:txBody>
      </p:sp>
      <p:sp>
        <p:nvSpPr>
          <p:cNvPr id="25" name="Text Placeholder 19"/>
          <p:cNvSpPr>
            <a:spLocks noGrp="1"/>
          </p:cNvSpPr>
          <p:nvPr>
            <p:ph type="body" sz="quarter" idx="15"/>
          </p:nvPr>
        </p:nvSpPr>
        <p:spPr>
          <a:xfrm>
            <a:off x="1126066" y="2981046"/>
            <a:ext cx="5132067" cy="539637"/>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28" name="Text Placeholder 19"/>
          <p:cNvSpPr>
            <a:spLocks noGrp="1"/>
          </p:cNvSpPr>
          <p:nvPr userDrawn="1">
            <p:ph type="body" sz="quarter" idx="17"/>
          </p:nvPr>
        </p:nvSpPr>
        <p:spPr>
          <a:xfrm>
            <a:off x="1126066" y="3786657"/>
            <a:ext cx="5132067" cy="539637"/>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dirty="0" smtClean="0"/>
              <a:t>Edit Master text styles</a:t>
            </a:r>
          </a:p>
        </p:txBody>
      </p:sp>
      <p:sp>
        <p:nvSpPr>
          <p:cNvPr id="33" name="Text Placeholder 19"/>
          <p:cNvSpPr>
            <a:spLocks noGrp="1"/>
          </p:cNvSpPr>
          <p:nvPr userDrawn="1">
            <p:ph type="body" sz="quarter" idx="19"/>
          </p:nvPr>
        </p:nvSpPr>
        <p:spPr>
          <a:xfrm>
            <a:off x="1126068" y="4657689"/>
            <a:ext cx="5132067" cy="539637"/>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38" name="Text Placeholder 19"/>
          <p:cNvSpPr>
            <a:spLocks noGrp="1"/>
          </p:cNvSpPr>
          <p:nvPr userDrawn="1">
            <p:ph type="body" sz="quarter" idx="21"/>
          </p:nvPr>
        </p:nvSpPr>
        <p:spPr>
          <a:xfrm>
            <a:off x="1097280" y="5472543"/>
            <a:ext cx="5132067" cy="539637"/>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dirty="0" smtClean="0"/>
              <a:t>Edit Master text styles</a:t>
            </a:r>
          </a:p>
        </p:txBody>
      </p:sp>
      <p:sp>
        <p:nvSpPr>
          <p:cNvPr id="30" name="Picture Placeholder 19"/>
          <p:cNvSpPr>
            <a:spLocks noGrp="1"/>
          </p:cNvSpPr>
          <p:nvPr>
            <p:ph type="pic" sz="quarter" idx="23"/>
          </p:nvPr>
        </p:nvSpPr>
        <p:spPr>
          <a:xfrm>
            <a:off x="6554788" y="0"/>
            <a:ext cx="5637212" cy="6858000"/>
          </a:xfrm>
          <a:prstGeom prst="rect">
            <a:avLst/>
          </a:prstGeom>
        </p:spPr>
        <p:txBody>
          <a:bodyPr/>
          <a:lstStyle>
            <a:lvl1pPr marL="0" indent="0">
              <a:buNone/>
              <a:defRPr sz="1100">
                <a:latin typeface="+mj-lt"/>
              </a:defRPr>
            </a:lvl1pPr>
          </a:lstStyle>
          <a:p>
            <a:r>
              <a:rPr lang="en-US" smtClean="0"/>
              <a:t>Click icon to add picture</a:t>
            </a:r>
            <a:endParaRPr lang="en-US" dirty="0"/>
          </a:p>
        </p:txBody>
      </p:sp>
    </p:spTree>
    <p:extLst>
      <p:ext uri="{BB962C8B-B14F-4D97-AF65-F5344CB8AC3E}">
        <p14:creationId xmlns:p14="http://schemas.microsoft.com/office/powerpoint/2010/main" val="2282955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3" name="Group 2"/>
          <p:cNvGrpSpPr/>
          <p:nvPr userDrawn="1"/>
        </p:nvGrpSpPr>
        <p:grpSpPr>
          <a:xfrm>
            <a:off x="623825" y="1742589"/>
            <a:ext cx="514773" cy="514773"/>
            <a:chOff x="623825" y="1742589"/>
            <a:chExt cx="514773" cy="514773"/>
          </a:xfrm>
        </p:grpSpPr>
        <p:sp>
          <p:nvSpPr>
            <p:cNvPr id="4" name="Teardrop 3">
              <a:extLst>
                <a:ext uri="{FF2B5EF4-FFF2-40B4-BE49-F238E27FC236}">
                  <a16:creationId xmlns:a16="http://schemas.microsoft.com/office/drawing/2014/main" xmlns=""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6" name="Group 5"/>
          <p:cNvGrpSpPr/>
          <p:nvPr userDrawn="1"/>
        </p:nvGrpSpPr>
        <p:grpSpPr>
          <a:xfrm>
            <a:off x="623825" y="3391511"/>
            <a:ext cx="514773" cy="514773"/>
            <a:chOff x="623825" y="3264826"/>
            <a:chExt cx="514773" cy="514773"/>
          </a:xfrm>
        </p:grpSpPr>
        <p:sp>
          <p:nvSpPr>
            <p:cNvPr id="7" name="Teardrop 6">
              <a:extLst>
                <a:ext uri="{FF2B5EF4-FFF2-40B4-BE49-F238E27FC236}">
                  <a16:creationId xmlns:a16="http://schemas.microsoft.com/office/drawing/2014/main" xmlns=""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9" name="Group 8"/>
          <p:cNvGrpSpPr/>
          <p:nvPr userDrawn="1"/>
        </p:nvGrpSpPr>
        <p:grpSpPr>
          <a:xfrm>
            <a:off x="623825" y="5040433"/>
            <a:ext cx="514773" cy="514773"/>
            <a:chOff x="623825" y="5040433"/>
            <a:chExt cx="514773" cy="514773"/>
          </a:xfrm>
        </p:grpSpPr>
        <p:sp>
          <p:nvSpPr>
            <p:cNvPr id="10" name="Teardrop 9">
              <a:extLst>
                <a:ext uri="{FF2B5EF4-FFF2-40B4-BE49-F238E27FC236}">
                  <a16:creationId xmlns:a16="http://schemas.microsoft.com/office/drawing/2014/main" xmlns=""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3"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14"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
        <p:nvSpPr>
          <p:cNvPr id="15"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16"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
        <p:nvSpPr>
          <p:cNvPr id="17"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smtClean="0"/>
              <a:t>Edit Master text styles</a:t>
            </a:r>
          </a:p>
        </p:txBody>
      </p:sp>
      <p:sp>
        <p:nvSpPr>
          <p:cNvPr id="18"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smtClean="0"/>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smtClean="0"/>
              <a:t>Click icon to add picture</a:t>
            </a:r>
            <a:endParaRPr lang="en-US" dirty="0"/>
          </a:p>
        </p:txBody>
      </p:sp>
    </p:spTree>
    <p:extLst>
      <p:ext uri="{BB962C8B-B14F-4D97-AF65-F5344CB8AC3E}">
        <p14:creationId xmlns:p14="http://schemas.microsoft.com/office/powerpoint/2010/main" val="145161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3D82F62-1499-244F-8301-64276244073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3"/>
          <a:stretch>
            <a:fillRect/>
          </a:stretch>
        </p:blipFill>
        <p:spPr>
          <a:xfrm>
            <a:off x="5345599" y="1651382"/>
            <a:ext cx="6846401" cy="4371211"/>
          </a:xfrm>
          <a:prstGeom prst="rect">
            <a:avLst/>
          </a:prstGeom>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smtClean="0"/>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450423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smtClean="0"/>
              <a:t>Click icon to add picture</a:t>
            </a:r>
            <a:endParaRPr lang="en-US" dirty="0"/>
          </a:p>
        </p:txBody>
      </p:sp>
    </p:spTree>
    <p:extLst>
      <p:ext uri="{BB962C8B-B14F-4D97-AF65-F5344CB8AC3E}">
        <p14:creationId xmlns:p14="http://schemas.microsoft.com/office/powerpoint/2010/main" val="1898524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smtClean="0"/>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smtClean="0"/>
              <a:t>Click icon to add picture</a:t>
            </a:r>
            <a:endParaRPr lang="en-US" dirty="0"/>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350" y="1459246"/>
            <a:ext cx="731520" cy="7315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50" y="2720827"/>
            <a:ext cx="731520" cy="73152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50" y="3951094"/>
            <a:ext cx="731520" cy="73152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50" y="5169086"/>
            <a:ext cx="731520" cy="731520"/>
          </a:xfrm>
          <a:prstGeom prst="rect">
            <a:avLst/>
          </a:prstGeom>
        </p:spPr>
      </p:pic>
    </p:spTree>
    <p:extLst>
      <p:ext uri="{BB962C8B-B14F-4D97-AF65-F5344CB8AC3E}">
        <p14:creationId xmlns:p14="http://schemas.microsoft.com/office/powerpoint/2010/main" val="2120883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smtClean="0"/>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smtClean="0"/>
              <a:t>Click icon to add picture</a:t>
            </a:r>
            <a:endParaRPr lang="en-US" dirty="0"/>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11603443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3814" y="440061"/>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4" name="Text Placeholder 21"/>
          <p:cNvSpPr>
            <a:spLocks noGrp="1"/>
          </p:cNvSpPr>
          <p:nvPr>
            <p:ph type="body" sz="quarter" idx="12"/>
          </p:nvPr>
        </p:nvSpPr>
        <p:spPr>
          <a:xfrm>
            <a:off x="1427161" y="1360189"/>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sp>
        <p:nvSpPr>
          <p:cNvPr id="16" name="Text Placeholder 21"/>
          <p:cNvSpPr>
            <a:spLocks noGrp="1"/>
          </p:cNvSpPr>
          <p:nvPr>
            <p:ph type="body" sz="quarter" idx="14"/>
          </p:nvPr>
        </p:nvSpPr>
        <p:spPr>
          <a:xfrm>
            <a:off x="1411652" y="2369949"/>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smtClean="0"/>
              <a:t>Edit Master text styles</a:t>
            </a:r>
          </a:p>
        </p:txBody>
      </p:sp>
      <p:sp>
        <p:nvSpPr>
          <p:cNvPr id="18" name="Text Placeholder 21"/>
          <p:cNvSpPr>
            <a:spLocks noGrp="1"/>
          </p:cNvSpPr>
          <p:nvPr>
            <p:ph type="body" sz="quarter" idx="16"/>
          </p:nvPr>
        </p:nvSpPr>
        <p:spPr>
          <a:xfrm>
            <a:off x="1411651" y="3379709"/>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smtClean="0"/>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smtClean="0"/>
              <a:t>Click icon to add picture</a:t>
            </a:r>
            <a:endParaRPr lang="en-US" dirty="0"/>
          </a:p>
        </p:txBody>
      </p:sp>
      <p:sp>
        <p:nvSpPr>
          <p:cNvPr id="27" name="Text Placeholder 21"/>
          <p:cNvSpPr>
            <a:spLocks noGrp="1"/>
          </p:cNvSpPr>
          <p:nvPr>
            <p:ph type="body" sz="quarter" idx="18"/>
          </p:nvPr>
        </p:nvSpPr>
        <p:spPr>
          <a:xfrm>
            <a:off x="1411650" y="4389469"/>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dirty="0" smtClean="0"/>
              <a:t>Edit Master text styles</a:t>
            </a:r>
          </a:p>
        </p:txBody>
      </p:sp>
      <p:sp>
        <p:nvSpPr>
          <p:cNvPr id="13" name="Text Placeholder 21"/>
          <p:cNvSpPr>
            <a:spLocks noGrp="1"/>
          </p:cNvSpPr>
          <p:nvPr>
            <p:ph type="body" sz="quarter" idx="19"/>
          </p:nvPr>
        </p:nvSpPr>
        <p:spPr>
          <a:xfrm>
            <a:off x="1411649" y="5399229"/>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dirty="0" smtClean="0"/>
              <a:t>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01" y="5318178"/>
            <a:ext cx="974557" cy="9144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158" y="1257795"/>
            <a:ext cx="910442" cy="91440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0803" y="2267555"/>
            <a:ext cx="972855" cy="91440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594" y="3277315"/>
            <a:ext cx="957569" cy="914400"/>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7594" y="4297746"/>
            <a:ext cx="977317" cy="914400"/>
          </a:xfrm>
          <a:prstGeom prst="rect">
            <a:avLst/>
          </a:prstGeom>
        </p:spPr>
      </p:pic>
    </p:spTree>
    <p:extLst>
      <p:ext uri="{BB962C8B-B14F-4D97-AF65-F5344CB8AC3E}">
        <p14:creationId xmlns:p14="http://schemas.microsoft.com/office/powerpoint/2010/main" val="2623186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8673" y="1439"/>
            <a:ext cx="4073393" cy="342464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8792"/>
            <a:ext cx="4051273" cy="3437793"/>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8628" y="3422843"/>
            <a:ext cx="4070262" cy="3436785"/>
          </a:xfrm>
          <a:prstGeom prst="rect">
            <a:avLst/>
          </a:prstGeom>
        </p:spPr>
      </p:pic>
      <p:sp>
        <p:nvSpPr>
          <p:cNvPr id="15" name="Text Placeholder 14"/>
          <p:cNvSpPr>
            <a:spLocks noGrp="1"/>
          </p:cNvSpPr>
          <p:nvPr>
            <p:ph type="body" sz="quarter" idx="10"/>
          </p:nvPr>
        </p:nvSpPr>
        <p:spPr>
          <a:xfrm>
            <a:off x="573075"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smtClean="0"/>
              <a:t>Edit Master text styles</a:t>
            </a:r>
          </a:p>
        </p:txBody>
      </p:sp>
      <p:sp>
        <p:nvSpPr>
          <p:cNvPr id="16" name="Text Placeholder 14"/>
          <p:cNvSpPr>
            <a:spLocks noGrp="1"/>
          </p:cNvSpPr>
          <p:nvPr>
            <p:ph type="body" sz="quarter" idx="11"/>
          </p:nvPr>
        </p:nvSpPr>
        <p:spPr>
          <a:xfrm>
            <a:off x="4637411" y="2263746"/>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smtClean="0"/>
              <a:t>Edit Master text styles</a:t>
            </a:r>
          </a:p>
        </p:txBody>
      </p:sp>
      <p:sp>
        <p:nvSpPr>
          <p:cNvPr id="17" name="Text Placeholder 14"/>
          <p:cNvSpPr>
            <a:spLocks noGrp="1"/>
          </p:cNvSpPr>
          <p:nvPr>
            <p:ph type="body" sz="quarter" idx="12"/>
          </p:nvPr>
        </p:nvSpPr>
        <p:spPr>
          <a:xfrm>
            <a:off x="8707882"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smtClean="0"/>
              <a:t>Edit Master text styles</a:t>
            </a:r>
          </a:p>
        </p:txBody>
      </p:sp>
      <p:sp>
        <p:nvSpPr>
          <p:cNvPr id="19" name="Picture Placeholder 18"/>
          <p:cNvSpPr>
            <a:spLocks noGrp="1"/>
          </p:cNvSpPr>
          <p:nvPr>
            <p:ph type="pic" sz="quarter" idx="13"/>
          </p:nvPr>
        </p:nvSpPr>
        <p:spPr>
          <a:xfrm>
            <a:off x="1431912" y="4213225"/>
            <a:ext cx="1187450" cy="1076325"/>
          </a:xfrm>
          <a:prstGeom prst="rect">
            <a:avLst/>
          </a:prstGeom>
        </p:spPr>
        <p:txBody>
          <a:bodyPr>
            <a:normAutofit/>
          </a:bodyPr>
          <a:lstStyle>
            <a:lvl1pPr marL="0" indent="0" algn="ctr">
              <a:buNone/>
              <a:defRPr sz="1400"/>
            </a:lvl1pPr>
          </a:lstStyle>
          <a:p>
            <a:r>
              <a:rPr lang="en-US" smtClean="0"/>
              <a:t>Click icon to add picture</a:t>
            </a:r>
            <a:endParaRPr lang="en-US" dirty="0"/>
          </a:p>
        </p:txBody>
      </p:sp>
      <p:sp>
        <p:nvSpPr>
          <p:cNvPr id="20" name="Picture Placeholder 18"/>
          <p:cNvSpPr>
            <a:spLocks noGrp="1"/>
          </p:cNvSpPr>
          <p:nvPr>
            <p:ph type="pic" sz="quarter" idx="14"/>
          </p:nvPr>
        </p:nvSpPr>
        <p:spPr>
          <a:xfrm>
            <a:off x="5496248" y="855522"/>
            <a:ext cx="1187450" cy="1076325"/>
          </a:xfrm>
          <a:prstGeom prst="rect">
            <a:avLst/>
          </a:prstGeom>
        </p:spPr>
        <p:txBody>
          <a:bodyPr>
            <a:normAutofit/>
          </a:bodyPr>
          <a:lstStyle>
            <a:lvl1pPr marL="0" indent="0" algn="ctr">
              <a:buNone/>
              <a:defRPr sz="1400"/>
            </a:lvl1pPr>
          </a:lstStyle>
          <a:p>
            <a:r>
              <a:rPr lang="en-US" smtClean="0"/>
              <a:t>Click icon to add picture</a:t>
            </a:r>
            <a:endParaRPr lang="en-US" dirty="0"/>
          </a:p>
        </p:txBody>
      </p:sp>
      <p:sp>
        <p:nvSpPr>
          <p:cNvPr id="21" name="Picture Placeholder 18"/>
          <p:cNvSpPr>
            <a:spLocks noGrp="1"/>
          </p:cNvSpPr>
          <p:nvPr>
            <p:ph type="pic" sz="quarter" idx="15"/>
          </p:nvPr>
        </p:nvSpPr>
        <p:spPr>
          <a:xfrm>
            <a:off x="9566719" y="4213225"/>
            <a:ext cx="1187450" cy="1076325"/>
          </a:xfrm>
          <a:prstGeom prst="rect">
            <a:avLst/>
          </a:prstGeom>
        </p:spPr>
        <p:txBody>
          <a:bodyPr>
            <a:normAutofit/>
          </a:bodyPr>
          <a:lstStyle>
            <a:lvl1pPr marL="0" indent="0" algn="ctr">
              <a:buNone/>
              <a:defRPr sz="1400"/>
            </a:lvl1pPr>
          </a:lstStyle>
          <a:p>
            <a:r>
              <a:rPr lang="en-US" smtClean="0"/>
              <a:t>Click icon to add picture</a:t>
            </a:r>
            <a:endParaRPr lang="en-US" dirty="0"/>
          </a:p>
        </p:txBody>
      </p:sp>
    </p:spTree>
    <p:extLst>
      <p:ext uri="{BB962C8B-B14F-4D97-AF65-F5344CB8AC3E}">
        <p14:creationId xmlns:p14="http://schemas.microsoft.com/office/powerpoint/2010/main" val="2791878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xmlns=""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xmlns=""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xmlns=""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smtClean="0"/>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smtClean="0"/>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dirty="0" smtClean="0"/>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smtClean="0"/>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3235678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xmlns=""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xmlns=""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xmlns=""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smtClean="0"/>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smtClean="0"/>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dirty="0" smtClean="0"/>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smtClean="0"/>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3254152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xmlns=""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1"/>
          </p:nvPr>
        </p:nvSpPr>
        <p:spPr>
          <a:xfrm>
            <a:off x="575011" y="3966211"/>
            <a:ext cx="4743450" cy="2236060"/>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dirty="0" smtClean="0"/>
              <a:t>Edit Master text styles</a:t>
            </a:r>
          </a:p>
        </p:txBody>
      </p:sp>
      <p:sp>
        <p:nvSpPr>
          <p:cNvPr id="25" name="Text Placeholder 22"/>
          <p:cNvSpPr>
            <a:spLocks noGrp="1"/>
          </p:cNvSpPr>
          <p:nvPr>
            <p:ph type="body" sz="quarter" idx="14"/>
          </p:nvPr>
        </p:nvSpPr>
        <p:spPr>
          <a:xfrm>
            <a:off x="6503471" y="3966211"/>
            <a:ext cx="4745736" cy="2236059"/>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1151619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6" name="Text Placeholder 15"/>
          <p:cNvSpPr>
            <a:spLocks noGrp="1"/>
          </p:cNvSpPr>
          <p:nvPr>
            <p:ph type="body" sz="quarter" idx="10"/>
          </p:nvPr>
        </p:nvSpPr>
        <p:spPr>
          <a:xfrm>
            <a:off x="535431" y="4094163"/>
            <a:ext cx="11121139"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smtClean="0"/>
              <a:t>Edit Master text styles</a:t>
            </a:r>
          </a:p>
        </p:txBody>
      </p:sp>
    </p:spTree>
    <p:extLst>
      <p:ext uri="{BB962C8B-B14F-4D97-AF65-F5344CB8AC3E}">
        <p14:creationId xmlns:p14="http://schemas.microsoft.com/office/powerpoint/2010/main" val="427549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xmlns=""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xmlns=""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xmlns=""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xmlns=""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xmlns=""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xmlns=""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2035277"/>
            <a:ext cx="4756320" cy="2261419"/>
          </a:xfrm>
          <a:prstGeom prst="rect">
            <a:avLst/>
          </a:prstGeom>
          <a:effectLst/>
        </p:spPr>
      </p:pic>
    </p:spTree>
    <p:extLst>
      <p:ext uri="{BB962C8B-B14F-4D97-AF65-F5344CB8AC3E}">
        <p14:creationId xmlns:p14="http://schemas.microsoft.com/office/powerpoint/2010/main" val="217519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33984"/>
            <a:ext cx="12192001" cy="7291984"/>
          </a:xfrm>
          <a:prstGeom prst="rect">
            <a:avLst/>
          </a:prstGeom>
        </p:spPr>
      </p:pic>
      <p:sp>
        <p:nvSpPr>
          <p:cNvPr id="13" name="Rectangle 12">
            <a:extLst>
              <a:ext uri="{FF2B5EF4-FFF2-40B4-BE49-F238E27FC236}">
                <a16:creationId xmlns:a16="http://schemas.microsoft.com/office/drawing/2014/main" xmlns=""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6" name="Straight Connector 15">
            <a:extLst>
              <a:ext uri="{FF2B5EF4-FFF2-40B4-BE49-F238E27FC236}">
                <a16:creationId xmlns:a16="http://schemas.microsoft.com/office/drawing/2014/main" xmlns=""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smtClean="0"/>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smtClean="0"/>
              <a:t>Edit Master text styles</a:t>
            </a:r>
          </a:p>
        </p:txBody>
      </p:sp>
    </p:spTree>
    <p:extLst>
      <p:ext uri="{BB962C8B-B14F-4D97-AF65-F5344CB8AC3E}">
        <p14:creationId xmlns:p14="http://schemas.microsoft.com/office/powerpoint/2010/main" val="2775621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xmlns=""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xmlns=""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xmlns=""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xmlns=""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xmlns=""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xmlns=""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1134529"/>
            <a:ext cx="4756320" cy="2261419"/>
          </a:xfrm>
          <a:prstGeom prst="rect">
            <a:avLst/>
          </a:prstGeom>
          <a:effectLst/>
        </p:spPr>
      </p:pic>
    </p:spTree>
    <p:extLst>
      <p:ext uri="{BB962C8B-B14F-4D97-AF65-F5344CB8AC3E}">
        <p14:creationId xmlns:p14="http://schemas.microsoft.com/office/powerpoint/2010/main" val="1533124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532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extLst>
      <p:ext uri="{BB962C8B-B14F-4D97-AF65-F5344CB8AC3E}">
        <p14:creationId xmlns:p14="http://schemas.microsoft.com/office/powerpoint/2010/main" val="4227011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91AEE-321A-4FA7-B6EA-F9A249664B8D}" type="slidenum">
              <a:rPr lang="en-US" smtClean="0"/>
              <a:pPr/>
              <a:t>‹#›</a:t>
            </a:fld>
            <a:endParaRPr lang="en-US"/>
          </a:p>
        </p:txBody>
      </p:sp>
    </p:spTree>
    <p:extLst>
      <p:ext uri="{BB962C8B-B14F-4D97-AF65-F5344CB8AC3E}">
        <p14:creationId xmlns:p14="http://schemas.microsoft.com/office/powerpoint/2010/main" val="221568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xmlns="" id="{18120A01-91B3-9A49-B263-BF6CD12AB3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cxnSp>
        <p:nvCxnSpPr>
          <p:cNvPr id="10" name="Straight Connector 9">
            <a:extLst>
              <a:ext uri="{FF2B5EF4-FFF2-40B4-BE49-F238E27FC236}">
                <a16:creationId xmlns:a16="http://schemas.microsoft.com/office/drawing/2014/main" xmlns="" id="{28FBDFB3-53AD-9346-B195-E96FFE43C251}"/>
              </a:ext>
            </a:extLst>
          </p:cNvPr>
          <p:cNvCxnSpPr>
            <a:cxnSpLocks/>
          </p:cNvCxnSpPr>
          <p:nvPr userDrawn="1"/>
        </p:nvCxnSpPr>
        <p:spPr>
          <a:xfrm>
            <a:off x="1594884" y="4429322"/>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F6AD115F-3F0F-FB42-B34D-83FE52A487D5}"/>
              </a:ext>
            </a:extLst>
          </p:cNvPr>
          <p:cNvSpPr/>
          <p:nvPr userDrawn="1"/>
        </p:nvSpPr>
        <p:spPr>
          <a:xfrm>
            <a:off x="-1" y="1366175"/>
            <a:ext cx="5110369" cy="2460616"/>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8" name="Text Placeholder 17"/>
          <p:cNvSpPr>
            <a:spLocks noGrp="1"/>
          </p:cNvSpPr>
          <p:nvPr>
            <p:ph type="body" sz="quarter" idx="11"/>
          </p:nvPr>
        </p:nvSpPr>
        <p:spPr>
          <a:xfrm>
            <a:off x="5716588" y="1803400"/>
            <a:ext cx="5422900" cy="1503363"/>
          </a:xfrm>
          <a:prstGeom prst="rect">
            <a:avLst/>
          </a:prstGeom>
        </p:spPr>
        <p:txBody>
          <a:bodyPr anchor="ctr">
            <a:normAutofit/>
          </a:bodyPr>
          <a:lstStyle>
            <a:lvl1pPr marL="0" indent="0" algn="ctr">
              <a:buNone/>
              <a:defRPr sz="2400">
                <a:solidFill>
                  <a:schemeClr val="bg1"/>
                </a:solidFill>
                <a:latin typeface="Garamond" panose="02020404030301010803" pitchFamily="18" charset="0"/>
              </a:defRPr>
            </a:lvl1pPr>
          </a:lstStyle>
          <a:p>
            <a:pPr lvl="0"/>
            <a:r>
              <a:rPr lang="en-US" smtClean="0"/>
              <a:t>Edit Master text styles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smtClean="0"/>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dirty="0" smtClean="0">
                <a:latin typeface="Franklin Gothic Book" panose="020B0503020102020204" pitchFamily="34" charset="0"/>
              </a:rPr>
              <a:t>Edit Master text styles</a:t>
            </a:r>
          </a:p>
          <a:p>
            <a:pPr lvl="1"/>
            <a:r>
              <a:rPr lang="en-US" sz="1400" dirty="0" smtClean="0">
                <a:latin typeface="Franklin Gothic Book" panose="020B0503020102020204" pitchFamily="34" charset="0"/>
              </a:rPr>
              <a:t>Second level</a:t>
            </a:r>
          </a:p>
          <a:p>
            <a:pPr lvl="2"/>
            <a:r>
              <a:rPr lang="en-US" sz="1400" dirty="0" smtClean="0">
                <a:latin typeface="Franklin Gothic Book" panose="020B0503020102020204" pitchFamily="34" charset="0"/>
              </a:rPr>
              <a:t>Third level</a:t>
            </a:r>
          </a:p>
          <a:p>
            <a:pPr lvl="3"/>
            <a:r>
              <a:rPr lang="en-US" sz="1400" dirty="0" smtClean="0">
                <a:latin typeface="Franklin Gothic Book" panose="020B0503020102020204" pitchFamily="34" charset="0"/>
              </a:rPr>
              <a:t>Fourth level</a:t>
            </a:r>
          </a:p>
          <a:p>
            <a:pPr lvl="4"/>
            <a:r>
              <a:rPr lang="en-US" sz="1400" dirty="0" smtClean="0">
                <a:latin typeface="Franklin Gothic Book" panose="020B0503020102020204" pitchFamily="34" charset="0"/>
              </a:rPr>
              <a:t>Fifth level</a:t>
            </a:r>
            <a:endParaRPr lang="en-US" dirty="0"/>
          </a:p>
        </p:txBody>
      </p:sp>
    </p:spTree>
    <p:extLst>
      <p:ext uri="{BB962C8B-B14F-4D97-AF65-F5344CB8AC3E}">
        <p14:creationId xmlns:p14="http://schemas.microsoft.com/office/powerpoint/2010/main" val="69016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3" name="Picture 12">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8" name="Text Placeholder 17"/>
          <p:cNvSpPr>
            <a:spLocks noGrp="1"/>
          </p:cNvSpPr>
          <p:nvPr>
            <p:ph type="body" sz="quarter" idx="11"/>
          </p:nvPr>
        </p:nvSpPr>
        <p:spPr>
          <a:xfrm>
            <a:off x="5716588" y="1803400"/>
            <a:ext cx="5422900" cy="1503363"/>
          </a:xfrm>
          <a:prstGeom prst="rect">
            <a:avLst/>
          </a:prstGeom>
        </p:spPr>
        <p:txBody>
          <a:bodyPr anchor="ctr">
            <a:normAutofit/>
          </a:bodyPr>
          <a:lstStyle>
            <a:lvl1pPr marL="0" indent="0" algn="ctr">
              <a:buNone/>
              <a:defRPr sz="2400">
                <a:solidFill>
                  <a:schemeClr val="bg1"/>
                </a:solidFill>
                <a:latin typeface="Garamond" panose="02020404030301010803" pitchFamily="18" charset="0"/>
              </a:defRPr>
            </a:lvl1pPr>
          </a:lstStyle>
          <a:p>
            <a:pPr lvl="0"/>
            <a:r>
              <a:rPr lang="en-US" smtClean="0"/>
              <a:t>Edit Master text styles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dirty="0" smtClean="0"/>
              <a:t>Edit Master text styles</a:t>
            </a:r>
          </a:p>
        </p:txBody>
      </p:sp>
    </p:spTree>
    <p:extLst>
      <p:ext uri="{BB962C8B-B14F-4D97-AF65-F5344CB8AC3E}">
        <p14:creationId xmlns:p14="http://schemas.microsoft.com/office/powerpoint/2010/main" val="16715429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20" name="Text Placeholder 19"/>
          <p:cNvSpPr>
            <a:spLocks noGrp="1"/>
          </p:cNvSpPr>
          <p:nvPr>
            <p:ph type="body" sz="quarter" idx="12"/>
          </p:nvPr>
        </p:nvSpPr>
        <p:spPr>
          <a:xfrm>
            <a:off x="1607844" y="4607133"/>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dirty="0" smtClean="0"/>
              <a:t>Edit Master text styles</a:t>
            </a:r>
          </a:p>
        </p:txBody>
      </p:sp>
      <p:pic>
        <p:nvPicPr>
          <p:cNvPr id="9" name="Picture 8" descr="A picture containing person, indoor, woman&#10;&#10;Description automatically generated">
            <a:extLst>
              <a:ext uri="{FF2B5EF4-FFF2-40B4-BE49-F238E27FC236}">
                <a16:creationId xmlns:a16="http://schemas.microsoft.com/office/drawing/2014/main" xmlns="" id="{18120A01-91B3-9A49-B263-BF6CD12AB3C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00798" y="1429284"/>
            <a:ext cx="5110371" cy="2460616"/>
          </a:xfrm>
          <a:prstGeom prst="rect">
            <a:avLst/>
          </a:prstGeom>
        </p:spPr>
      </p:pic>
      <p:sp>
        <p:nvSpPr>
          <p:cNvPr id="8" name="Rectangle 7">
            <a:extLst>
              <a:ext uri="{FF2B5EF4-FFF2-40B4-BE49-F238E27FC236}">
                <a16:creationId xmlns:a16="http://schemas.microsoft.com/office/drawing/2014/main" xmlns="" id="{F6AD115F-3F0F-FB42-B34D-83FE52A487D5}"/>
              </a:ext>
            </a:extLst>
          </p:cNvPr>
          <p:cNvSpPr/>
          <p:nvPr userDrawn="1"/>
        </p:nvSpPr>
        <p:spPr>
          <a:xfrm>
            <a:off x="6400800" y="1429284"/>
            <a:ext cx="5110369" cy="2460616"/>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28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xmlns="" id="{18120A01-91B3-9A49-B263-BF6CD12AB3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1366174"/>
            <a:ext cx="5110371" cy="2460616"/>
          </a:xfrm>
          <a:prstGeom prst="rect">
            <a:avLst/>
          </a:prstGeom>
        </p:spPr>
      </p:pic>
      <p:sp>
        <p:nvSpPr>
          <p:cNvPr id="12" name="Rectangle 11">
            <a:extLst>
              <a:ext uri="{FF2B5EF4-FFF2-40B4-BE49-F238E27FC236}">
                <a16:creationId xmlns:a16="http://schemas.microsoft.com/office/drawing/2014/main" xmlns="" id="{F6AD115F-3F0F-FB42-B34D-83FE52A487D5}"/>
              </a:ext>
            </a:extLst>
          </p:cNvPr>
          <p:cNvSpPr/>
          <p:nvPr userDrawn="1"/>
        </p:nvSpPr>
        <p:spPr>
          <a:xfrm>
            <a:off x="0" y="1366174"/>
            <a:ext cx="5110369" cy="2460616"/>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smtClean="0"/>
              <a:t>Edit Master text styles</a:t>
            </a:r>
          </a:p>
        </p:txBody>
      </p:sp>
      <p:sp>
        <p:nvSpPr>
          <p:cNvPr id="18" name="Text Placeholder 17"/>
          <p:cNvSpPr>
            <a:spLocks noGrp="1"/>
          </p:cNvSpPr>
          <p:nvPr>
            <p:ph type="body" sz="quarter" idx="11"/>
          </p:nvPr>
        </p:nvSpPr>
        <p:spPr>
          <a:xfrm>
            <a:off x="5716588" y="1803400"/>
            <a:ext cx="5422900" cy="1503363"/>
          </a:xfrm>
          <a:prstGeom prst="rect">
            <a:avLst/>
          </a:prstGeom>
        </p:spPr>
        <p:txBody>
          <a:bodyPr anchor="ctr">
            <a:normAutofit/>
          </a:bodyPr>
          <a:lstStyle>
            <a:lvl1pPr marL="0" indent="0" algn="ctr">
              <a:buNone/>
              <a:defRPr sz="2400">
                <a:solidFill>
                  <a:schemeClr val="bg1"/>
                </a:solidFill>
                <a:latin typeface="Garamond" panose="02020404030301010803" pitchFamily="18" charset="0"/>
              </a:defRPr>
            </a:lvl1pPr>
          </a:lstStyle>
          <a:p>
            <a:pPr lvl="0"/>
            <a:r>
              <a:rPr lang="en-US" smtClean="0"/>
              <a:t>Edit Master text styles</a:t>
            </a:r>
          </a:p>
        </p:txBody>
      </p:sp>
    </p:spTree>
    <p:extLst>
      <p:ext uri="{BB962C8B-B14F-4D97-AF65-F5344CB8AC3E}">
        <p14:creationId xmlns:p14="http://schemas.microsoft.com/office/powerpoint/2010/main" val="363335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4693F2B-ED5F-5245-82BF-5AA413C34069}"/>
              </a:ext>
            </a:extLst>
          </p:cNvPr>
          <p:cNvSpPr/>
          <p:nvPr userDrawn="1"/>
        </p:nvSpPr>
        <p:spPr>
          <a:xfrm>
            <a:off x="0" y="2198692"/>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649"/>
              </a:solidFill>
            </a:endParaRPr>
          </a:p>
        </p:txBody>
      </p:sp>
      <p:pic>
        <p:nvPicPr>
          <p:cNvPr id="8" name="Picture 7">
            <a:extLst>
              <a:ext uri="{FF2B5EF4-FFF2-40B4-BE49-F238E27FC236}">
                <a16:creationId xmlns:a16="http://schemas.microsoft.com/office/drawing/2014/main" xmlns=""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sz="2800">
                <a:solidFill>
                  <a:schemeClr val="bg1"/>
                </a:solidFill>
                <a:latin typeface="Garamond" panose="02020404030301010803" pitchFamily="18" charset="0"/>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smtClean="0">
                <a:solidFill>
                  <a:schemeClr val="bg1"/>
                </a:solidFill>
                <a:latin typeface="Garamond" panose="02020404030301010803" pitchFamily="18" charset="0"/>
              </a:rPr>
              <a:t>Edit Master text styles</a:t>
            </a:r>
          </a:p>
        </p:txBody>
      </p:sp>
    </p:spTree>
    <p:extLst>
      <p:ext uri="{BB962C8B-B14F-4D97-AF65-F5344CB8AC3E}">
        <p14:creationId xmlns:p14="http://schemas.microsoft.com/office/powerpoint/2010/main" val="40141126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540942"/>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703" r:id="rId3"/>
    <p:sldLayoutId id="2147483662" r:id="rId4"/>
    <p:sldLayoutId id="2147483660" r:id="rId5"/>
    <p:sldLayoutId id="2147483693" r:id="rId6"/>
    <p:sldLayoutId id="2147483694" r:id="rId7"/>
    <p:sldLayoutId id="2147483686" r:id="rId8"/>
    <p:sldLayoutId id="2147483650" r:id="rId9"/>
    <p:sldLayoutId id="2147483664" r:id="rId10"/>
    <p:sldLayoutId id="2147483665" r:id="rId11"/>
    <p:sldLayoutId id="2147483666" r:id="rId12"/>
    <p:sldLayoutId id="2147483667" r:id="rId13"/>
    <p:sldLayoutId id="2147483697" r:id="rId14"/>
    <p:sldLayoutId id="2147483696" r:id="rId15"/>
    <p:sldLayoutId id="2147483668" r:id="rId16"/>
    <p:sldLayoutId id="2147483691" r:id="rId17"/>
    <p:sldLayoutId id="2147483681" r:id="rId18"/>
    <p:sldLayoutId id="2147483669" r:id="rId19"/>
    <p:sldLayoutId id="2147483700" r:id="rId20"/>
    <p:sldLayoutId id="2147483670" r:id="rId21"/>
    <p:sldLayoutId id="2147483671" r:id="rId22"/>
    <p:sldLayoutId id="2147483673" r:id="rId23"/>
    <p:sldLayoutId id="2147483698" r:id="rId24"/>
    <p:sldLayoutId id="2147483674" r:id="rId25"/>
    <p:sldLayoutId id="2147483701" r:id="rId26"/>
    <p:sldLayoutId id="2147483687" r:id="rId27"/>
    <p:sldLayoutId id="2147483692" r:id="rId28"/>
    <p:sldLayoutId id="2147483678" r:id="rId29"/>
    <p:sldLayoutId id="2147483689" r:id="rId30"/>
    <p:sldLayoutId id="2147483679" r:id="rId31"/>
    <p:sldLayoutId id="2147483695" r:id="rId32"/>
    <p:sldLayoutId id="2147483682" r:id="rId33"/>
    <p:sldLayoutId id="2147483675" r:id="rId34"/>
    <p:sldLayoutId id="2147483676" r:id="rId35"/>
    <p:sldLayoutId id="2147483688" r:id="rId36"/>
    <p:sldLayoutId id="2147483690" r:id="rId37"/>
    <p:sldLayoutId id="2147483683" r:id="rId38"/>
    <p:sldLayoutId id="2147483677" r:id="rId39"/>
    <p:sldLayoutId id="2147483699" r:id="rId40"/>
    <p:sldLayoutId id="2147483655" r:id="rId41"/>
    <p:sldLayoutId id="2147483680" r:id="rId42"/>
    <p:sldLayoutId id="2147483685" r:id="rId4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ashp.org/students" TargetMode="External"/><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hyperlink" Target="mailto:students@ashp.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58.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0" y="4086372"/>
            <a:ext cx="5597265" cy="901264"/>
          </a:xfrm>
        </p:spPr>
        <p:txBody>
          <a:bodyPr/>
          <a:lstStyle/>
          <a:p>
            <a:pPr algn="ctr"/>
            <a:r>
              <a:rPr lang="en-US" sz="2400" dirty="0" smtClean="0"/>
              <a:t>A Guide to Effective Utilization for Pharmacy Students </a:t>
            </a:r>
          </a:p>
          <a:p>
            <a:pPr algn="ctr"/>
            <a:endParaRPr lang="en-US" dirty="0"/>
          </a:p>
        </p:txBody>
      </p:sp>
      <p:pic>
        <p:nvPicPr>
          <p:cNvPr id="5" name="Picture 4">
            <a:extLst>
              <a:ext uri="{FF2B5EF4-FFF2-40B4-BE49-F238E27FC236}">
                <a16:creationId xmlns:a16="http://schemas.microsoft.com/office/drawing/2014/main" xmlns="" id="{89E2263C-D0E8-1D42-B321-C9F72D60F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043" y="2750858"/>
            <a:ext cx="3785177" cy="11646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0559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National Leadership Opportunities</a:t>
            </a:r>
            <a:endParaRPr lang="en-US" dirty="0"/>
          </a:p>
        </p:txBody>
      </p:sp>
      <p:sp>
        <p:nvSpPr>
          <p:cNvPr id="3" name="Text Placeholder 2"/>
          <p:cNvSpPr>
            <a:spLocks noGrp="1"/>
          </p:cNvSpPr>
          <p:nvPr>
            <p:ph type="body" sz="quarter" idx="11"/>
          </p:nvPr>
        </p:nvSpPr>
        <p:spPr>
          <a:xfrm>
            <a:off x="309719" y="1324877"/>
            <a:ext cx="7161124" cy="5037012"/>
          </a:xfrm>
        </p:spPr>
        <p:txBody>
          <a:bodyPr>
            <a:normAutofit/>
          </a:bodyPr>
          <a:lstStyle/>
          <a:p>
            <a:r>
              <a:rPr lang="en-US" b="1" dirty="0" smtClean="0">
                <a:solidFill>
                  <a:srgbClr val="006EB7"/>
                </a:solidFill>
              </a:rPr>
              <a:t>5 Advisory Groups</a:t>
            </a:r>
          </a:p>
          <a:p>
            <a:pPr lvl="1"/>
            <a:r>
              <a:rPr lang="en-US" dirty="0"/>
              <a:t>Advancement of Pharmacy Practice</a:t>
            </a:r>
          </a:p>
          <a:p>
            <a:pPr lvl="1"/>
            <a:r>
              <a:rPr lang="en-US" dirty="0"/>
              <a:t>Career &amp; Leadership Development</a:t>
            </a:r>
          </a:p>
          <a:p>
            <a:pPr lvl="1"/>
            <a:r>
              <a:rPr lang="en-US" dirty="0"/>
              <a:t>Community and </a:t>
            </a:r>
            <a:r>
              <a:rPr lang="en-US" dirty="0" err="1"/>
              <a:t>eCommunications</a:t>
            </a:r>
            <a:endParaRPr lang="en-US" dirty="0"/>
          </a:p>
          <a:p>
            <a:pPr lvl="1"/>
            <a:r>
              <a:rPr lang="en-US" dirty="0"/>
              <a:t>Policy &amp; Legislative Advocacy</a:t>
            </a:r>
          </a:p>
          <a:p>
            <a:pPr lvl="1"/>
            <a:r>
              <a:rPr lang="en-US" dirty="0"/>
              <a:t>Student Society </a:t>
            </a:r>
            <a:r>
              <a:rPr lang="en-US" dirty="0" smtClean="0"/>
              <a:t>Development</a:t>
            </a:r>
          </a:p>
          <a:p>
            <a:pPr lvl="1"/>
            <a:endParaRPr lang="en-US" sz="700" dirty="0" smtClean="0"/>
          </a:p>
          <a:p>
            <a:r>
              <a:rPr lang="en-US" dirty="0"/>
              <a:t>Application deadline: May 1</a:t>
            </a:r>
          </a:p>
          <a:p>
            <a:r>
              <a:rPr lang="en-US" dirty="0" smtClean="0"/>
              <a:t>Commitment</a:t>
            </a:r>
          </a:p>
          <a:p>
            <a:pPr lvl="1"/>
            <a:r>
              <a:rPr lang="en-US" dirty="0" smtClean="0"/>
              <a:t>Live meeting at MCM (optional)</a:t>
            </a:r>
          </a:p>
          <a:p>
            <a:pPr lvl="1"/>
            <a:r>
              <a:rPr lang="en-US" dirty="0" smtClean="0"/>
              <a:t>Frequent conference calls and emails</a:t>
            </a:r>
          </a:p>
          <a:p>
            <a:pPr lvl="1"/>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579" t="24242" r="16061" b="15151"/>
          <a:stretch/>
        </p:blipFill>
        <p:spPr>
          <a:xfrm>
            <a:off x="6417862" y="1852623"/>
            <a:ext cx="5202638" cy="3030664"/>
          </a:xfrm>
          <a:prstGeom prst="rect">
            <a:avLst/>
          </a:prstGeom>
        </p:spPr>
      </p:pic>
    </p:spTree>
    <p:extLst>
      <p:ext uri="{BB962C8B-B14F-4D97-AF65-F5344CB8AC3E}">
        <p14:creationId xmlns:p14="http://schemas.microsoft.com/office/powerpoint/2010/main" val="85176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424517"/>
            <a:ext cx="5576047" cy="584775"/>
          </a:xfrm>
          <a:prstGeom prst="rect">
            <a:avLst/>
          </a:prstGeom>
          <a:noFill/>
        </p:spPr>
        <p:txBody>
          <a:bodyPr wrap="square" rtlCol="0">
            <a:spAutoFit/>
          </a:bodyPr>
          <a:lstStyle/>
          <a:p>
            <a:pPr algn="ctr"/>
            <a:r>
              <a:rPr lang="en-US" sz="3200" b="1" dirty="0" smtClean="0">
                <a:solidFill>
                  <a:schemeClr val="bg1"/>
                </a:solidFill>
              </a:rPr>
              <a:t>Thank you! </a:t>
            </a:r>
            <a:endParaRPr lang="en-US" sz="3200" b="1" dirty="0">
              <a:solidFill>
                <a:schemeClr val="bg1"/>
              </a:solidFill>
            </a:endParaRPr>
          </a:p>
        </p:txBody>
      </p:sp>
      <p:sp>
        <p:nvSpPr>
          <p:cNvPr id="3" name="TextBox 2"/>
          <p:cNvSpPr txBox="1"/>
          <p:nvPr/>
        </p:nvSpPr>
        <p:spPr>
          <a:xfrm>
            <a:off x="3729318" y="4392707"/>
            <a:ext cx="4733365" cy="954107"/>
          </a:xfrm>
          <a:prstGeom prst="rect">
            <a:avLst/>
          </a:prstGeom>
          <a:solidFill>
            <a:schemeClr val="tx1"/>
          </a:solidFill>
        </p:spPr>
        <p:txBody>
          <a:bodyPr wrap="square" rtlCol="0">
            <a:spAutoFit/>
          </a:bodyPr>
          <a:lstStyle/>
          <a:p>
            <a:pPr algn="ctr"/>
            <a:r>
              <a:rPr lang="en-US" sz="2800" b="1" dirty="0" smtClean="0">
                <a:solidFill>
                  <a:schemeClr val="bg1"/>
                </a:solidFill>
              </a:rPr>
              <a:t>Visit: </a:t>
            </a:r>
            <a:r>
              <a:rPr lang="en-US" sz="2800" b="1" dirty="0">
                <a:solidFill>
                  <a:schemeClr val="bg1"/>
                </a:solidFill>
                <a:hlinkClick r:id="rId3"/>
              </a:rPr>
              <a:t>www.ashp.org/students</a:t>
            </a:r>
            <a:endParaRPr lang="en-US" sz="2800" b="1" dirty="0">
              <a:solidFill>
                <a:schemeClr val="bg1"/>
              </a:solidFill>
            </a:endParaRPr>
          </a:p>
          <a:p>
            <a:pPr algn="ctr"/>
            <a:r>
              <a:rPr lang="en-US" sz="2800" b="1" dirty="0">
                <a:solidFill>
                  <a:schemeClr val="bg1"/>
                </a:solidFill>
              </a:rPr>
              <a:t>Email: </a:t>
            </a:r>
            <a:r>
              <a:rPr lang="en-US" sz="2800" b="1" dirty="0">
                <a:solidFill>
                  <a:schemeClr val="bg1"/>
                </a:solidFill>
                <a:hlinkClick r:id="rId4"/>
              </a:rPr>
              <a:t>students@ashp.org</a:t>
            </a:r>
            <a:endParaRPr lang="en-US" sz="2800" dirty="0"/>
          </a:p>
        </p:txBody>
      </p:sp>
    </p:spTree>
    <p:extLst>
      <p:ext uri="{BB962C8B-B14F-4D97-AF65-F5344CB8AC3E}">
        <p14:creationId xmlns:p14="http://schemas.microsoft.com/office/powerpoint/2010/main" val="205461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48950" y="1932708"/>
            <a:ext cx="5290559" cy="3647927"/>
          </a:xfrm>
        </p:spPr>
        <p:txBody>
          <a:bodyPr/>
          <a:lstStyle/>
          <a:p>
            <a:pPr>
              <a:lnSpc>
                <a:spcPct val="120000"/>
              </a:lnSpc>
            </a:pPr>
            <a:r>
              <a:rPr lang="en-US" sz="2800" dirty="0" smtClean="0"/>
              <a:t>Overview of ASHP Connect</a:t>
            </a:r>
          </a:p>
          <a:p>
            <a:pPr>
              <a:lnSpc>
                <a:spcPct val="120000"/>
              </a:lnSpc>
            </a:pPr>
            <a:r>
              <a:rPr lang="en-US" sz="2800" dirty="0" smtClean="0"/>
              <a:t>Features</a:t>
            </a:r>
          </a:p>
          <a:p>
            <a:pPr>
              <a:lnSpc>
                <a:spcPct val="120000"/>
              </a:lnSpc>
            </a:pPr>
            <a:r>
              <a:rPr lang="en-US" sz="2800" dirty="0" smtClean="0"/>
              <a:t>Top Initiatives</a:t>
            </a:r>
          </a:p>
          <a:p>
            <a:pPr>
              <a:lnSpc>
                <a:spcPct val="120000"/>
              </a:lnSpc>
            </a:pPr>
            <a:r>
              <a:rPr lang="en-US" sz="2800" dirty="0" smtClean="0"/>
              <a:t>Networking and Engagement</a:t>
            </a:r>
          </a:p>
          <a:p>
            <a:pPr>
              <a:lnSpc>
                <a:spcPct val="120000"/>
              </a:lnSpc>
            </a:pPr>
            <a:r>
              <a:rPr lang="en-US" sz="2800" dirty="0" smtClean="0"/>
              <a:t>FAQs</a:t>
            </a:r>
          </a:p>
          <a:p>
            <a:pPr marL="571500" indent="-571500">
              <a:buFont typeface="Arial" panose="020B0604020202020204" pitchFamily="34" charset="0"/>
              <a:buChar char="•"/>
            </a:pPr>
            <a:endParaRPr lang="en-US" dirty="0"/>
          </a:p>
        </p:txBody>
      </p:sp>
      <p:sp>
        <p:nvSpPr>
          <p:cNvPr id="3" name="TextBox 2"/>
          <p:cNvSpPr txBox="1"/>
          <p:nvPr/>
        </p:nvSpPr>
        <p:spPr>
          <a:xfrm>
            <a:off x="3777241" y="1008505"/>
            <a:ext cx="4433978" cy="646331"/>
          </a:xfrm>
          <a:prstGeom prst="rect">
            <a:avLst/>
          </a:prstGeom>
          <a:noFill/>
        </p:spPr>
        <p:txBody>
          <a:bodyPr wrap="square" rtlCol="0">
            <a:spAutoFit/>
          </a:bodyPr>
          <a:lstStyle/>
          <a:p>
            <a:pPr algn="ctr"/>
            <a:r>
              <a:rPr lang="en-US" sz="3600" u="sng" dirty="0">
                <a:solidFill>
                  <a:schemeClr val="bg1"/>
                </a:solidFill>
                <a:latin typeface="Franklin Gothic Medium" panose="020B0603020102020204" pitchFamily="34" charset="0"/>
              </a:rPr>
              <a:t>AGENDA</a:t>
            </a:r>
          </a:p>
        </p:txBody>
      </p:sp>
    </p:spTree>
    <p:extLst>
      <p:ext uri="{BB962C8B-B14F-4D97-AF65-F5344CB8AC3E}">
        <p14:creationId xmlns:p14="http://schemas.microsoft.com/office/powerpoint/2010/main" val="2077939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is ASHP Connect?</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905" t="4967" r="22640" b="3007"/>
          <a:stretch/>
        </p:blipFill>
        <p:spPr>
          <a:xfrm>
            <a:off x="6621449" y="1389443"/>
            <a:ext cx="4724084" cy="4046282"/>
          </a:xfrm>
          <a:prstGeom prst="rect">
            <a:avLst/>
          </a:prstGeom>
        </p:spPr>
      </p:pic>
      <p:sp>
        <p:nvSpPr>
          <p:cNvPr id="11" name="Text Placeholder 2"/>
          <p:cNvSpPr txBox="1">
            <a:spLocks/>
          </p:cNvSpPr>
          <p:nvPr/>
        </p:nvSpPr>
        <p:spPr>
          <a:xfrm>
            <a:off x="1427162" y="1595453"/>
            <a:ext cx="4802187" cy="10157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Franklin Gothic Book" panose="020B0503020102020204" pitchFamily="34" charset="0"/>
              </a:rPr>
              <a:t>An online community free of charge to ASHP members</a:t>
            </a:r>
          </a:p>
          <a:p>
            <a:endParaRPr lang="en-US" dirty="0">
              <a:latin typeface="Franklin Gothic Book" panose="020B0503020102020204" pitchFamily="34" charset="0"/>
            </a:endParaRPr>
          </a:p>
        </p:txBody>
      </p:sp>
      <p:sp>
        <p:nvSpPr>
          <p:cNvPr id="12" name="Text Placeholder 3"/>
          <p:cNvSpPr txBox="1">
            <a:spLocks/>
          </p:cNvSpPr>
          <p:nvPr/>
        </p:nvSpPr>
        <p:spPr>
          <a:xfrm>
            <a:off x="1427162" y="2813904"/>
            <a:ext cx="4802187" cy="191396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latin typeface="Franklin Gothic Book" panose="020B0503020102020204" pitchFamily="34" charset="0"/>
              </a:rPr>
              <a:t>Designed for students, new practitioners, clinical specialists, and affiliates at all levels to connect, communicate, and learn together</a:t>
            </a:r>
          </a:p>
          <a:p>
            <a:endParaRPr lang="en-US" dirty="0">
              <a:latin typeface="Franklin Gothic Book" panose="020B0503020102020204" pitchFamily="34" charset="0"/>
            </a:endParaRPr>
          </a:p>
        </p:txBody>
      </p:sp>
      <p:sp>
        <p:nvSpPr>
          <p:cNvPr id="13" name="Text Placeholder 4"/>
          <p:cNvSpPr txBox="1">
            <a:spLocks/>
          </p:cNvSpPr>
          <p:nvPr/>
        </p:nvSpPr>
        <p:spPr>
          <a:xfrm>
            <a:off x="1427161" y="5042145"/>
            <a:ext cx="4802187" cy="10157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Franklin Gothic Book" panose="020B0503020102020204" pitchFamily="34" charset="0"/>
              </a:rPr>
              <a:t>Opportunities for national committee involvement </a:t>
            </a:r>
          </a:p>
          <a:p>
            <a:endParaRPr lang="en-US" dirty="0">
              <a:latin typeface="Franklin Gothic Book" panose="020B05030201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51" y="3062510"/>
            <a:ext cx="1080551" cy="99882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470" y="1559105"/>
            <a:ext cx="1053310" cy="99882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719" y="4930554"/>
            <a:ext cx="1166813" cy="1080551"/>
          </a:xfrm>
          <a:prstGeom prst="rect">
            <a:avLst/>
          </a:prstGeom>
        </p:spPr>
      </p:pic>
    </p:spTree>
    <p:extLst>
      <p:ext uri="{BB962C8B-B14F-4D97-AF65-F5344CB8AC3E}">
        <p14:creationId xmlns:p14="http://schemas.microsoft.com/office/powerpoint/2010/main" val="160479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Overview of ASHP Connect</a:t>
            </a:r>
            <a:endParaRPr lang="en-US" dirty="0"/>
          </a:p>
        </p:txBody>
      </p:sp>
      <p:sp>
        <p:nvSpPr>
          <p:cNvPr id="3" name="Text Placeholder 2"/>
          <p:cNvSpPr>
            <a:spLocks noGrp="1"/>
          </p:cNvSpPr>
          <p:nvPr>
            <p:ph type="body" sz="quarter" idx="11"/>
          </p:nvPr>
        </p:nvSpPr>
        <p:spPr>
          <a:xfrm>
            <a:off x="309720" y="1255602"/>
            <a:ext cx="6032561" cy="5038872"/>
          </a:xfrm>
        </p:spPr>
        <p:txBody>
          <a:bodyPr>
            <a:normAutofit/>
          </a:bodyPr>
          <a:lstStyle/>
          <a:p>
            <a:pPr>
              <a:spcAft>
                <a:spcPts val="200"/>
              </a:spcAft>
            </a:pPr>
            <a:r>
              <a:rPr lang="en-US" dirty="0" smtClean="0"/>
              <a:t>Communicate with other Student Pharmacists</a:t>
            </a:r>
          </a:p>
          <a:p>
            <a:pPr lvl="1">
              <a:spcBef>
                <a:spcPts val="100"/>
              </a:spcBef>
            </a:pPr>
            <a:r>
              <a:rPr lang="en-US" dirty="0" smtClean="0">
                <a:latin typeface="Franklin Gothic Book" panose="020B0503020102020204" pitchFamily="34" charset="0"/>
              </a:rPr>
              <a:t>Sense of community</a:t>
            </a:r>
          </a:p>
          <a:p>
            <a:pPr lvl="1"/>
            <a:r>
              <a:rPr lang="en-US" dirty="0" smtClean="0">
                <a:latin typeface="Franklin Gothic Book" panose="020B0503020102020204" pitchFamily="34" charset="0"/>
              </a:rPr>
              <a:t>Idea sharing</a:t>
            </a:r>
          </a:p>
          <a:p>
            <a:pPr lvl="1"/>
            <a:r>
              <a:rPr lang="en-US" dirty="0" smtClean="0">
                <a:latin typeface="Franklin Gothic Book" panose="020B0503020102020204" pitchFamily="34" charset="0"/>
              </a:rPr>
              <a:t>Mentorship opportunities</a:t>
            </a:r>
          </a:p>
          <a:p>
            <a:pPr marL="457200" lvl="1" indent="0">
              <a:buNone/>
            </a:pPr>
            <a:endParaRPr lang="en-US" dirty="0" smtClean="0"/>
          </a:p>
          <a:p>
            <a:r>
              <a:rPr lang="en-US" dirty="0" smtClean="0"/>
              <a:t>Network with Professionals</a:t>
            </a:r>
          </a:p>
          <a:p>
            <a:r>
              <a:rPr lang="en-US" dirty="0" smtClean="0"/>
              <a:t>Provides learning opportunities and broaden student knowledge</a:t>
            </a:r>
            <a:endParaRPr lang="en-US" dirty="0"/>
          </a:p>
          <a:p>
            <a:pPr lvl="1"/>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349" t="4762" b="1587"/>
          <a:stretch/>
        </p:blipFill>
        <p:spPr>
          <a:xfrm>
            <a:off x="6342281" y="2050577"/>
            <a:ext cx="5173382" cy="34489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7182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94273" y="-3542781"/>
            <a:ext cx="11904307" cy="10566400"/>
            <a:chOff x="-838200" y="-3200400"/>
            <a:chExt cx="11058114" cy="10566400"/>
          </a:xfrm>
        </p:grpSpPr>
        <p:graphicFrame>
          <p:nvGraphicFramePr>
            <p:cNvPr id="4" name="Diagram 3"/>
            <p:cNvGraphicFramePr/>
            <p:nvPr>
              <p:extLst/>
            </p:nvPr>
          </p:nvGraphicFramePr>
          <p:xfrm>
            <a:off x="-838200" y="-3200400"/>
            <a:ext cx="9448800" cy="1056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Hexagon 4"/>
            <p:cNvSpPr/>
            <p:nvPr/>
          </p:nvSpPr>
          <p:spPr>
            <a:xfrm>
              <a:off x="8488139" y="1293363"/>
              <a:ext cx="1731775" cy="223927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p:txBody>
        </p:sp>
        <p:sp>
          <p:nvSpPr>
            <p:cNvPr id="6" name="TextBox 5"/>
            <p:cNvSpPr txBox="1"/>
            <p:nvPr/>
          </p:nvSpPr>
          <p:spPr>
            <a:xfrm>
              <a:off x="1600200" y="1224170"/>
              <a:ext cx="2590800" cy="2708434"/>
            </a:xfrm>
            <a:prstGeom prst="rect">
              <a:avLst/>
            </a:prstGeom>
            <a:noFill/>
          </p:spPr>
          <p:txBody>
            <a:bodyPr wrap="square" rtlCol="0">
              <a:spAutoFit/>
            </a:bodyPr>
            <a:lstStyle/>
            <a:p>
              <a:pPr lvl="0" algn="ctr"/>
              <a:r>
                <a:rPr lang="en-US" sz="3200" b="1" u="sng" dirty="0">
                  <a:solidFill>
                    <a:schemeClr val="bg1"/>
                  </a:solidFill>
                  <a:latin typeface="+mj-lt"/>
                </a:rPr>
                <a:t>Vision</a:t>
              </a:r>
              <a:r>
                <a:rPr lang="en-US" sz="1600" dirty="0">
                  <a:solidFill>
                    <a:schemeClr val="bg1"/>
                  </a:solidFill>
                  <a:latin typeface="+mj-lt"/>
                </a:rPr>
                <a:t/>
              </a:r>
              <a:br>
                <a:rPr lang="en-US" sz="1600" dirty="0">
                  <a:solidFill>
                    <a:schemeClr val="bg1"/>
                  </a:solidFill>
                  <a:latin typeface="+mj-lt"/>
                </a:rPr>
              </a:br>
              <a:r>
                <a:rPr lang="en-US" sz="2400" dirty="0">
                  <a:solidFill>
                    <a:schemeClr val="bg1"/>
                  </a:solidFill>
                  <a:latin typeface="+mj-lt"/>
                </a:rPr>
                <a:t>Medication use will be optimal, safe, and effective for all people all of the </a:t>
              </a:r>
              <a:r>
                <a:rPr lang="en-US" sz="2400" dirty="0" smtClean="0">
                  <a:solidFill>
                    <a:schemeClr val="bg1"/>
                  </a:solidFill>
                  <a:latin typeface="+mj-lt"/>
                </a:rPr>
                <a:t>time</a:t>
              </a:r>
              <a:endParaRPr lang="en-US" sz="2400" u="sng" dirty="0">
                <a:solidFill>
                  <a:schemeClr val="bg1"/>
                </a:solidFill>
                <a:latin typeface="+mj-lt"/>
              </a:endParaRPr>
            </a:p>
            <a:p>
              <a:endParaRPr lang="en-US" dirty="0">
                <a:solidFill>
                  <a:schemeClr val="bg1"/>
                </a:solidFill>
              </a:endParaRPr>
            </a:p>
          </p:txBody>
        </p:sp>
        <p:sp>
          <p:nvSpPr>
            <p:cNvPr id="7" name="TextBox 6"/>
            <p:cNvSpPr txBox="1"/>
            <p:nvPr/>
          </p:nvSpPr>
          <p:spPr>
            <a:xfrm>
              <a:off x="3352800" y="4419600"/>
              <a:ext cx="2514600" cy="1692771"/>
            </a:xfrm>
            <a:prstGeom prst="rect">
              <a:avLst/>
            </a:prstGeom>
            <a:noFill/>
          </p:spPr>
          <p:txBody>
            <a:bodyPr wrap="square" rtlCol="0">
              <a:spAutoFit/>
            </a:bodyPr>
            <a:lstStyle/>
            <a:p>
              <a:pPr lvl="0" algn="ctr"/>
              <a:r>
                <a:rPr lang="en-US" sz="3200" b="1" u="sng" dirty="0">
                  <a:solidFill>
                    <a:schemeClr val="bg1"/>
                  </a:solidFill>
                  <a:latin typeface="+mj-lt"/>
                </a:rPr>
                <a:t>Mission</a:t>
              </a:r>
              <a:endParaRPr lang="en-US" sz="3200" b="1" dirty="0">
                <a:solidFill>
                  <a:schemeClr val="bg1"/>
                </a:solidFill>
                <a:latin typeface="+mj-lt"/>
              </a:endParaRPr>
            </a:p>
            <a:p>
              <a:pPr lvl="0" algn="ctr"/>
              <a:r>
                <a:rPr lang="en-US" sz="2400" dirty="0">
                  <a:solidFill>
                    <a:schemeClr val="bg1"/>
                  </a:solidFill>
                  <a:latin typeface="+mj-lt"/>
                </a:rPr>
                <a:t>To help people achieve optimal health </a:t>
              </a:r>
              <a:r>
                <a:rPr lang="en-US" sz="2400" dirty="0" smtClean="0">
                  <a:solidFill>
                    <a:schemeClr val="bg1"/>
                  </a:solidFill>
                  <a:latin typeface="+mj-lt"/>
                </a:rPr>
                <a:t>outcomes</a:t>
              </a:r>
              <a:endParaRPr lang="en-US" sz="2400" dirty="0">
                <a:solidFill>
                  <a:schemeClr val="bg1"/>
                </a:solidFill>
                <a:latin typeface="+mj-lt"/>
              </a:endParaRPr>
            </a:p>
          </p:txBody>
        </p:sp>
      </p:grpSp>
    </p:spTree>
    <p:extLst>
      <p:ext uri="{BB962C8B-B14F-4D97-AF65-F5344CB8AC3E}">
        <p14:creationId xmlns:p14="http://schemas.microsoft.com/office/powerpoint/2010/main" val="3589158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4350" y="436563"/>
            <a:ext cx="6050438" cy="631825"/>
          </a:xfrm>
        </p:spPr>
        <p:txBody>
          <a:bodyPr/>
          <a:lstStyle/>
          <a:p>
            <a:r>
              <a:rPr lang="en-US" dirty="0" smtClean="0"/>
              <a:t>Features of ASHP Connect</a:t>
            </a:r>
            <a:endParaRPr lang="en-US" dirty="0"/>
          </a:p>
        </p:txBody>
      </p:sp>
      <p:sp>
        <p:nvSpPr>
          <p:cNvPr id="3" name="Text Placeholder 2"/>
          <p:cNvSpPr>
            <a:spLocks noGrp="1"/>
          </p:cNvSpPr>
          <p:nvPr>
            <p:ph type="body" sz="quarter" idx="12"/>
          </p:nvPr>
        </p:nvSpPr>
        <p:spPr/>
        <p:txBody>
          <a:bodyPr/>
          <a:lstStyle/>
          <a:p>
            <a:r>
              <a:rPr lang="en-US" sz="2800" dirty="0" smtClean="0"/>
              <a:t>Discussion Boards</a:t>
            </a:r>
            <a:endParaRPr lang="en-US" sz="2800" dirty="0"/>
          </a:p>
        </p:txBody>
      </p:sp>
      <p:sp>
        <p:nvSpPr>
          <p:cNvPr id="4" name="Text Placeholder 3"/>
          <p:cNvSpPr>
            <a:spLocks noGrp="1"/>
          </p:cNvSpPr>
          <p:nvPr>
            <p:ph type="body" sz="quarter" idx="14"/>
          </p:nvPr>
        </p:nvSpPr>
        <p:spPr/>
        <p:txBody>
          <a:bodyPr/>
          <a:lstStyle/>
          <a:p>
            <a:r>
              <a:rPr lang="en-US" sz="2800" dirty="0" smtClean="0"/>
              <a:t>Webinars</a:t>
            </a:r>
            <a:endParaRPr lang="en-US" sz="2800" dirty="0"/>
          </a:p>
        </p:txBody>
      </p:sp>
      <p:sp>
        <p:nvSpPr>
          <p:cNvPr id="5" name="Text Placeholder 4"/>
          <p:cNvSpPr>
            <a:spLocks noGrp="1"/>
          </p:cNvSpPr>
          <p:nvPr>
            <p:ph type="body" sz="quarter" idx="16"/>
          </p:nvPr>
        </p:nvSpPr>
        <p:spPr/>
        <p:txBody>
          <a:bodyPr/>
          <a:lstStyle/>
          <a:p>
            <a:r>
              <a:rPr lang="en-US" sz="2800" dirty="0" smtClean="0"/>
              <a:t>Membership Directory</a:t>
            </a:r>
            <a:endParaRPr lang="en-US" sz="2800" dirty="0"/>
          </a:p>
        </p:txBody>
      </p:sp>
      <p:sp>
        <p:nvSpPr>
          <p:cNvPr id="7" name="Text Placeholder 6"/>
          <p:cNvSpPr>
            <a:spLocks noGrp="1"/>
          </p:cNvSpPr>
          <p:nvPr>
            <p:ph type="body" sz="quarter" idx="18"/>
          </p:nvPr>
        </p:nvSpPr>
        <p:spPr/>
        <p:txBody>
          <a:bodyPr>
            <a:normAutofit/>
          </a:bodyPr>
          <a:lstStyle/>
          <a:p>
            <a:r>
              <a:rPr lang="en-US" sz="2800" dirty="0" smtClean="0"/>
              <a:t>Mentor Match</a:t>
            </a:r>
            <a:endParaRPr lang="en-US" sz="2800" dirty="0"/>
          </a:p>
        </p:txBody>
      </p:sp>
      <p:pic>
        <p:nvPicPr>
          <p:cNvPr id="6" name="Picture 5"/>
          <p:cNvPicPr>
            <a:picLocks noChangeAspect="1"/>
          </p:cNvPicPr>
          <p:nvPr/>
        </p:nvPicPr>
        <p:blipFill rotWithShape="1">
          <a:blip r:embed="rId3"/>
          <a:srcRect t="3292" r="6298" b="22999"/>
          <a:stretch/>
        </p:blipFill>
        <p:spPr>
          <a:xfrm>
            <a:off x="5194572" y="1829335"/>
            <a:ext cx="6841918" cy="839755"/>
          </a:xfrm>
          <a:prstGeom prst="rect">
            <a:avLst/>
          </a:prstGeom>
        </p:spPr>
      </p:pic>
      <p:pic>
        <p:nvPicPr>
          <p:cNvPr id="11" name="Picture 10"/>
          <p:cNvPicPr>
            <a:picLocks noChangeAspect="1"/>
          </p:cNvPicPr>
          <p:nvPr/>
        </p:nvPicPr>
        <p:blipFill>
          <a:blip r:embed="rId4"/>
          <a:stretch>
            <a:fillRect/>
          </a:stretch>
        </p:blipFill>
        <p:spPr>
          <a:xfrm>
            <a:off x="5079394" y="2991739"/>
            <a:ext cx="7112606" cy="1314161"/>
          </a:xfrm>
          <a:prstGeom prst="rect">
            <a:avLst/>
          </a:prstGeom>
        </p:spPr>
      </p:pic>
      <p:pic>
        <p:nvPicPr>
          <p:cNvPr id="12" name="Picture 11"/>
          <p:cNvPicPr>
            <a:picLocks noChangeAspect="1"/>
          </p:cNvPicPr>
          <p:nvPr/>
        </p:nvPicPr>
        <p:blipFill>
          <a:blip r:embed="rId5"/>
          <a:stretch>
            <a:fillRect/>
          </a:stretch>
        </p:blipFill>
        <p:spPr>
          <a:xfrm>
            <a:off x="5140354" y="4814279"/>
            <a:ext cx="7228234" cy="1251949"/>
          </a:xfrm>
          <a:prstGeom prst="rect">
            <a:avLst/>
          </a:prstGeom>
        </p:spPr>
      </p:pic>
    </p:spTree>
    <p:extLst>
      <p:ext uri="{BB962C8B-B14F-4D97-AF65-F5344CB8AC3E}">
        <p14:creationId xmlns:p14="http://schemas.microsoft.com/office/powerpoint/2010/main" val="3573804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Top ASHP Initiatives</a:t>
            </a:r>
            <a:endParaRPr lang="en-US" dirty="0"/>
          </a:p>
        </p:txBody>
      </p:sp>
      <p:sp>
        <p:nvSpPr>
          <p:cNvPr id="4" name="Text Placeholder 3"/>
          <p:cNvSpPr>
            <a:spLocks noGrp="1"/>
          </p:cNvSpPr>
          <p:nvPr>
            <p:ph type="body" sz="quarter" idx="12"/>
          </p:nvPr>
        </p:nvSpPr>
        <p:spPr>
          <a:xfrm>
            <a:off x="606425" y="1865067"/>
            <a:ext cx="6845300" cy="4636281"/>
          </a:xfrm>
        </p:spPr>
        <p:txBody>
          <a:bodyPr>
            <a:noAutofit/>
          </a:bodyPr>
          <a:lstStyle/>
          <a:p>
            <a:pPr>
              <a:buFont typeface="Arial" panose="020B0604020202020204" pitchFamily="34" charset="0"/>
              <a:buChar char="•"/>
            </a:pPr>
            <a:r>
              <a:rPr lang="en-US" sz="3600" dirty="0" smtClean="0"/>
              <a:t>Practice Advancement Initiative</a:t>
            </a:r>
          </a:p>
          <a:p>
            <a:pPr>
              <a:buFont typeface="Arial" panose="020B0604020202020204" pitchFamily="34" charset="0"/>
              <a:buChar char="•"/>
            </a:pPr>
            <a:r>
              <a:rPr lang="en-US" sz="3600" dirty="0" smtClean="0"/>
              <a:t>Clinician Well-Being and Resilience</a:t>
            </a:r>
          </a:p>
          <a:p>
            <a:pPr>
              <a:buFont typeface="Arial" panose="020B0604020202020204" pitchFamily="34" charset="0"/>
              <a:buChar char="•"/>
            </a:pPr>
            <a:r>
              <a:rPr lang="en-US" sz="3600" dirty="0" smtClean="0"/>
              <a:t>Facilitate preparation of the pharmacy workforce</a:t>
            </a:r>
            <a:endParaRPr lang="en-US" sz="3600" dirty="0"/>
          </a:p>
          <a:p>
            <a:pPr>
              <a:buFont typeface="Arial" panose="020B0604020202020204" pitchFamily="34" charset="0"/>
              <a:buChar char="•"/>
            </a:pPr>
            <a:endParaRPr lang="en-US" sz="19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089" y="2151433"/>
            <a:ext cx="2204784" cy="2204784"/>
          </a:xfrm>
          <a:prstGeom prst="rect">
            <a:avLst/>
          </a:prstGeom>
        </p:spPr>
      </p:pic>
    </p:spTree>
    <p:extLst>
      <p:ext uri="{BB962C8B-B14F-4D97-AF65-F5344CB8AC3E}">
        <p14:creationId xmlns:p14="http://schemas.microsoft.com/office/powerpoint/2010/main" val="4067464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Networking and Engagement</a:t>
            </a:r>
            <a:endParaRPr lang="en-US" dirty="0"/>
          </a:p>
        </p:txBody>
      </p:sp>
      <p:sp>
        <p:nvSpPr>
          <p:cNvPr id="3" name="Text Placeholder 2"/>
          <p:cNvSpPr>
            <a:spLocks noGrp="1"/>
          </p:cNvSpPr>
          <p:nvPr>
            <p:ph type="body" sz="quarter" idx="11"/>
          </p:nvPr>
        </p:nvSpPr>
        <p:spPr>
          <a:xfrm>
            <a:off x="309720" y="1642188"/>
            <a:ext cx="6032561" cy="4652286"/>
          </a:xfrm>
        </p:spPr>
        <p:txBody>
          <a:bodyPr>
            <a:normAutofit/>
          </a:bodyPr>
          <a:lstStyle/>
          <a:p>
            <a:pPr>
              <a:spcBef>
                <a:spcPts val="200"/>
              </a:spcBef>
              <a:spcAft>
                <a:spcPts val="200"/>
              </a:spcAft>
            </a:pPr>
            <a:r>
              <a:rPr lang="en-US" dirty="0" smtClean="0"/>
              <a:t>Get involved with customizable subscriptions</a:t>
            </a:r>
          </a:p>
          <a:p>
            <a:pPr>
              <a:spcBef>
                <a:spcPts val="200"/>
              </a:spcBef>
              <a:spcAft>
                <a:spcPts val="200"/>
              </a:spcAft>
            </a:pPr>
            <a:r>
              <a:rPr lang="en-US" dirty="0" smtClean="0"/>
              <a:t>Stay up-to-date with the latest news and discussions</a:t>
            </a:r>
          </a:p>
          <a:p>
            <a:pPr>
              <a:spcBef>
                <a:spcPts val="200"/>
              </a:spcBef>
              <a:spcAft>
                <a:spcPts val="200"/>
              </a:spcAft>
            </a:pPr>
            <a:r>
              <a:rPr lang="en-US" dirty="0" smtClean="0"/>
              <a:t>Post your questions or ideas and get feedback</a:t>
            </a:r>
          </a:p>
          <a:p>
            <a:pPr>
              <a:spcBef>
                <a:spcPts val="200"/>
              </a:spcBef>
              <a:spcAft>
                <a:spcPts val="200"/>
              </a:spcAft>
            </a:pPr>
            <a:r>
              <a:rPr lang="en-US" dirty="0" smtClean="0"/>
              <a:t>Engage in discussion boards</a:t>
            </a:r>
            <a:endParaRPr lang="en-US" dirty="0"/>
          </a:p>
          <a:p>
            <a:pPr lvl="1"/>
            <a:endParaRPr lang="en-US" dirty="0"/>
          </a:p>
        </p:txBody>
      </p:sp>
      <p:pic>
        <p:nvPicPr>
          <p:cNvPr id="6" name="Picture 5" descr="A screenshot of a cell phone&#10;&#10;Description automatically generated">
            <a:extLst>
              <a:ext uri="{FF2B5EF4-FFF2-40B4-BE49-F238E27FC236}">
                <a16:creationId xmlns:a16="http://schemas.microsoft.com/office/drawing/2014/main" xmlns="" id="{E1748C0A-DA7D-EE47-89D1-78AD2D242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054" y="1642188"/>
            <a:ext cx="3693952" cy="3906247"/>
          </a:xfrm>
          <a:prstGeom prst="rect">
            <a:avLst/>
          </a:prstGeom>
        </p:spPr>
      </p:pic>
    </p:spTree>
    <p:extLst>
      <p:ext uri="{BB962C8B-B14F-4D97-AF65-F5344CB8AC3E}">
        <p14:creationId xmlns:p14="http://schemas.microsoft.com/office/powerpoint/2010/main" val="2456971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Frequently Asked Questions</a:t>
            </a:r>
            <a:endParaRPr lang="en-US" dirty="0"/>
          </a:p>
        </p:txBody>
      </p:sp>
      <p:sp>
        <p:nvSpPr>
          <p:cNvPr id="3" name="Text Placeholder 2"/>
          <p:cNvSpPr>
            <a:spLocks noGrp="1"/>
          </p:cNvSpPr>
          <p:nvPr>
            <p:ph type="body" sz="quarter" idx="11"/>
          </p:nvPr>
        </p:nvSpPr>
        <p:spPr/>
        <p:txBody>
          <a:bodyPr>
            <a:normAutofit/>
          </a:bodyPr>
          <a:lstStyle/>
          <a:p>
            <a:r>
              <a:rPr lang="en-US" sz="3200" b="1" dirty="0" smtClean="0"/>
              <a:t>FAQ Section located on the ASHP Connect home page</a:t>
            </a:r>
            <a:endParaRPr lang="en-US" sz="3200" b="1" dirty="0"/>
          </a:p>
        </p:txBody>
      </p:sp>
      <p:pic>
        <p:nvPicPr>
          <p:cNvPr id="4" name="Picture 3" descr="A screenshot of a social media post&#10;&#10;Description automatically generated">
            <a:extLst>
              <a:ext uri="{FF2B5EF4-FFF2-40B4-BE49-F238E27FC236}">
                <a16:creationId xmlns:a16="http://schemas.microsoft.com/office/drawing/2014/main" xmlns="" id="{4721A380-E181-6A45-A760-FD4716C93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781" y="4111026"/>
            <a:ext cx="9144000" cy="2488102"/>
          </a:xfrm>
          <a:prstGeom prst="rect">
            <a:avLst/>
          </a:prstGeom>
        </p:spPr>
      </p:pic>
    </p:spTree>
    <p:extLst>
      <p:ext uri="{BB962C8B-B14F-4D97-AF65-F5344CB8AC3E}">
        <p14:creationId xmlns:p14="http://schemas.microsoft.com/office/powerpoint/2010/main" val="531825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SHP Master PPT Template_SEPT 2019.pptx [Read-Only]" id="{F13A93C9-8D41-4AD3-8184-251281155B97}" vid="{F86C83EC-1CFE-46D0-9091-3398309C18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ASHP Master PPT Template_SEPT 2019</Template>
  <TotalTime>4470</TotalTime>
  <Words>517</Words>
  <Application>Microsoft Office PowerPoint</Application>
  <PresentationFormat>Custom</PresentationFormat>
  <Paragraphs>77</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Karly Low</dc:creator>
  <cp:lastModifiedBy>Karly Low</cp:lastModifiedBy>
  <cp:revision>107</cp:revision>
  <dcterms:created xsi:type="dcterms:W3CDTF">2019-10-11T17:20:20Z</dcterms:created>
  <dcterms:modified xsi:type="dcterms:W3CDTF">2020-01-03T23:08:21Z</dcterms:modified>
</cp:coreProperties>
</file>