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0" r:id="rId4"/>
  </p:sldMasterIdLst>
  <p:notesMasterIdLst>
    <p:notesMasterId r:id="rId14"/>
  </p:notesMasterIdLst>
  <p:sldIdLst>
    <p:sldId id="25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60E"/>
    <a:srgbClr val="BAE3F7"/>
    <a:srgbClr val="206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0" d="100"/>
          <a:sy n="90" d="100"/>
        </p:scale>
        <p:origin x="3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037C1-1732-4692-8D5A-35412BCD171C}" type="datetimeFigureOut">
              <a:rPr lang="en-US" smtClean="0"/>
              <a:t>11/1/2018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D27A8-E21A-4286-B894-269EC1250894}" type="slidenum">
              <a:rPr lang="en-US" smtClean="0"/>
              <a:t>‹#›</a:t>
            </a:fld>
            <a:endParaRPr lang="en-US"/>
          </a:p>
        </p:txBody>
      </p:sp>
    </p:spTree>
    <p:extLst>
      <p:ext uri="{BB962C8B-B14F-4D97-AF65-F5344CB8AC3E}">
        <p14:creationId xmlns:p14="http://schemas.microsoft.com/office/powerpoint/2010/main" val="59790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4FA3A7-0829-4587-A2E1-73A620804C36}" type="slidenum">
              <a:rPr lang="en-US" smtClean="0"/>
              <a:t>1</a:t>
            </a:fld>
            <a:endParaRPr lang="en-US"/>
          </a:p>
        </p:txBody>
      </p:sp>
    </p:spTree>
    <p:extLst>
      <p:ext uri="{BB962C8B-B14F-4D97-AF65-F5344CB8AC3E}">
        <p14:creationId xmlns:p14="http://schemas.microsoft.com/office/powerpoint/2010/main" val="157986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345439-5A21-4918-87A6-7BB6BCED79A2}" type="slidenum">
              <a:rPr lang="en-US" altLang="en-US" smtClean="0"/>
              <a:pPr eaLnBrk="1" hangingPunct="1">
                <a:spcBef>
                  <a:spcPct val="0"/>
                </a:spcBef>
              </a:pPr>
              <a:t>2</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4F7551-ED13-496A-B8F3-E6EF80396CA2}" type="slidenum">
              <a:rPr lang="en-US" altLang="en-US" smtClean="0"/>
              <a:pPr eaLnBrk="1" hangingPunct="1">
                <a:spcBef>
                  <a:spcPct val="0"/>
                </a:spcBef>
              </a:pPr>
              <a:t>3</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Use this slide to insert information about your school-level Clinical Skills Competition. To achieve ASHP-SSHP recognition, student societies are required to hold one school-level Clinical Skills Competition and send one team of two students to the CSC at the Midyear Clinical Meeting. If your society is not yet recognized by ASHP and you have a Clinical Skills Competition, use this slide to put in specific details about the event.</a:t>
            </a:r>
          </a:p>
          <a:p>
            <a:pPr eaLnBrk="1" hangingPunct="1"/>
            <a:endParaRPr lang="en-US" altLang="en-US" smtClean="0">
              <a:latin typeface="Arial" charset="0"/>
            </a:endParaRPr>
          </a:p>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408CE9-E5AA-4B38-9F11-0A7EB25CD1FB}" type="slidenum">
              <a:rPr lang="en-US" altLang="en-US" smtClean="0"/>
              <a:pPr eaLnBrk="1" hangingPunct="1">
                <a:spcBef>
                  <a:spcPct val="0"/>
                </a:spcBef>
              </a:pPr>
              <a:t>4</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rPr>
              <a:t>Use this slide to add information that specifically relates to your SSHP and Pharmacy Speakers. Some content to feature may include: </a:t>
            </a:r>
          </a:p>
          <a:p>
            <a:pPr eaLnBrk="1" hangingPunct="1"/>
            <a:r>
              <a:rPr lang="en-US" altLang="en-US" dirty="0" smtClean="0">
                <a:latin typeface="Arial" charset="0"/>
              </a:rPr>
              <a:t>-Speakers that are already lined up for the academic year</a:t>
            </a:r>
          </a:p>
          <a:p>
            <a:pPr eaLnBrk="1" hangingPunct="1"/>
            <a:r>
              <a:rPr lang="en-US" altLang="en-US" dirty="0" smtClean="0">
                <a:latin typeface="Arial" charset="0"/>
              </a:rPr>
              <a:t>-Speakers that came last year to the SSHP</a:t>
            </a:r>
          </a:p>
          <a:p>
            <a:pPr eaLnBrk="1" hangingPunct="1"/>
            <a:r>
              <a:rPr lang="en-US" altLang="en-US" dirty="0" smtClean="0">
                <a:latin typeface="Arial" charset="0"/>
              </a:rPr>
              <a:t>-SSHP officer(s) that can be contacted if a society member has a speaker suggestion</a:t>
            </a:r>
          </a:p>
          <a:p>
            <a:pPr eaLnBrk="1" hangingPunct="1"/>
            <a:endParaRPr lang="en-US" altLang="en-US" dirty="0" smtClean="0">
              <a:latin typeface="Arial" charset="0"/>
            </a:endParaRPr>
          </a:p>
          <a:p>
            <a:pPr eaLnBrk="1" hangingPunct="1"/>
            <a:r>
              <a:rPr lang="en-US" altLang="en-US" dirty="0" smtClean="0">
                <a:latin typeface="Arial" charset="0"/>
              </a:rPr>
              <a:t>Did your speakers talk about PAI?</a:t>
            </a:r>
          </a:p>
          <a:p>
            <a:pPr eaLnBrk="1" hangingPunct="1"/>
            <a:r>
              <a:rPr lang="en-US" altLang="en-US" dirty="0" smtClean="0">
                <a:latin typeface="Arial" charset="0"/>
              </a:rPr>
              <a:t>Did your speakers talk</a:t>
            </a:r>
            <a:r>
              <a:rPr lang="en-US" altLang="en-US" baseline="0" dirty="0" smtClean="0">
                <a:latin typeface="Arial" charset="0"/>
              </a:rPr>
              <a:t> about Policy and Legislative Advocacy?</a:t>
            </a:r>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9E484D-1B98-45D3-87E9-37472857087F}" type="slidenum">
              <a:rPr lang="en-US" altLang="en-US" smtClean="0"/>
              <a:pPr eaLnBrk="1" hangingPunct="1">
                <a:spcBef>
                  <a:spcPct val="0"/>
                </a:spcBef>
              </a:pPr>
              <a:t>5</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rPr>
              <a:t>Suggested information to include on this slide: What Residency Informational Session was used last year? Who are the faculty members that are knowledgeable on pharmacy residency programs? You may want to include the link for the “Why Should I Do a Residency?” 15- minute video. This resource is provided by ASHP to use if your society cannot find a residency director or current resident to lead the SSHP Residency Informational Session.</a:t>
            </a:r>
          </a:p>
          <a:p>
            <a:pPr eaLnBrk="1" hangingPunct="1"/>
            <a:endParaRPr lang="en-US" altLang="en-US" dirty="0" smtClean="0">
              <a:latin typeface="Arial" charset="0"/>
            </a:endParaRPr>
          </a:p>
          <a:p>
            <a:pPr eaLnBrk="1" hangingPunct="1"/>
            <a:r>
              <a:rPr lang="en-US" altLang="en-US" dirty="0" smtClean="0">
                <a:latin typeface="Arial" charset="0"/>
              </a:rPr>
              <a:t>Video Link: http://www.ashp.org/careercenter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D6101A-7B69-4214-A4DE-31EAADD1EF04}" type="slidenum">
              <a:rPr lang="en-US" altLang="en-US" smtClean="0"/>
              <a:pPr eaLnBrk="1" hangingPunct="1">
                <a:spcBef>
                  <a:spcPct val="0"/>
                </a:spcBef>
              </a:pPr>
              <a:t>6</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rPr>
              <a:t>SSHPs should highlight the professional development project that was part of the ASHP-SSHP recognition. Include information if this project is continued annually - who is involved, what time of the year, and presentations or posters to showcase the project? The SSHP may also choose to promote the Professional Development Project that will be completed for the upcoming year. What is the expected timeline of events for the upcoming Professional Development Project? Does this project address PAI</a:t>
            </a:r>
            <a:r>
              <a:rPr lang="en-US" altLang="en-US" baseline="0" dirty="0" smtClean="0">
                <a:latin typeface="Arial" charset="0"/>
              </a:rPr>
              <a:t> </a:t>
            </a:r>
            <a:r>
              <a:rPr lang="en-US" altLang="en-US" dirty="0" smtClean="0">
                <a:latin typeface="Arial" charset="0"/>
              </a:rPr>
              <a:t>and if so how? Does this project address Policy and Legislative Advocacy and if so</a:t>
            </a:r>
            <a:r>
              <a:rPr lang="en-US" altLang="en-US" baseline="0" dirty="0" smtClean="0">
                <a:latin typeface="Arial" charset="0"/>
              </a:rPr>
              <a:t> how?</a:t>
            </a:r>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23981D-B299-4D3F-9130-BC15E08196C3}" type="slidenum">
              <a:rPr lang="en-US" altLang="en-US" smtClean="0"/>
              <a:pPr eaLnBrk="1" hangingPunct="1">
                <a:spcBef>
                  <a:spcPct val="0"/>
                </a:spcBef>
              </a:pPr>
              <a:t>7</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rPr>
              <a:t>Membership Recruitment Considerations:</a:t>
            </a:r>
          </a:p>
          <a:p>
            <a:pPr eaLnBrk="1" hangingPunct="1"/>
            <a:r>
              <a:rPr lang="en-US" altLang="en-US" dirty="0" smtClean="0">
                <a:latin typeface="Arial" charset="0"/>
              </a:rPr>
              <a:t>- How will joining this SSHP benefit the individual student member?</a:t>
            </a:r>
          </a:p>
          <a:p>
            <a:pPr eaLnBrk="1" hangingPunct="1"/>
            <a:r>
              <a:rPr lang="en-US" altLang="en-US" dirty="0" smtClean="0">
                <a:latin typeface="Arial" charset="0"/>
              </a:rPr>
              <a:t>- What is unique about this SSHP from other student organizations at your school of pharmacy?</a:t>
            </a:r>
          </a:p>
          <a:p>
            <a:pPr eaLnBrk="1" hangingPunct="1"/>
            <a:r>
              <a:rPr lang="en-US" altLang="en-US" dirty="0" smtClean="0">
                <a:latin typeface="Arial" charset="0"/>
              </a:rPr>
              <a:t>- What other activities or accomplishments can your SSHP highlight at this time?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4FA3A7-0829-4587-A2E1-73A620804C36}" type="slidenum">
              <a:rPr lang="en-US" smtClean="0"/>
              <a:t>8</a:t>
            </a:fld>
            <a:endParaRPr lang="en-US"/>
          </a:p>
        </p:txBody>
      </p:sp>
    </p:spTree>
    <p:extLst>
      <p:ext uri="{BB962C8B-B14F-4D97-AF65-F5344CB8AC3E}">
        <p14:creationId xmlns:p14="http://schemas.microsoft.com/office/powerpoint/2010/main" val="1479525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40BBE0-2E32-41DF-AA50-49DC3CF29FFB}" type="slidenum">
              <a:rPr lang="en-US" altLang="en-US" smtClean="0"/>
              <a:pPr eaLnBrk="1" hangingPunct="1">
                <a:spcBef>
                  <a:spcPct val="0"/>
                </a:spcBef>
              </a:pPr>
              <a:t>9</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rPr>
              <a:t>You may want to include information on how your SSHP works with the state affiliate. Is the relationship a chapter model or an affiliate model? Has your SSHP collaborated with the state affiliate on professional development projects? Do SSHP members serve on the state affiliate board? Does the state affiliate have an annual conference that encourages student attendance/involvement? What are the state affiliate dues for students?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24000" y="2130425"/>
            <a:ext cx="6705600" cy="1470025"/>
          </a:xfrm>
        </p:spPr>
        <p:txBody>
          <a:bodyPr>
            <a:noAutofit/>
          </a:bodyPr>
          <a:lstStyle>
            <a:lvl1pPr>
              <a:defRPr sz="54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86200"/>
            <a:ext cx="6400800" cy="14478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1524000" y="2130425"/>
            <a:ext cx="6705600" cy="1470025"/>
          </a:xfrm>
        </p:spPr>
        <p:txBody>
          <a:bodyPr>
            <a:noAutofit/>
          </a:bodyPr>
          <a:lstStyle>
            <a:lvl1pPr>
              <a:defRPr sz="5400" b="1">
                <a:solidFill>
                  <a:srgbClr val="BAE3F7"/>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524000" y="3886200"/>
            <a:ext cx="6400800" cy="17526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909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90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11"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5000" y="51054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05000"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05000" y="56721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F2760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43200"/>
            <a:ext cx="8229600" cy="338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776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08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00400"/>
            <a:ext cx="4040188" cy="29352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08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00400"/>
            <a:ext cx="4041775" cy="2925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0"/>
            <a:ext cx="8229600" cy="1143000"/>
          </a:xfrm>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287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6.jp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rgbClr val="2068BA"/>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709DE64-BED2-4487-B404-63453A8636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000" b="1" kern="1200">
          <a:solidFill>
            <a:srgbClr val="BAE3F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90800"/>
            <a:ext cx="8229600" cy="3535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ctr" defTabSz="914400" rtl="0" eaLnBrk="1" latinLnBrk="0" hangingPunct="1">
        <a:spcBef>
          <a:spcPct val="0"/>
        </a:spcBef>
        <a:buNone/>
        <a:defRPr sz="44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rgbClr val="4A5F70"/>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A5F70"/>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A5F70"/>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defRPr/>
            </a:pPr>
            <a:r>
              <a:rPr lang="en-US" dirty="0" smtClean="0"/>
              <a:t>[insert school name] Student Society of Health-System Pharmacy</a:t>
            </a:r>
            <a:endParaRPr lang="en-US" dirty="0"/>
          </a:p>
        </p:txBody>
      </p:sp>
      <p:sp>
        <p:nvSpPr>
          <p:cNvPr id="13315" name="Subtitle 2"/>
          <p:cNvSpPr>
            <a:spLocks noGrp="1"/>
          </p:cNvSpPr>
          <p:nvPr>
            <p:ph type="subTitle" idx="1"/>
          </p:nvPr>
        </p:nvSpPr>
        <p:spPr>
          <a:xfrm>
            <a:off x="1371600" y="3352800"/>
            <a:ext cx="6400800" cy="1295400"/>
          </a:xfrm>
        </p:spPr>
        <p:txBody>
          <a:bodyPr/>
          <a:lstStyle/>
          <a:p>
            <a:pPr eaLnBrk="1" hangingPunct="1"/>
            <a:endParaRPr lang="en-US" altLang="en-US" smtClean="0"/>
          </a:p>
        </p:txBody>
      </p:sp>
    </p:spTree>
    <p:extLst>
      <p:ext uri="{BB962C8B-B14F-4D97-AF65-F5344CB8AC3E}">
        <p14:creationId xmlns:p14="http://schemas.microsoft.com/office/powerpoint/2010/main" val="1897268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[insert SSHP name here]</a:t>
            </a:r>
          </a:p>
        </p:txBody>
      </p:sp>
      <p:sp>
        <p:nvSpPr>
          <p:cNvPr id="14339" name="Rectangle 3"/>
          <p:cNvSpPr>
            <a:spLocks noGrp="1" noChangeArrowheads="1"/>
          </p:cNvSpPr>
          <p:nvPr>
            <p:ph idx="1"/>
          </p:nvPr>
        </p:nvSpPr>
        <p:spPr/>
        <p:txBody>
          <a:bodyPr/>
          <a:lstStyle/>
          <a:p>
            <a:pPr eaLnBrk="1" hangingPunct="1"/>
            <a:r>
              <a:rPr lang="en-US" altLang="en-US" smtClean="0"/>
              <a:t>History</a:t>
            </a:r>
          </a:p>
          <a:p>
            <a:pPr eaLnBrk="1" hangingPunct="1"/>
            <a:r>
              <a:rPr lang="en-US" altLang="en-US" smtClean="0"/>
              <a:t>Current officers</a:t>
            </a:r>
          </a:p>
          <a:p>
            <a:pPr eaLnBrk="1" hangingPunct="1"/>
            <a:r>
              <a:rPr lang="en-US" altLang="en-US" smtClean="0"/>
              <a:t>Meeting times</a:t>
            </a:r>
          </a:p>
          <a:p>
            <a:pPr eaLnBrk="1" hangingPunct="1"/>
            <a:r>
              <a:rPr lang="en-US" altLang="en-US" smtClean="0"/>
              <a:t>Dues</a:t>
            </a:r>
          </a:p>
        </p:txBody>
      </p:sp>
    </p:spTree>
    <p:extLst>
      <p:ext uri="{BB962C8B-B14F-4D97-AF65-F5344CB8AC3E}">
        <p14:creationId xmlns:p14="http://schemas.microsoft.com/office/powerpoint/2010/main" val="4279829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Clinical Skills Competition</a:t>
            </a:r>
          </a:p>
        </p:txBody>
      </p:sp>
      <p:sp>
        <p:nvSpPr>
          <p:cNvPr id="15363" name="Rectangle 3"/>
          <p:cNvSpPr>
            <a:spLocks noGrp="1" noChangeArrowheads="1"/>
          </p:cNvSpPr>
          <p:nvPr>
            <p:ph idx="1"/>
          </p:nvPr>
        </p:nvSpPr>
        <p:spPr/>
        <p:txBody>
          <a:bodyPr/>
          <a:lstStyle/>
          <a:p>
            <a:pPr eaLnBrk="1" hangingPunct="1"/>
            <a:r>
              <a:rPr lang="en-US" altLang="en-US" smtClean="0"/>
              <a:t>Date, Time, Place</a:t>
            </a:r>
          </a:p>
          <a:p>
            <a:pPr eaLnBrk="1" hangingPunct="1"/>
            <a:r>
              <a:rPr lang="en-US" altLang="en-US" smtClean="0"/>
              <a:t>Where sign-ups will be</a:t>
            </a:r>
          </a:p>
          <a:p>
            <a:pPr eaLnBrk="1" hangingPunct="1"/>
            <a:r>
              <a:rPr lang="en-US" altLang="en-US" smtClean="0"/>
              <a:t>What team participants should bring</a:t>
            </a:r>
          </a:p>
          <a:p>
            <a:pPr eaLnBrk="1" hangingPunct="1"/>
            <a:r>
              <a:rPr lang="en-US" altLang="en-US" smtClean="0"/>
              <a:t>Winners of last year’s local CSC </a:t>
            </a:r>
          </a:p>
        </p:txBody>
      </p:sp>
    </p:spTree>
    <p:extLst>
      <p:ext uri="{BB962C8B-B14F-4D97-AF65-F5344CB8AC3E}">
        <p14:creationId xmlns:p14="http://schemas.microsoft.com/office/powerpoint/2010/main" val="4127236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smtClean="0"/>
              <a:t>Pharmacy Speakers</a:t>
            </a:r>
          </a:p>
        </p:txBody>
      </p:sp>
      <p:sp>
        <p:nvSpPr>
          <p:cNvPr id="16387" name="Rectangle 3"/>
          <p:cNvSpPr>
            <a:spLocks noGrp="1" noChangeArrowheads="1"/>
          </p:cNvSpPr>
          <p:nvPr>
            <p:ph idx="1"/>
          </p:nvPr>
        </p:nvSpPr>
        <p:spPr/>
        <p:txBody>
          <a:bodyPr/>
          <a:lstStyle/>
          <a:p>
            <a:pPr eaLnBrk="1" hangingPunct="1"/>
            <a:r>
              <a:rPr lang="en-US" altLang="en-US" sz="2400" smtClean="0"/>
              <a:t>What speakers are already lined up for this year? </a:t>
            </a:r>
          </a:p>
          <a:p>
            <a:pPr eaLnBrk="1" hangingPunct="1"/>
            <a:r>
              <a:rPr lang="en-US" altLang="en-US" sz="2400" smtClean="0"/>
              <a:t>What speakers came last year?</a:t>
            </a:r>
          </a:p>
          <a:p>
            <a:pPr eaLnBrk="1" hangingPunct="1"/>
            <a:r>
              <a:rPr lang="en-US" altLang="en-US" sz="2400" smtClean="0"/>
              <a:t>What SSHP officer(s) can society members contact if they have a speaker suggestion?</a:t>
            </a:r>
          </a:p>
        </p:txBody>
      </p:sp>
    </p:spTree>
    <p:extLst>
      <p:ext uri="{BB962C8B-B14F-4D97-AF65-F5344CB8AC3E}">
        <p14:creationId xmlns:p14="http://schemas.microsoft.com/office/powerpoint/2010/main" val="939472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Residency Informational Session</a:t>
            </a:r>
          </a:p>
        </p:txBody>
      </p:sp>
      <p:sp>
        <p:nvSpPr>
          <p:cNvPr id="17411" name="Rectangle 3"/>
          <p:cNvSpPr>
            <a:spLocks noGrp="1" noChangeArrowheads="1"/>
          </p:cNvSpPr>
          <p:nvPr>
            <p:ph idx="1"/>
          </p:nvPr>
        </p:nvSpPr>
        <p:spPr/>
        <p:txBody>
          <a:bodyPr/>
          <a:lstStyle/>
          <a:p>
            <a:pPr eaLnBrk="1" hangingPunct="1"/>
            <a:endParaRPr lang="en-US" altLang="en-US" smtClean="0"/>
          </a:p>
        </p:txBody>
      </p:sp>
    </p:spTree>
    <p:extLst>
      <p:ext uri="{BB962C8B-B14F-4D97-AF65-F5344CB8AC3E}">
        <p14:creationId xmlns:p14="http://schemas.microsoft.com/office/powerpoint/2010/main" val="2869307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Professional Development Project</a:t>
            </a:r>
          </a:p>
        </p:txBody>
      </p:sp>
      <p:sp>
        <p:nvSpPr>
          <p:cNvPr id="18435" name="Rectangle 3"/>
          <p:cNvSpPr>
            <a:spLocks noGrp="1" noChangeArrowheads="1"/>
          </p:cNvSpPr>
          <p:nvPr>
            <p:ph idx="1"/>
          </p:nvPr>
        </p:nvSpPr>
        <p:spPr/>
        <p:txBody>
          <a:bodyPr/>
          <a:lstStyle/>
          <a:p>
            <a:pPr eaLnBrk="1" hangingPunct="1"/>
            <a:r>
              <a:rPr lang="en-US" altLang="en-US" sz="2400" dirty="0" smtClean="0"/>
              <a:t>Last year’s Professional Development </a:t>
            </a:r>
            <a:r>
              <a:rPr lang="en-US" altLang="en-US" sz="2400" dirty="0" smtClean="0"/>
              <a:t>Project (PDP)</a:t>
            </a:r>
            <a:endParaRPr lang="en-US" altLang="en-US" sz="2400" dirty="0" smtClean="0"/>
          </a:p>
          <a:p>
            <a:pPr eaLnBrk="1" hangingPunct="1"/>
            <a:r>
              <a:rPr lang="en-US" altLang="en-US" sz="2400" dirty="0" smtClean="0"/>
              <a:t>This year’s PDP</a:t>
            </a:r>
          </a:p>
          <a:p>
            <a:pPr eaLnBrk="1" hangingPunct="1"/>
            <a:r>
              <a:rPr lang="en-US" altLang="en-US" sz="2400" dirty="0" smtClean="0"/>
              <a:t>Expected timeline of PDP events</a:t>
            </a:r>
          </a:p>
        </p:txBody>
      </p:sp>
    </p:spTree>
    <p:extLst>
      <p:ext uri="{BB962C8B-B14F-4D97-AF65-F5344CB8AC3E}">
        <p14:creationId xmlns:p14="http://schemas.microsoft.com/office/powerpoint/2010/main" val="1229436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Membership Recruitment</a:t>
            </a:r>
          </a:p>
        </p:txBody>
      </p:sp>
      <p:sp>
        <p:nvSpPr>
          <p:cNvPr id="19459" name="Rectangle 3"/>
          <p:cNvSpPr>
            <a:spLocks noGrp="1" noChangeArrowheads="1"/>
          </p:cNvSpPr>
          <p:nvPr>
            <p:ph idx="1"/>
          </p:nvPr>
        </p:nvSpPr>
        <p:spPr/>
        <p:txBody>
          <a:bodyPr/>
          <a:lstStyle/>
          <a:p>
            <a:pPr eaLnBrk="1" hangingPunct="1"/>
            <a:r>
              <a:rPr lang="en-US" altLang="en-US" sz="2400" dirty="0" smtClean="0"/>
              <a:t>How will joining this SSHP benefit the student?</a:t>
            </a:r>
          </a:p>
          <a:p>
            <a:pPr eaLnBrk="1" hangingPunct="1"/>
            <a:r>
              <a:rPr lang="en-US" altLang="en-US" sz="2400" dirty="0" smtClean="0"/>
              <a:t>What is unique about this SSHP from other student organizations at the school of pharmacy?</a:t>
            </a:r>
          </a:p>
          <a:p>
            <a:pPr eaLnBrk="1" hangingPunct="1"/>
            <a:r>
              <a:rPr lang="en-US" altLang="en-US" sz="2400" dirty="0" smtClean="0"/>
              <a:t>What activities have been completed/will be completed?</a:t>
            </a:r>
          </a:p>
          <a:p>
            <a:pPr eaLnBrk="1" hangingPunct="1"/>
            <a:endParaRPr lang="en-US" altLang="en-US" sz="2400" dirty="0" smtClean="0"/>
          </a:p>
        </p:txBody>
      </p:sp>
    </p:spTree>
    <p:extLst>
      <p:ext uri="{BB962C8B-B14F-4D97-AF65-F5344CB8AC3E}">
        <p14:creationId xmlns:p14="http://schemas.microsoft.com/office/powerpoint/2010/main" val="19303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t>PAI Incorporation Project</a:t>
            </a:r>
          </a:p>
        </p:txBody>
      </p:sp>
      <p:sp>
        <p:nvSpPr>
          <p:cNvPr id="20483" name="Content Placeholder 2"/>
          <p:cNvSpPr>
            <a:spLocks noGrp="1"/>
          </p:cNvSpPr>
          <p:nvPr>
            <p:ph idx="1"/>
          </p:nvPr>
        </p:nvSpPr>
        <p:spPr/>
        <p:txBody>
          <a:bodyPr/>
          <a:lstStyle/>
          <a:p>
            <a:pPr eaLnBrk="1" hangingPunct="1"/>
            <a:r>
              <a:rPr lang="en-US" altLang="en-US" sz="2400" dirty="0" smtClean="0"/>
              <a:t>Last year’s PAI Incorporation Project</a:t>
            </a:r>
          </a:p>
          <a:p>
            <a:pPr eaLnBrk="1" hangingPunct="1"/>
            <a:r>
              <a:rPr lang="en-US" altLang="en-US" sz="2400" dirty="0" smtClean="0"/>
              <a:t>This year’s project</a:t>
            </a:r>
          </a:p>
          <a:p>
            <a:pPr eaLnBrk="1" hangingPunct="1"/>
            <a:r>
              <a:rPr lang="en-US" altLang="en-US" sz="2400" dirty="0" smtClean="0"/>
              <a:t>Expected timeline of events</a:t>
            </a:r>
          </a:p>
        </p:txBody>
      </p:sp>
    </p:spTree>
    <p:extLst>
      <p:ext uri="{BB962C8B-B14F-4D97-AF65-F5344CB8AC3E}">
        <p14:creationId xmlns:p14="http://schemas.microsoft.com/office/powerpoint/2010/main" val="1760496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State Affiliate</a:t>
            </a:r>
          </a:p>
        </p:txBody>
      </p:sp>
      <p:sp>
        <p:nvSpPr>
          <p:cNvPr id="21507" name="Rectangle 3"/>
          <p:cNvSpPr>
            <a:spLocks noGrp="1" noChangeArrowheads="1"/>
          </p:cNvSpPr>
          <p:nvPr>
            <p:ph idx="1"/>
          </p:nvPr>
        </p:nvSpPr>
        <p:spPr/>
        <p:txBody>
          <a:bodyPr/>
          <a:lstStyle/>
          <a:p>
            <a:pPr eaLnBrk="1" hangingPunct="1"/>
            <a:r>
              <a:rPr lang="en-US" altLang="en-US" smtClean="0"/>
              <a:t>Name of State Affiliate</a:t>
            </a:r>
          </a:p>
          <a:p>
            <a:pPr eaLnBrk="1" hangingPunct="1"/>
            <a:r>
              <a:rPr lang="en-US" altLang="en-US" smtClean="0"/>
              <a:t>Relationship (chapter? affiliate?)</a:t>
            </a:r>
          </a:p>
          <a:p>
            <a:pPr eaLnBrk="1" hangingPunct="1"/>
            <a:r>
              <a:rPr lang="en-US" altLang="en-US" smtClean="0"/>
              <a:t>Meetings, conferences</a:t>
            </a:r>
          </a:p>
          <a:p>
            <a:pPr eaLnBrk="1" hangingPunct="1"/>
            <a:r>
              <a:rPr lang="en-US" altLang="en-US" smtClean="0"/>
              <a:t>Student Member Dues</a:t>
            </a:r>
          </a:p>
        </p:txBody>
      </p:sp>
    </p:spTree>
    <p:extLst>
      <p:ext uri="{BB962C8B-B14F-4D97-AF65-F5344CB8AC3E}">
        <p14:creationId xmlns:p14="http://schemas.microsoft.com/office/powerpoint/2010/main" val="615068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ASHP Powerpoint Templates 4-in-1">
  <a:themeElements>
    <a:clrScheme name="ASHP Template 1">
      <a:dk1>
        <a:sysClr val="windowText" lastClr="000000"/>
      </a:dk1>
      <a:lt1>
        <a:sysClr val="window" lastClr="FFFFFF"/>
      </a:lt1>
      <a:dk2>
        <a:srgbClr val="1065B5"/>
      </a:dk2>
      <a:lt2>
        <a:srgbClr val="F2762C"/>
      </a:lt2>
      <a:accent1>
        <a:srgbClr val="59C7E2"/>
      </a:accent1>
      <a:accent2>
        <a:srgbClr val="BAE3F7"/>
      </a:accent2>
      <a:accent3>
        <a:srgbClr val="2068BA"/>
      </a:accent3>
      <a:accent4>
        <a:srgbClr val="4A5F70"/>
      </a:accent4>
      <a:accent5>
        <a:srgbClr val="4BACC6"/>
      </a:accent5>
      <a:accent6>
        <a:srgbClr val="F79646"/>
      </a:accent6>
      <a:hlink>
        <a:srgbClr val="2068BA"/>
      </a:hlink>
      <a:folHlink>
        <a:srgbClr val="FDC4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Template 2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um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gh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ASHP Powerpoint Templates 4-in-1</Template>
  <TotalTime>1</TotalTime>
  <Words>630</Words>
  <Application>Microsoft Office PowerPoint</Application>
  <PresentationFormat>On-screen Show (4:3)</PresentationFormat>
  <Paragraphs>59</Paragraphs>
  <Slides>9</Slides>
  <Notes>9</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ASHP Powerpoint Templates 4-in-1</vt:lpstr>
      <vt:lpstr>Dark Template 2 (bottom)</vt:lpstr>
      <vt:lpstr>Medium Template 2</vt:lpstr>
      <vt:lpstr>Light Template 2</vt:lpstr>
      <vt:lpstr>[insert school name] Student Society of Health-System Pharmacy</vt:lpstr>
      <vt:lpstr>[insert SSHP name here]</vt:lpstr>
      <vt:lpstr>Clinical Skills Competition</vt:lpstr>
      <vt:lpstr>Pharmacy Speakers</vt:lpstr>
      <vt:lpstr>Residency Informational Session</vt:lpstr>
      <vt:lpstr>Professional Development Project</vt:lpstr>
      <vt:lpstr>Membership Recruitment</vt:lpstr>
      <vt:lpstr>PAI Incorporation Project</vt:lpstr>
      <vt:lpstr>State Affiliate</vt:lpstr>
    </vt:vector>
  </TitlesOfParts>
  <Company>American Society of Health-System Pharmacists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school name] Student Society of Health-System Pharmacy</dc:title>
  <dc:creator>Diana Dabdub</dc:creator>
  <cp:lastModifiedBy>Diana Dabdub</cp:lastModifiedBy>
  <cp:revision>1</cp:revision>
  <dcterms:created xsi:type="dcterms:W3CDTF">2018-11-02T00:55:30Z</dcterms:created>
  <dcterms:modified xsi:type="dcterms:W3CDTF">2018-11-02T00:57:27Z</dcterms:modified>
</cp:coreProperties>
</file>